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3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DED1A9-C5BD-4B16-B573-37467FEA11C0}" v="2" dt="2023-11-01T08:03:56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FDED1A9-C5BD-4B16-B573-37467FEA11C0}"/>
    <pc:docChg chg="modSld">
      <pc:chgData name="Stewart Gale" userId="3647ddd2-6040-41ae-a96d-232c23482af8" providerId="ADAL" clId="{7FDED1A9-C5BD-4B16-B573-37467FEA11C0}" dt="2023-11-01T08:03:56.052" v="5"/>
      <pc:docMkLst>
        <pc:docMk/>
      </pc:docMkLst>
      <pc:sldChg chg="modSp mod modAnim">
        <pc:chgData name="Stewart Gale" userId="3647ddd2-6040-41ae-a96d-232c23482af8" providerId="ADAL" clId="{7FDED1A9-C5BD-4B16-B573-37467FEA11C0}" dt="2023-11-01T08:03:56.052" v="5"/>
        <pc:sldMkLst>
          <pc:docMk/>
          <pc:sldMk cId="3452596072" sldId="261"/>
        </pc:sldMkLst>
        <pc:picChg chg="mod">
          <ac:chgData name="Stewart Gale" userId="3647ddd2-6040-41ae-a96d-232c23482af8" providerId="ADAL" clId="{7FDED1A9-C5BD-4B16-B573-37467FEA11C0}" dt="2023-11-01T08:03:44.829" v="2" actId="1076"/>
          <ac:picMkLst>
            <pc:docMk/>
            <pc:sldMk cId="3452596072" sldId="261"/>
            <ac:picMk id="4" creationId="{00000000-0000-0000-0000-000000000000}"/>
          </ac:picMkLst>
        </pc:picChg>
        <pc:picChg chg="mod">
          <ac:chgData name="Stewart Gale" userId="3647ddd2-6040-41ae-a96d-232c23482af8" providerId="ADAL" clId="{7FDED1A9-C5BD-4B16-B573-37467FEA11C0}" dt="2023-11-01T08:03:47.406" v="3" actId="1076"/>
          <ac:picMkLst>
            <pc:docMk/>
            <pc:sldMk cId="3452596072" sldId="261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9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00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11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59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88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75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93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2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88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78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B226-8912-4EB5-B84B-505D8966D42D}" type="datetimeFigureOut">
              <a:rPr lang="en-GB" smtClean="0"/>
              <a:t>01/11/2023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21A2E-FEB5-48DD-A897-26E9761DB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76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551" t="11263" r="10710" b="9969"/>
          <a:stretch/>
        </p:blipFill>
        <p:spPr>
          <a:xfrm>
            <a:off x="0" y="0"/>
            <a:ext cx="12114306" cy="678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8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2393" y="2061556"/>
            <a:ext cx="79691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3159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8447" t="22140" r="25642" b="53147"/>
          <a:stretch/>
        </p:blipFill>
        <p:spPr>
          <a:xfrm>
            <a:off x="675862" y="238538"/>
            <a:ext cx="10734261" cy="31631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8828" t="52802" r="22743" b="21453"/>
          <a:stretch/>
        </p:blipFill>
        <p:spPr>
          <a:xfrm>
            <a:off x="675862" y="3697355"/>
            <a:ext cx="10734261" cy="29544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474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675" t="26945" r="23201" b="46739"/>
          <a:stretch/>
        </p:blipFill>
        <p:spPr>
          <a:xfrm>
            <a:off x="974034" y="218661"/>
            <a:ext cx="10279761" cy="303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599" t="54977" r="22819" b="18856"/>
          <a:stretch/>
        </p:blipFill>
        <p:spPr>
          <a:xfrm>
            <a:off x="974035" y="3518453"/>
            <a:ext cx="10279760" cy="30612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563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041" t="27851" r="12793" b="31798"/>
          <a:stretch/>
        </p:blipFill>
        <p:spPr>
          <a:xfrm>
            <a:off x="794428" y="333374"/>
            <a:ext cx="10520364" cy="3237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602" t="17873" r="13450" b="50220"/>
          <a:stretch/>
        </p:blipFill>
        <p:spPr>
          <a:xfrm>
            <a:off x="794428" y="3762375"/>
            <a:ext cx="10520364" cy="28346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122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260" t="43640" r="11696" b="23411"/>
          <a:stretch/>
        </p:blipFill>
        <p:spPr>
          <a:xfrm>
            <a:off x="538595" y="3609283"/>
            <a:ext cx="10725150" cy="2943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822" t="57127" r="13816" b="8662"/>
          <a:stretch/>
        </p:blipFill>
        <p:spPr>
          <a:xfrm>
            <a:off x="484043" y="249168"/>
            <a:ext cx="10725150" cy="30605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259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2017-01-11T09:08:43Z</dcterms:created>
  <dcterms:modified xsi:type="dcterms:W3CDTF">2023-11-01T08:03:57Z</dcterms:modified>
</cp:coreProperties>
</file>