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0" r:id="rId2"/>
    <p:sldId id="277" r:id="rId3"/>
    <p:sldId id="278" r:id="rId4"/>
    <p:sldId id="279" r:id="rId5"/>
    <p:sldId id="282" r:id="rId6"/>
    <p:sldId id="281" r:id="rId7"/>
    <p:sldId id="260" r:id="rId8"/>
    <p:sldId id="291" r:id="rId9"/>
    <p:sldId id="289" r:id="rId10"/>
    <p:sldId id="265" r:id="rId11"/>
    <p:sldId id="262" r:id="rId12"/>
    <p:sldId id="270" r:id="rId13"/>
    <p:sldId id="269" r:id="rId14"/>
    <p:sldId id="268" r:id="rId15"/>
    <p:sldId id="259" r:id="rId16"/>
    <p:sldId id="28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BB65CD-C8FC-4CB4-9FEE-2350DBDCA205}" v="62" dt="2021-09-28T10:30:26.2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2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6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DBB65CD-C8FC-4CB4-9FEE-2350DBDCA205}"/>
    <pc:docChg chg="undo custSel addSld delSld modSld sldOrd">
      <pc:chgData name="Stewart Gale" userId="3647ddd2-6040-41ae-a96d-232c23482af8" providerId="ADAL" clId="{0DBB65CD-C8FC-4CB4-9FEE-2350DBDCA205}" dt="2021-09-28T10:31:47.181" v="544" actId="1076"/>
      <pc:docMkLst>
        <pc:docMk/>
      </pc:docMkLst>
      <pc:sldChg chg="ord">
        <pc:chgData name="Stewart Gale" userId="3647ddd2-6040-41ae-a96d-232c23482af8" providerId="ADAL" clId="{0DBB65CD-C8FC-4CB4-9FEE-2350DBDCA205}" dt="2021-09-28T10:31:21.963" v="542"/>
        <pc:sldMkLst>
          <pc:docMk/>
          <pc:sldMk cId="882859269" sldId="260"/>
        </pc:sldMkLst>
      </pc:sldChg>
      <pc:sldChg chg="delSp modSp del mod delAnim">
        <pc:chgData name="Stewart Gale" userId="3647ddd2-6040-41ae-a96d-232c23482af8" providerId="ADAL" clId="{0DBB65CD-C8FC-4CB4-9FEE-2350DBDCA205}" dt="2021-09-28T10:25:13.086" v="306" actId="47"/>
        <pc:sldMkLst>
          <pc:docMk/>
          <pc:sldMk cId="2910807899" sldId="264"/>
        </pc:sldMkLst>
        <pc:spChg chg="mod">
          <ac:chgData name="Stewart Gale" userId="3647ddd2-6040-41ae-a96d-232c23482af8" providerId="ADAL" clId="{0DBB65CD-C8FC-4CB4-9FEE-2350DBDCA205}" dt="2021-09-16T16:18:38.174" v="91" actId="1076"/>
          <ac:spMkLst>
            <pc:docMk/>
            <pc:sldMk cId="2910807899" sldId="264"/>
            <ac:spMk id="2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16T16:19:09.171" v="102" actId="1076"/>
          <ac:spMkLst>
            <pc:docMk/>
            <pc:sldMk cId="2910807899" sldId="264"/>
            <ac:spMk id="3" creationId="{00000000-0000-0000-0000-000000000000}"/>
          </ac:spMkLst>
        </pc:spChg>
        <pc:spChg chg="del">
          <ac:chgData name="Stewart Gale" userId="3647ddd2-6040-41ae-a96d-232c23482af8" providerId="ADAL" clId="{0DBB65CD-C8FC-4CB4-9FEE-2350DBDCA205}" dt="2021-09-16T16:17:42.303" v="72" actId="478"/>
          <ac:spMkLst>
            <pc:docMk/>
            <pc:sldMk cId="2910807899" sldId="264"/>
            <ac:spMk id="4" creationId="{00000000-0000-0000-0000-000000000000}"/>
          </ac:spMkLst>
        </pc:spChg>
        <pc:spChg chg="del">
          <ac:chgData name="Stewart Gale" userId="3647ddd2-6040-41ae-a96d-232c23482af8" providerId="ADAL" clId="{0DBB65CD-C8FC-4CB4-9FEE-2350DBDCA205}" dt="2021-09-16T16:18:49.323" v="93" actId="478"/>
          <ac:spMkLst>
            <pc:docMk/>
            <pc:sldMk cId="2910807899" sldId="264"/>
            <ac:spMk id="8" creationId="{00000000-0000-0000-0000-000000000000}"/>
          </ac:spMkLst>
        </pc:spChg>
        <pc:graphicFrameChg chg="mod">
          <ac:chgData name="Stewart Gale" userId="3647ddd2-6040-41ae-a96d-232c23482af8" providerId="ADAL" clId="{0DBB65CD-C8FC-4CB4-9FEE-2350DBDCA205}" dt="2021-09-16T16:19:12.008" v="103" actId="1076"/>
          <ac:graphicFrameMkLst>
            <pc:docMk/>
            <pc:sldMk cId="2910807899" sldId="264"/>
            <ac:graphicFrameMk id="6" creationId="{00000000-0000-0000-0000-000000000000}"/>
          </ac:graphicFrameMkLst>
        </pc:graphicFrameChg>
        <pc:graphicFrameChg chg="del">
          <ac:chgData name="Stewart Gale" userId="3647ddd2-6040-41ae-a96d-232c23482af8" providerId="ADAL" clId="{0DBB65CD-C8FC-4CB4-9FEE-2350DBDCA205}" dt="2021-09-16T16:18:49.323" v="93" actId="478"/>
          <ac:graphicFrameMkLst>
            <pc:docMk/>
            <pc:sldMk cId="2910807899" sldId="264"/>
            <ac:graphicFrameMk id="7" creationId="{00000000-0000-0000-0000-000000000000}"/>
          </ac:graphicFrameMkLst>
        </pc:graphicFrameChg>
      </pc:sldChg>
      <pc:sldChg chg="modSp mod">
        <pc:chgData name="Stewart Gale" userId="3647ddd2-6040-41ae-a96d-232c23482af8" providerId="ADAL" clId="{0DBB65CD-C8FC-4CB4-9FEE-2350DBDCA205}" dt="2021-09-28T10:31:01.632" v="538" actId="20577"/>
        <pc:sldMkLst>
          <pc:docMk/>
          <pc:sldMk cId="3388208143" sldId="265"/>
        </pc:sldMkLst>
        <pc:spChg chg="mod">
          <ac:chgData name="Stewart Gale" userId="3647ddd2-6040-41ae-a96d-232c23482af8" providerId="ADAL" clId="{0DBB65CD-C8FC-4CB4-9FEE-2350DBDCA205}" dt="2021-09-28T10:30:57.746" v="531" actId="20577"/>
          <ac:spMkLst>
            <pc:docMk/>
            <pc:sldMk cId="3388208143" sldId="265"/>
            <ac:spMk id="7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28T10:31:01.632" v="538" actId="20577"/>
          <ac:spMkLst>
            <pc:docMk/>
            <pc:sldMk cId="3388208143" sldId="265"/>
            <ac:spMk id="17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28T10:30:54.621" v="524" actId="20577"/>
          <ac:spMkLst>
            <pc:docMk/>
            <pc:sldMk cId="3388208143" sldId="265"/>
            <ac:spMk id="21" creationId="{00000000-0000-0000-0000-000000000000}"/>
          </ac:spMkLst>
        </pc:spChg>
      </pc:sldChg>
      <pc:sldChg chg="modSp del mod">
        <pc:chgData name="Stewart Gale" userId="3647ddd2-6040-41ae-a96d-232c23482af8" providerId="ADAL" clId="{0DBB65CD-C8FC-4CB4-9FEE-2350DBDCA205}" dt="2021-09-28T10:24:40.756" v="303" actId="47"/>
        <pc:sldMkLst>
          <pc:docMk/>
          <pc:sldMk cId="4102209733" sldId="274"/>
        </pc:sldMkLst>
        <pc:spChg chg="mod">
          <ac:chgData name="Stewart Gale" userId="3647ddd2-6040-41ae-a96d-232c23482af8" providerId="ADAL" clId="{0DBB65CD-C8FC-4CB4-9FEE-2350DBDCA205}" dt="2021-09-16T16:13:34.495" v="14" actId="113"/>
          <ac:spMkLst>
            <pc:docMk/>
            <pc:sldMk cId="4102209733" sldId="274"/>
            <ac:spMk id="4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16T16:13:21.412" v="9" actId="1076"/>
          <ac:spMkLst>
            <pc:docMk/>
            <pc:sldMk cId="4102209733" sldId="274"/>
            <ac:spMk id="5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28T04:57:02.174" v="287" actId="1076"/>
          <ac:spMkLst>
            <pc:docMk/>
            <pc:sldMk cId="4102209733" sldId="274"/>
            <ac:spMk id="6" creationId="{C3990F40-2FC5-4930-B65C-B8E3E78FE70A}"/>
          </ac:spMkLst>
        </pc:spChg>
      </pc:sldChg>
      <pc:sldChg chg="modSp del mod ord">
        <pc:chgData name="Stewart Gale" userId="3647ddd2-6040-41ae-a96d-232c23482af8" providerId="ADAL" clId="{0DBB65CD-C8FC-4CB4-9FEE-2350DBDCA205}" dt="2021-09-28T10:24:40.316" v="302" actId="47"/>
        <pc:sldMkLst>
          <pc:docMk/>
          <pc:sldMk cId="3212111209" sldId="275"/>
        </pc:sldMkLst>
        <pc:spChg chg="mod">
          <ac:chgData name="Stewart Gale" userId="3647ddd2-6040-41ae-a96d-232c23482af8" providerId="ADAL" clId="{0DBB65CD-C8FC-4CB4-9FEE-2350DBDCA205}" dt="2021-09-16T16:14:19.993" v="44" actId="113"/>
          <ac:spMkLst>
            <pc:docMk/>
            <pc:sldMk cId="3212111209" sldId="275"/>
            <ac:spMk id="4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16T16:14:24.984" v="45" actId="1076"/>
          <ac:spMkLst>
            <pc:docMk/>
            <pc:sldMk cId="3212111209" sldId="275"/>
            <ac:spMk id="5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28T04:57:10.868" v="290" actId="1076"/>
          <ac:spMkLst>
            <pc:docMk/>
            <pc:sldMk cId="3212111209" sldId="275"/>
            <ac:spMk id="6" creationId="{C3990F40-2FC5-4930-B65C-B8E3E78FE70A}"/>
          </ac:spMkLst>
        </pc:spChg>
      </pc:sldChg>
      <pc:sldChg chg="modSp del mod">
        <pc:chgData name="Stewart Gale" userId="3647ddd2-6040-41ae-a96d-232c23482af8" providerId="ADAL" clId="{0DBB65CD-C8FC-4CB4-9FEE-2350DBDCA205}" dt="2021-09-28T10:24:41.299" v="304" actId="47"/>
        <pc:sldMkLst>
          <pc:docMk/>
          <pc:sldMk cId="1108337442" sldId="276"/>
        </pc:sldMkLst>
        <pc:spChg chg="mod">
          <ac:chgData name="Stewart Gale" userId="3647ddd2-6040-41ae-a96d-232c23482af8" providerId="ADAL" clId="{0DBB65CD-C8FC-4CB4-9FEE-2350DBDCA205}" dt="2021-09-28T04:57:25.352" v="293" actId="20577"/>
          <ac:spMkLst>
            <pc:docMk/>
            <pc:sldMk cId="1108337442" sldId="276"/>
            <ac:spMk id="4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16T16:15:05.637" v="63" actId="1076"/>
          <ac:spMkLst>
            <pc:docMk/>
            <pc:sldMk cId="1108337442" sldId="276"/>
            <ac:spMk id="5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28T04:57:20.399" v="292" actId="1076"/>
          <ac:spMkLst>
            <pc:docMk/>
            <pc:sldMk cId="1108337442" sldId="276"/>
            <ac:spMk id="6" creationId="{C3990F40-2FC5-4930-B65C-B8E3E78FE70A}"/>
          </ac:spMkLst>
        </pc:spChg>
      </pc:sldChg>
      <pc:sldChg chg="modSp mod">
        <pc:chgData name="Stewart Gale" userId="3647ddd2-6040-41ae-a96d-232c23482af8" providerId="ADAL" clId="{0DBB65CD-C8FC-4CB4-9FEE-2350DBDCA205}" dt="2021-09-16T16:16:31.983" v="64" actId="113"/>
        <pc:sldMkLst>
          <pc:docMk/>
          <pc:sldMk cId="1047766900" sldId="277"/>
        </pc:sldMkLst>
        <pc:spChg chg="mod">
          <ac:chgData name="Stewart Gale" userId="3647ddd2-6040-41ae-a96d-232c23482af8" providerId="ADAL" clId="{0DBB65CD-C8FC-4CB4-9FEE-2350DBDCA205}" dt="2021-09-16T16:16:31.983" v="64" actId="113"/>
          <ac:spMkLst>
            <pc:docMk/>
            <pc:sldMk cId="1047766900" sldId="277"/>
            <ac:spMk id="5" creationId="{35093AAE-10AB-4375-BBF8-C515AF0AEC98}"/>
          </ac:spMkLst>
        </pc:spChg>
      </pc:sldChg>
      <pc:sldChg chg="modSp mod">
        <pc:chgData name="Stewart Gale" userId="3647ddd2-6040-41ae-a96d-232c23482af8" providerId="ADAL" clId="{0DBB65CD-C8FC-4CB4-9FEE-2350DBDCA205}" dt="2021-09-16T16:16:37.270" v="65" actId="113"/>
        <pc:sldMkLst>
          <pc:docMk/>
          <pc:sldMk cId="1036284903" sldId="278"/>
        </pc:sldMkLst>
        <pc:spChg chg="mod">
          <ac:chgData name="Stewart Gale" userId="3647ddd2-6040-41ae-a96d-232c23482af8" providerId="ADAL" clId="{0DBB65CD-C8FC-4CB4-9FEE-2350DBDCA205}" dt="2021-09-16T16:16:37.270" v="65" actId="113"/>
          <ac:spMkLst>
            <pc:docMk/>
            <pc:sldMk cId="1036284903" sldId="278"/>
            <ac:spMk id="7" creationId="{35093AAE-10AB-4375-BBF8-C515AF0AEC98}"/>
          </ac:spMkLst>
        </pc:spChg>
      </pc:sldChg>
      <pc:sldChg chg="modSp mod">
        <pc:chgData name="Stewart Gale" userId="3647ddd2-6040-41ae-a96d-232c23482af8" providerId="ADAL" clId="{0DBB65CD-C8FC-4CB4-9FEE-2350DBDCA205}" dt="2021-09-16T16:16:41.970" v="66" actId="113"/>
        <pc:sldMkLst>
          <pc:docMk/>
          <pc:sldMk cId="372577465" sldId="279"/>
        </pc:sldMkLst>
        <pc:spChg chg="mod">
          <ac:chgData name="Stewart Gale" userId="3647ddd2-6040-41ae-a96d-232c23482af8" providerId="ADAL" clId="{0DBB65CD-C8FC-4CB4-9FEE-2350DBDCA205}" dt="2021-09-16T16:16:41.970" v="66" actId="113"/>
          <ac:spMkLst>
            <pc:docMk/>
            <pc:sldMk cId="372577465" sldId="279"/>
            <ac:spMk id="7" creationId="{35093AAE-10AB-4375-BBF8-C515AF0AEC98}"/>
          </ac:spMkLst>
        </pc:spChg>
      </pc:sldChg>
      <pc:sldChg chg="modSp add del mod">
        <pc:chgData name="Stewart Gale" userId="3647ddd2-6040-41ae-a96d-232c23482af8" providerId="ADAL" clId="{0DBB65CD-C8FC-4CB4-9FEE-2350DBDCA205}" dt="2021-09-28T10:25:51.389" v="320" actId="20577"/>
        <pc:sldMkLst>
          <pc:docMk/>
          <pc:sldMk cId="3395151593" sldId="281"/>
        </pc:sldMkLst>
        <pc:spChg chg="mod">
          <ac:chgData name="Stewart Gale" userId="3647ddd2-6040-41ae-a96d-232c23482af8" providerId="ADAL" clId="{0DBB65CD-C8FC-4CB4-9FEE-2350DBDCA205}" dt="2021-09-16T16:16:51.166" v="68" actId="113"/>
          <ac:spMkLst>
            <pc:docMk/>
            <pc:sldMk cId="3395151593" sldId="281"/>
            <ac:spMk id="8" creationId="{35093AAE-10AB-4375-BBF8-C515AF0AEC98}"/>
          </ac:spMkLst>
        </pc:spChg>
        <pc:graphicFrameChg chg="mod">
          <ac:chgData name="Stewart Gale" userId="3647ddd2-6040-41ae-a96d-232c23482af8" providerId="ADAL" clId="{0DBB65CD-C8FC-4CB4-9FEE-2350DBDCA205}" dt="2021-09-28T10:25:51.389" v="320" actId="20577"/>
          <ac:graphicFrameMkLst>
            <pc:docMk/>
            <pc:sldMk cId="3395151593" sldId="281"/>
            <ac:graphicFrameMk id="4" creationId="{33702B4E-D258-42E3-B7EA-CC32AF75CB6F}"/>
          </ac:graphicFrameMkLst>
        </pc:graphicFrameChg>
      </pc:sldChg>
      <pc:sldChg chg="modSp mod">
        <pc:chgData name="Stewart Gale" userId="3647ddd2-6040-41ae-a96d-232c23482af8" providerId="ADAL" clId="{0DBB65CD-C8FC-4CB4-9FEE-2350DBDCA205}" dt="2021-09-28T10:25:31.716" v="312" actId="20577"/>
        <pc:sldMkLst>
          <pc:docMk/>
          <pc:sldMk cId="3305225713" sldId="282"/>
        </pc:sldMkLst>
        <pc:spChg chg="mod">
          <ac:chgData name="Stewart Gale" userId="3647ddd2-6040-41ae-a96d-232c23482af8" providerId="ADAL" clId="{0DBB65CD-C8FC-4CB4-9FEE-2350DBDCA205}" dt="2021-09-16T16:16:46.334" v="67" actId="113"/>
          <ac:spMkLst>
            <pc:docMk/>
            <pc:sldMk cId="3305225713" sldId="282"/>
            <ac:spMk id="8" creationId="{35093AAE-10AB-4375-BBF8-C515AF0AEC98}"/>
          </ac:spMkLst>
        </pc:spChg>
        <pc:graphicFrameChg chg="mod">
          <ac:chgData name="Stewart Gale" userId="3647ddd2-6040-41ae-a96d-232c23482af8" providerId="ADAL" clId="{0DBB65CD-C8FC-4CB4-9FEE-2350DBDCA205}" dt="2021-09-28T10:25:31.716" v="312" actId="20577"/>
          <ac:graphicFrameMkLst>
            <pc:docMk/>
            <pc:sldMk cId="3305225713" sldId="282"/>
            <ac:graphicFrameMk id="6" creationId="{18A5EB20-559A-4A94-BBAB-1681A573FBA5}"/>
          </ac:graphicFrameMkLst>
        </pc:graphicFrameChg>
      </pc:sldChg>
      <pc:sldChg chg="delSp modSp mod">
        <pc:chgData name="Stewart Gale" userId="3647ddd2-6040-41ae-a96d-232c23482af8" providerId="ADAL" clId="{0DBB65CD-C8FC-4CB4-9FEE-2350DBDCA205}" dt="2021-09-28T10:31:47.181" v="544" actId="1076"/>
        <pc:sldMkLst>
          <pc:docMk/>
          <pc:sldMk cId="542658959" sldId="283"/>
        </pc:sldMkLst>
        <pc:spChg chg="mod">
          <ac:chgData name="Stewart Gale" userId="3647ddd2-6040-41ae-a96d-232c23482af8" providerId="ADAL" clId="{0DBB65CD-C8FC-4CB4-9FEE-2350DBDCA205}" dt="2021-09-28T10:31:47.181" v="544" actId="1076"/>
          <ac:spMkLst>
            <pc:docMk/>
            <pc:sldMk cId="542658959" sldId="283"/>
            <ac:spMk id="7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28T10:31:47.181" v="544" actId="1076"/>
          <ac:spMkLst>
            <pc:docMk/>
            <pc:sldMk cId="542658959" sldId="283"/>
            <ac:spMk id="8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28T10:31:47.181" v="544" actId="1076"/>
          <ac:spMkLst>
            <pc:docMk/>
            <pc:sldMk cId="542658959" sldId="283"/>
            <ac:spMk id="11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28T10:31:47.181" v="544" actId="1076"/>
          <ac:spMkLst>
            <pc:docMk/>
            <pc:sldMk cId="542658959" sldId="283"/>
            <ac:spMk id="12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28T10:31:47.181" v="544" actId="1076"/>
          <ac:spMkLst>
            <pc:docMk/>
            <pc:sldMk cId="542658959" sldId="283"/>
            <ac:spMk id="13" creationId="{00000000-0000-0000-0000-000000000000}"/>
          </ac:spMkLst>
        </pc:spChg>
        <pc:spChg chg="del">
          <ac:chgData name="Stewart Gale" userId="3647ddd2-6040-41ae-a96d-232c23482af8" providerId="ADAL" clId="{0DBB65CD-C8FC-4CB4-9FEE-2350DBDCA205}" dt="2021-09-28T10:31:40.241" v="543" actId="478"/>
          <ac:spMkLst>
            <pc:docMk/>
            <pc:sldMk cId="542658959" sldId="283"/>
            <ac:spMk id="14" creationId="{00000000-0000-0000-0000-000000000000}"/>
          </ac:spMkLst>
        </pc:spChg>
        <pc:graphicFrameChg chg="mod modGraphic">
          <ac:chgData name="Stewart Gale" userId="3647ddd2-6040-41ae-a96d-232c23482af8" providerId="ADAL" clId="{0DBB65CD-C8FC-4CB4-9FEE-2350DBDCA205}" dt="2021-09-28T10:31:47.181" v="544" actId="1076"/>
          <ac:graphicFrameMkLst>
            <pc:docMk/>
            <pc:sldMk cId="542658959" sldId="283"/>
            <ac:graphicFrameMk id="2" creationId="{00000000-0000-0000-0000-000000000000}"/>
          </ac:graphicFrameMkLst>
        </pc:graphicFrameChg>
        <pc:graphicFrameChg chg="mod">
          <ac:chgData name="Stewart Gale" userId="3647ddd2-6040-41ae-a96d-232c23482af8" providerId="ADAL" clId="{0DBB65CD-C8FC-4CB4-9FEE-2350DBDCA205}" dt="2021-09-28T10:31:47.181" v="544" actId="1076"/>
          <ac:graphicFrameMkLst>
            <pc:docMk/>
            <pc:sldMk cId="542658959" sldId="283"/>
            <ac:graphicFrameMk id="4" creationId="{00000000-0000-0000-0000-000000000000}"/>
          </ac:graphicFrameMkLst>
        </pc:graphicFrameChg>
        <pc:graphicFrameChg chg="mod">
          <ac:chgData name="Stewart Gale" userId="3647ddd2-6040-41ae-a96d-232c23482af8" providerId="ADAL" clId="{0DBB65CD-C8FC-4CB4-9FEE-2350DBDCA205}" dt="2021-09-28T10:31:47.181" v="544" actId="1076"/>
          <ac:graphicFrameMkLst>
            <pc:docMk/>
            <pc:sldMk cId="542658959" sldId="283"/>
            <ac:graphicFrameMk id="6" creationId="{00000000-0000-0000-0000-000000000000}"/>
          </ac:graphicFrameMkLst>
        </pc:graphicFrameChg>
      </pc:sldChg>
      <pc:sldChg chg="add del ord">
        <pc:chgData name="Stewart Gale" userId="3647ddd2-6040-41ae-a96d-232c23482af8" providerId="ADAL" clId="{0DBB65CD-C8FC-4CB4-9FEE-2350DBDCA205}" dt="2021-09-16T16:37:47.686" v="255" actId="47"/>
        <pc:sldMkLst>
          <pc:docMk/>
          <pc:sldMk cId="871623774" sldId="284"/>
        </pc:sldMkLst>
      </pc:sldChg>
      <pc:sldChg chg="delSp add del mod">
        <pc:chgData name="Stewart Gale" userId="3647ddd2-6040-41ae-a96d-232c23482af8" providerId="ADAL" clId="{0DBB65CD-C8FC-4CB4-9FEE-2350DBDCA205}" dt="2021-09-16T16:19:56.188" v="125" actId="47"/>
        <pc:sldMkLst>
          <pc:docMk/>
          <pc:sldMk cId="2836468572" sldId="285"/>
        </pc:sldMkLst>
        <pc:graphicFrameChg chg="del">
          <ac:chgData name="Stewart Gale" userId="3647ddd2-6040-41ae-a96d-232c23482af8" providerId="ADAL" clId="{0DBB65CD-C8FC-4CB4-9FEE-2350DBDCA205}" dt="2021-09-16T16:19:23.647" v="106" actId="21"/>
          <ac:graphicFrameMkLst>
            <pc:docMk/>
            <pc:sldMk cId="2836468572" sldId="285"/>
            <ac:graphicFrameMk id="7" creationId="{00000000-0000-0000-0000-000000000000}"/>
          </ac:graphicFrameMkLst>
        </pc:graphicFrameChg>
      </pc:sldChg>
      <pc:sldChg chg="addSp delSp modSp add del mod">
        <pc:chgData name="Stewart Gale" userId="3647ddd2-6040-41ae-a96d-232c23482af8" providerId="ADAL" clId="{0DBB65CD-C8FC-4CB4-9FEE-2350DBDCA205}" dt="2021-09-28T10:25:13.086" v="306" actId="47"/>
        <pc:sldMkLst>
          <pc:docMk/>
          <pc:sldMk cId="3451931296" sldId="286"/>
        </pc:sldMkLst>
        <pc:spChg chg="mod">
          <ac:chgData name="Stewart Gale" userId="3647ddd2-6040-41ae-a96d-232c23482af8" providerId="ADAL" clId="{0DBB65CD-C8FC-4CB4-9FEE-2350DBDCA205}" dt="2021-09-16T16:19:44.401" v="124" actId="14100"/>
          <ac:spMkLst>
            <pc:docMk/>
            <pc:sldMk cId="3451931296" sldId="286"/>
            <ac:spMk id="3" creationId="{00000000-0000-0000-0000-000000000000}"/>
          </ac:spMkLst>
        </pc:spChg>
        <pc:graphicFrameChg chg="add mod">
          <ac:chgData name="Stewart Gale" userId="3647ddd2-6040-41ae-a96d-232c23482af8" providerId="ADAL" clId="{0DBB65CD-C8FC-4CB4-9FEE-2350DBDCA205}" dt="2021-09-16T16:19:30.462" v="108" actId="1076"/>
          <ac:graphicFrameMkLst>
            <pc:docMk/>
            <pc:sldMk cId="3451931296" sldId="286"/>
            <ac:graphicFrameMk id="5" creationId="{890087CE-8A1C-4348-B5AA-719563999895}"/>
          </ac:graphicFrameMkLst>
        </pc:graphicFrameChg>
        <pc:graphicFrameChg chg="del">
          <ac:chgData name="Stewart Gale" userId="3647ddd2-6040-41ae-a96d-232c23482af8" providerId="ADAL" clId="{0DBB65CD-C8FC-4CB4-9FEE-2350DBDCA205}" dt="2021-09-16T16:19:19.814" v="105" actId="478"/>
          <ac:graphicFrameMkLst>
            <pc:docMk/>
            <pc:sldMk cId="3451931296" sldId="286"/>
            <ac:graphicFrameMk id="6" creationId="{00000000-0000-0000-0000-000000000000}"/>
          </ac:graphicFrameMkLst>
        </pc:graphicFrameChg>
      </pc:sldChg>
      <pc:sldChg chg="modSp add del mod">
        <pc:chgData name="Stewart Gale" userId="3647ddd2-6040-41ae-a96d-232c23482af8" providerId="ADAL" clId="{0DBB65CD-C8FC-4CB4-9FEE-2350DBDCA205}" dt="2021-09-28T10:25:13.086" v="306" actId="47"/>
        <pc:sldMkLst>
          <pc:docMk/>
          <pc:sldMk cId="1376863212" sldId="287"/>
        </pc:sldMkLst>
        <pc:graphicFrameChg chg="mod modGraphic">
          <ac:chgData name="Stewart Gale" userId="3647ddd2-6040-41ae-a96d-232c23482af8" providerId="ADAL" clId="{0DBB65CD-C8FC-4CB4-9FEE-2350DBDCA205}" dt="2021-09-16T16:21:50.880" v="167" actId="242"/>
          <ac:graphicFrameMkLst>
            <pc:docMk/>
            <pc:sldMk cId="1376863212" sldId="287"/>
            <ac:graphicFrameMk id="5" creationId="{890087CE-8A1C-4348-B5AA-719563999895}"/>
          </ac:graphicFrameMkLst>
        </pc:graphicFrameChg>
      </pc:sldChg>
      <pc:sldChg chg="addSp delSp modSp add del mod modAnim">
        <pc:chgData name="Stewart Gale" userId="3647ddd2-6040-41ae-a96d-232c23482af8" providerId="ADAL" clId="{0DBB65CD-C8FC-4CB4-9FEE-2350DBDCA205}" dt="2021-09-28T10:25:13.086" v="306" actId="47"/>
        <pc:sldMkLst>
          <pc:docMk/>
          <pc:sldMk cId="1549788447" sldId="288"/>
        </pc:sldMkLst>
        <pc:graphicFrameChg chg="add mod modGraphic">
          <ac:chgData name="Stewart Gale" userId="3647ddd2-6040-41ae-a96d-232c23482af8" providerId="ADAL" clId="{0DBB65CD-C8FC-4CB4-9FEE-2350DBDCA205}" dt="2021-09-16T16:22:29.587" v="178" actId="1076"/>
          <ac:graphicFrameMkLst>
            <pc:docMk/>
            <pc:sldMk cId="1549788447" sldId="288"/>
            <ac:graphicFrameMk id="5" creationId="{EA6349F2-168C-4524-AEBF-3BC2B077B2FB}"/>
          </ac:graphicFrameMkLst>
        </pc:graphicFrameChg>
        <pc:graphicFrameChg chg="del">
          <ac:chgData name="Stewart Gale" userId="3647ddd2-6040-41ae-a96d-232c23482af8" providerId="ADAL" clId="{0DBB65CD-C8FC-4CB4-9FEE-2350DBDCA205}" dt="2021-09-16T16:21:59.488" v="169" actId="478"/>
          <ac:graphicFrameMkLst>
            <pc:docMk/>
            <pc:sldMk cId="1549788447" sldId="288"/>
            <ac:graphicFrameMk id="6" creationId="{00000000-0000-0000-0000-000000000000}"/>
          </ac:graphicFrameMkLst>
        </pc:graphicFrameChg>
      </pc:sldChg>
      <pc:sldChg chg="modSp add mod ord">
        <pc:chgData name="Stewart Gale" userId="3647ddd2-6040-41ae-a96d-232c23482af8" providerId="ADAL" clId="{0DBB65CD-C8FC-4CB4-9FEE-2350DBDCA205}" dt="2021-09-28T10:30:47.255" v="513" actId="20577"/>
        <pc:sldMkLst>
          <pc:docMk/>
          <pc:sldMk cId="2458347293" sldId="289"/>
        </pc:sldMkLst>
        <pc:spChg chg="mod">
          <ac:chgData name="Stewart Gale" userId="3647ddd2-6040-41ae-a96d-232c23482af8" providerId="ADAL" clId="{0DBB65CD-C8FC-4CB4-9FEE-2350DBDCA205}" dt="2021-09-28T10:30:44.104" v="508" actId="20577"/>
          <ac:spMkLst>
            <pc:docMk/>
            <pc:sldMk cId="2458347293" sldId="289"/>
            <ac:spMk id="7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16T16:36:38.300" v="252" actId="14100"/>
          <ac:spMkLst>
            <pc:docMk/>
            <pc:sldMk cId="2458347293" sldId="289"/>
            <ac:spMk id="8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28T10:30:47.255" v="513" actId="20577"/>
          <ac:spMkLst>
            <pc:docMk/>
            <pc:sldMk cId="2458347293" sldId="289"/>
            <ac:spMk id="17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28T10:30:38.183" v="504" actId="20577"/>
          <ac:spMkLst>
            <pc:docMk/>
            <pc:sldMk cId="2458347293" sldId="289"/>
            <ac:spMk id="21" creationId="{00000000-0000-0000-0000-000000000000}"/>
          </ac:spMkLst>
        </pc:spChg>
        <pc:graphicFrameChg chg="modGraphic">
          <ac:chgData name="Stewart Gale" userId="3647ddd2-6040-41ae-a96d-232c23482af8" providerId="ADAL" clId="{0DBB65CD-C8FC-4CB4-9FEE-2350DBDCA205}" dt="2021-09-16T16:23:31.041" v="195" actId="20577"/>
          <ac:graphicFrameMkLst>
            <pc:docMk/>
            <pc:sldMk cId="2458347293" sldId="289"/>
            <ac:graphicFrameMk id="4" creationId="{00000000-0000-0000-0000-000000000000}"/>
          </ac:graphicFrameMkLst>
        </pc:graphicFrameChg>
      </pc:sldChg>
      <pc:sldChg chg="addSp delSp modSp new mod ord">
        <pc:chgData name="Stewart Gale" userId="3647ddd2-6040-41ae-a96d-232c23482af8" providerId="ADAL" clId="{0DBB65CD-C8FC-4CB4-9FEE-2350DBDCA205}" dt="2021-09-16T16:40:18.185" v="282" actId="115"/>
        <pc:sldMkLst>
          <pc:docMk/>
          <pc:sldMk cId="1941001224" sldId="290"/>
        </pc:sldMkLst>
        <pc:spChg chg="del">
          <ac:chgData name="Stewart Gale" userId="3647ddd2-6040-41ae-a96d-232c23482af8" providerId="ADAL" clId="{0DBB65CD-C8FC-4CB4-9FEE-2350DBDCA205}" dt="2021-09-16T16:38:03.123" v="259" actId="478"/>
          <ac:spMkLst>
            <pc:docMk/>
            <pc:sldMk cId="1941001224" sldId="290"/>
            <ac:spMk id="2" creationId="{DC6151DC-8F7B-485B-A717-952AF914FF56}"/>
          </ac:spMkLst>
        </pc:spChg>
        <pc:spChg chg="del">
          <ac:chgData name="Stewart Gale" userId="3647ddd2-6040-41ae-a96d-232c23482af8" providerId="ADAL" clId="{0DBB65CD-C8FC-4CB4-9FEE-2350DBDCA205}" dt="2021-09-16T16:38:03.123" v="259" actId="478"/>
          <ac:spMkLst>
            <pc:docMk/>
            <pc:sldMk cId="1941001224" sldId="290"/>
            <ac:spMk id="3" creationId="{CAA2CBBE-947D-4A23-A7FC-CC3DF1A3B68C}"/>
          </ac:spMkLst>
        </pc:spChg>
        <pc:spChg chg="add mod">
          <ac:chgData name="Stewart Gale" userId="3647ddd2-6040-41ae-a96d-232c23482af8" providerId="ADAL" clId="{0DBB65CD-C8FC-4CB4-9FEE-2350DBDCA205}" dt="2021-09-16T16:40:18.185" v="282" actId="115"/>
          <ac:spMkLst>
            <pc:docMk/>
            <pc:sldMk cId="1941001224" sldId="290"/>
            <ac:spMk id="4" creationId="{B956C99E-685C-4BF8-AE13-5889AF7B71F4}"/>
          </ac:spMkLst>
        </pc:spChg>
      </pc:sldChg>
      <pc:sldChg chg="addSp delSp modSp add mod delAnim modAnim">
        <pc:chgData name="Stewart Gale" userId="3647ddd2-6040-41ae-a96d-232c23482af8" providerId="ADAL" clId="{0DBB65CD-C8FC-4CB4-9FEE-2350DBDCA205}" dt="2021-09-28T10:30:26.288" v="500" actId="20577"/>
        <pc:sldMkLst>
          <pc:docMk/>
          <pc:sldMk cId="514332360" sldId="291"/>
        </pc:sldMkLst>
        <pc:spChg chg="add mod">
          <ac:chgData name="Stewart Gale" userId="3647ddd2-6040-41ae-a96d-232c23482af8" providerId="ADAL" clId="{0DBB65CD-C8FC-4CB4-9FEE-2350DBDCA205}" dt="2021-09-28T10:29:11.988" v="478" actId="404"/>
          <ac:spMkLst>
            <pc:docMk/>
            <pc:sldMk cId="514332360" sldId="291"/>
            <ac:spMk id="2" creationId="{E3894674-B8AA-454A-B0B1-5576042F2031}"/>
          </ac:spMkLst>
        </pc:spChg>
        <pc:spChg chg="add mod">
          <ac:chgData name="Stewart Gale" userId="3647ddd2-6040-41ae-a96d-232c23482af8" providerId="ADAL" clId="{0DBB65CD-C8FC-4CB4-9FEE-2350DBDCA205}" dt="2021-09-28T10:28:50.217" v="466" actId="113"/>
          <ac:spMkLst>
            <pc:docMk/>
            <pc:sldMk cId="514332360" sldId="291"/>
            <ac:spMk id="6" creationId="{F2992ED9-5931-4B04-8EC3-7442BF284876}"/>
          </ac:spMkLst>
        </pc:spChg>
        <pc:spChg chg="del">
          <ac:chgData name="Stewart Gale" userId="3647ddd2-6040-41ae-a96d-232c23482af8" providerId="ADAL" clId="{0DBB65CD-C8FC-4CB4-9FEE-2350DBDCA205}" dt="2021-09-28T10:26:17.696" v="325" actId="478"/>
          <ac:spMkLst>
            <pc:docMk/>
            <pc:sldMk cId="514332360" sldId="291"/>
            <ac:spMk id="7" creationId="{A02E154B-23D5-4450-B902-DE066FB383E2}"/>
          </ac:spMkLst>
        </pc:spChg>
        <pc:spChg chg="del">
          <ac:chgData name="Stewart Gale" userId="3647ddd2-6040-41ae-a96d-232c23482af8" providerId="ADAL" clId="{0DBB65CD-C8FC-4CB4-9FEE-2350DBDCA205}" dt="2021-09-28T10:26:15.887" v="324" actId="478"/>
          <ac:spMkLst>
            <pc:docMk/>
            <pc:sldMk cId="514332360" sldId="291"/>
            <ac:spMk id="8" creationId="{35093AAE-10AB-4375-BBF8-C515AF0AEC98}"/>
          </ac:spMkLst>
        </pc:spChg>
        <pc:spChg chg="del">
          <ac:chgData name="Stewart Gale" userId="3647ddd2-6040-41ae-a96d-232c23482af8" providerId="ADAL" clId="{0DBB65CD-C8FC-4CB4-9FEE-2350DBDCA205}" dt="2021-09-28T10:26:15.887" v="324" actId="478"/>
          <ac:spMkLst>
            <pc:docMk/>
            <pc:sldMk cId="514332360" sldId="291"/>
            <ac:spMk id="9" creationId="{00000000-0000-0000-0000-000000000000}"/>
          </ac:spMkLst>
        </pc:spChg>
        <pc:spChg chg="add del">
          <ac:chgData name="Stewart Gale" userId="3647ddd2-6040-41ae-a96d-232c23482af8" providerId="ADAL" clId="{0DBB65CD-C8FC-4CB4-9FEE-2350DBDCA205}" dt="2021-09-28T10:29:24.915" v="480" actId="22"/>
          <ac:spMkLst>
            <pc:docMk/>
            <pc:sldMk cId="514332360" sldId="291"/>
            <ac:spMk id="10" creationId="{0AE58669-C3F8-4E3A-8EAA-7AD4DA65D558}"/>
          </ac:spMkLst>
        </pc:spChg>
        <pc:spChg chg="add mod">
          <ac:chgData name="Stewart Gale" userId="3647ddd2-6040-41ae-a96d-232c23482af8" providerId="ADAL" clId="{0DBB65CD-C8FC-4CB4-9FEE-2350DBDCA205}" dt="2021-09-28T10:29:37.814" v="485" actId="20577"/>
          <ac:spMkLst>
            <pc:docMk/>
            <pc:sldMk cId="514332360" sldId="291"/>
            <ac:spMk id="11" creationId="{DE62702E-F1D8-44A9-9F06-118BB3C45E9C}"/>
          </ac:spMkLst>
        </pc:spChg>
        <pc:spChg chg="add mod">
          <ac:chgData name="Stewart Gale" userId="3647ddd2-6040-41ae-a96d-232c23482af8" providerId="ADAL" clId="{0DBB65CD-C8FC-4CB4-9FEE-2350DBDCA205}" dt="2021-09-28T10:29:57.334" v="491" actId="1076"/>
          <ac:spMkLst>
            <pc:docMk/>
            <pc:sldMk cId="514332360" sldId="291"/>
            <ac:spMk id="12" creationId="{257BF523-F5A3-406F-B662-3AF93A7FDC7A}"/>
          </ac:spMkLst>
        </pc:spChg>
        <pc:spChg chg="add mod">
          <ac:chgData name="Stewart Gale" userId="3647ddd2-6040-41ae-a96d-232c23482af8" providerId="ADAL" clId="{0DBB65CD-C8FC-4CB4-9FEE-2350DBDCA205}" dt="2021-09-28T10:30:05.448" v="494" actId="20577"/>
          <ac:spMkLst>
            <pc:docMk/>
            <pc:sldMk cId="514332360" sldId="291"/>
            <ac:spMk id="13" creationId="{B85F0037-6484-4EF9-B03F-75F84FA5522D}"/>
          </ac:spMkLst>
        </pc:spChg>
        <pc:spChg chg="add mod">
          <ac:chgData name="Stewart Gale" userId="3647ddd2-6040-41ae-a96d-232c23482af8" providerId="ADAL" clId="{0DBB65CD-C8FC-4CB4-9FEE-2350DBDCA205}" dt="2021-09-28T10:30:18.961" v="497" actId="20577"/>
          <ac:spMkLst>
            <pc:docMk/>
            <pc:sldMk cId="514332360" sldId="291"/>
            <ac:spMk id="14" creationId="{CF0181CE-7981-49D4-B5B5-D452EDBE11E2}"/>
          </ac:spMkLst>
        </pc:spChg>
        <pc:spChg chg="add mod">
          <ac:chgData name="Stewart Gale" userId="3647ddd2-6040-41ae-a96d-232c23482af8" providerId="ADAL" clId="{0DBB65CD-C8FC-4CB4-9FEE-2350DBDCA205}" dt="2021-09-28T10:30:26.288" v="500" actId="20577"/>
          <ac:spMkLst>
            <pc:docMk/>
            <pc:sldMk cId="514332360" sldId="291"/>
            <ac:spMk id="15" creationId="{461C977A-6957-4CFC-838F-23B27F37BD1D}"/>
          </ac:spMkLst>
        </pc:spChg>
        <pc:graphicFrameChg chg="mod modGraphic">
          <ac:chgData name="Stewart Gale" userId="3647ddd2-6040-41ae-a96d-232c23482af8" providerId="ADAL" clId="{0DBB65CD-C8FC-4CB4-9FEE-2350DBDCA205}" dt="2021-09-28T10:28:10.800" v="409" actId="20577"/>
          <ac:graphicFrameMkLst>
            <pc:docMk/>
            <pc:sldMk cId="514332360" sldId="291"/>
            <ac:graphicFrameMk id="4" creationId="{33702B4E-D258-42E3-B7EA-CC32AF75CB6F}"/>
          </ac:graphicFrameMkLst>
        </pc:graphicFrameChg>
      </pc:sldChg>
      <pc:sldChg chg="modSp add del mod">
        <pc:chgData name="Stewart Gale" userId="3647ddd2-6040-41ae-a96d-232c23482af8" providerId="ADAL" clId="{0DBB65CD-C8FC-4CB4-9FEE-2350DBDCA205}" dt="2021-09-28T10:24:42.459" v="305" actId="47"/>
        <pc:sldMkLst>
          <pc:docMk/>
          <pc:sldMk cId="661199728" sldId="291"/>
        </pc:sldMkLst>
        <pc:spChg chg="mod">
          <ac:chgData name="Stewart Gale" userId="3647ddd2-6040-41ae-a96d-232c23482af8" providerId="ADAL" clId="{0DBB65CD-C8FC-4CB4-9FEE-2350DBDCA205}" dt="2021-09-28T04:57:34.038" v="296" actId="20577"/>
          <ac:spMkLst>
            <pc:docMk/>
            <pc:sldMk cId="661199728" sldId="291"/>
            <ac:spMk id="4" creationId="{00000000-0000-0000-0000-000000000000}"/>
          </ac:spMkLst>
        </pc:spChg>
        <pc:spChg chg="mod">
          <ac:chgData name="Stewart Gale" userId="3647ddd2-6040-41ae-a96d-232c23482af8" providerId="ADAL" clId="{0DBB65CD-C8FC-4CB4-9FEE-2350DBDCA205}" dt="2021-09-28T04:57:39.030" v="297" actId="1076"/>
          <ac:spMkLst>
            <pc:docMk/>
            <pc:sldMk cId="661199728" sldId="291"/>
            <ac:spMk id="6" creationId="{C3990F40-2FC5-4930-B65C-B8E3E78FE70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6CD9D-6DA8-4DA2-B2D5-FAD5D021211A}" type="datetimeFigureOut">
              <a:rPr lang="en-GB" smtClean="0"/>
              <a:t>28/09/2021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59D7F-0309-44EE-9923-AFE3B5A6B7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870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17BF-EB40-48D3-AB63-CCBD36D58A3C}" type="datetimeFigureOut">
              <a:rPr lang="en-GB" smtClean="0"/>
              <a:t>28/09/2021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F6403-ED18-41D0-B085-290EE5A520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1150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17BF-EB40-48D3-AB63-CCBD36D58A3C}" type="datetimeFigureOut">
              <a:rPr lang="en-GB" smtClean="0"/>
              <a:t>28/09/2021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F6403-ED18-41D0-B085-290EE5A520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70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17BF-EB40-48D3-AB63-CCBD36D58A3C}" type="datetimeFigureOut">
              <a:rPr lang="en-GB" smtClean="0"/>
              <a:t>28/09/2021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F6403-ED18-41D0-B085-290EE5A520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389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17BF-EB40-48D3-AB63-CCBD36D58A3C}" type="datetimeFigureOut">
              <a:rPr lang="en-GB" smtClean="0"/>
              <a:t>28/09/2021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F6403-ED18-41D0-B085-290EE5A520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11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17BF-EB40-48D3-AB63-CCBD36D58A3C}" type="datetimeFigureOut">
              <a:rPr lang="en-GB" smtClean="0"/>
              <a:t>28/09/2021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F6403-ED18-41D0-B085-290EE5A520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17BF-EB40-48D3-AB63-CCBD36D58A3C}" type="datetimeFigureOut">
              <a:rPr lang="en-GB" smtClean="0"/>
              <a:t>28/09/2021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F6403-ED18-41D0-B085-290EE5A520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9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17BF-EB40-48D3-AB63-CCBD36D58A3C}" type="datetimeFigureOut">
              <a:rPr lang="en-GB" smtClean="0"/>
              <a:t>28/09/2021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F6403-ED18-41D0-B085-290EE5A520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450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17BF-EB40-48D3-AB63-CCBD36D58A3C}" type="datetimeFigureOut">
              <a:rPr lang="en-GB" smtClean="0"/>
              <a:t>28/09/2021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F6403-ED18-41D0-B085-290EE5A520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520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17BF-EB40-48D3-AB63-CCBD36D58A3C}" type="datetimeFigureOut">
              <a:rPr lang="en-GB" smtClean="0"/>
              <a:t>28/09/2021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F6403-ED18-41D0-B085-290EE5A520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491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17BF-EB40-48D3-AB63-CCBD36D58A3C}" type="datetimeFigureOut">
              <a:rPr lang="en-GB" smtClean="0"/>
              <a:t>28/09/2021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F6403-ED18-41D0-B085-290EE5A520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405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17BF-EB40-48D3-AB63-CCBD36D58A3C}" type="datetimeFigureOut">
              <a:rPr lang="en-GB" smtClean="0"/>
              <a:t>28/09/2021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F6403-ED18-41D0-B085-290EE5A520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47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617BF-EB40-48D3-AB63-CCBD36D58A3C}" type="datetimeFigureOut">
              <a:rPr lang="en-GB" smtClean="0"/>
              <a:t>28/09/2021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F6403-ED18-41D0-B085-290EE5A520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12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56C99E-685C-4BF8-AE13-5889AF7B71F4}"/>
              </a:ext>
            </a:extLst>
          </p:cNvPr>
          <p:cNvSpPr/>
          <p:nvPr/>
        </p:nvSpPr>
        <p:spPr>
          <a:xfrm>
            <a:off x="310342" y="1383588"/>
            <a:ext cx="11416145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Averages </a:t>
            </a:r>
            <a:r>
              <a:rPr lang="en-US" sz="115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(Frequency </a:t>
            </a:r>
            <a:r>
              <a:rPr lang="en-US" sz="11500" b="1" dirty="0">
                <a:solidFill>
                  <a:srgbClr val="000000"/>
                </a:solidFill>
                <a:latin typeface="Calibri" panose="020F0502020204030204" pitchFamily="34" charset="0"/>
              </a:rPr>
              <a:t>T</a:t>
            </a:r>
            <a:r>
              <a:rPr lang="en-US" sz="115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able)</a:t>
            </a:r>
            <a:r>
              <a:rPr lang="en-US" sz="11500" dirty="0"/>
              <a:t>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1941001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972475"/>
              </p:ext>
            </p:extLst>
          </p:nvPr>
        </p:nvGraphicFramePr>
        <p:xfrm>
          <a:off x="3752599" y="1326312"/>
          <a:ext cx="4327371" cy="3114675"/>
        </p:xfrm>
        <a:graphic>
          <a:graphicData uri="http://schemas.openxmlformats.org/drawingml/2006/table">
            <a:tbl>
              <a:tblPr/>
              <a:tblGrid>
                <a:gridCol w="2358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8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5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Goals Scored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348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348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348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348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348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4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0" y="20545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list of data goes with the table.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4419" y="1384951"/>
            <a:ext cx="274320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List A</a:t>
            </a:r>
          </a:p>
          <a:p>
            <a:r>
              <a:rPr lang="en-GB" sz="4400" dirty="0"/>
              <a:t>0,0,0</a:t>
            </a:r>
          </a:p>
          <a:p>
            <a:r>
              <a:rPr lang="en-GB" sz="4400" dirty="0"/>
              <a:t>1,1,1</a:t>
            </a:r>
          </a:p>
          <a:p>
            <a:r>
              <a:rPr lang="en-GB" sz="4400" dirty="0"/>
              <a:t>2,2,2,2,2</a:t>
            </a:r>
          </a:p>
          <a:p>
            <a:r>
              <a:rPr lang="en-GB" sz="4400" dirty="0"/>
              <a:t>3,3,3,3,3,3</a:t>
            </a:r>
          </a:p>
          <a:p>
            <a:r>
              <a:rPr lang="en-GB" sz="4400" dirty="0"/>
              <a:t>4,4,</a:t>
            </a:r>
          </a:p>
          <a:p>
            <a:r>
              <a:rPr lang="en-GB" sz="4400" dirty="0"/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80516" y="1215927"/>
            <a:ext cx="274320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List B</a:t>
            </a:r>
          </a:p>
          <a:p>
            <a:r>
              <a:rPr lang="en-GB" sz="4400" dirty="0"/>
              <a:t>3</a:t>
            </a:r>
          </a:p>
          <a:p>
            <a:r>
              <a:rPr lang="en-GB" sz="4400" dirty="0"/>
              <a:t>5,5</a:t>
            </a:r>
          </a:p>
          <a:p>
            <a:r>
              <a:rPr lang="en-GB" sz="4400" dirty="0"/>
              <a:t>6,6,6</a:t>
            </a:r>
          </a:p>
          <a:p>
            <a:r>
              <a:rPr lang="en-GB" sz="4400" dirty="0"/>
              <a:t>2,2,2,2</a:t>
            </a:r>
          </a:p>
          <a:p>
            <a:r>
              <a:rPr lang="en-GB" sz="4400" dirty="0"/>
              <a:t>1,1,1,1,1</a:t>
            </a:r>
          </a:p>
        </p:txBody>
      </p:sp>
      <p:sp>
        <p:nvSpPr>
          <p:cNvPr id="8" name="Rectangle 7"/>
          <p:cNvSpPr/>
          <p:nvPr/>
        </p:nvSpPr>
        <p:spPr>
          <a:xfrm>
            <a:off x="354676" y="1384951"/>
            <a:ext cx="3052944" cy="4916096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20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867479"/>
              </p:ext>
            </p:extLst>
          </p:nvPr>
        </p:nvGraphicFramePr>
        <p:xfrm>
          <a:off x="589782" y="1276435"/>
          <a:ext cx="5018538" cy="4772713"/>
        </p:xfrm>
        <a:graphic>
          <a:graphicData uri="http://schemas.openxmlformats.org/drawingml/2006/table">
            <a:tbl>
              <a:tblPr/>
              <a:tblGrid>
                <a:gridCol w="2735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3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399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Goals Scored in</a:t>
                      </a:r>
                      <a:r>
                        <a:rPr lang="en-GB" sz="3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match</a:t>
                      </a:r>
                      <a:endParaRPr lang="en-GB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0335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760" y="3325318"/>
            <a:ext cx="1122557" cy="10776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7388" y="3323887"/>
            <a:ext cx="1121761" cy="1079086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805469"/>
              </p:ext>
            </p:extLst>
          </p:nvPr>
        </p:nvGraphicFramePr>
        <p:xfrm>
          <a:off x="6637629" y="5032185"/>
          <a:ext cx="3814240" cy="1016964"/>
        </p:xfrm>
        <a:graphic>
          <a:graphicData uri="http://schemas.openxmlformats.org/drawingml/2006/table">
            <a:tbl>
              <a:tblPr/>
              <a:tblGrid>
                <a:gridCol w="2078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5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6964"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 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2857733" y="102415"/>
            <a:ext cx="65781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mode?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928" y="3325318"/>
            <a:ext cx="1122557" cy="1077655"/>
          </a:xfrm>
          <a:prstGeom prst="rect">
            <a:avLst/>
          </a:prstGeom>
        </p:spPr>
      </p:pic>
      <p:cxnSp>
        <p:nvCxnSpPr>
          <p:cNvPr id="8" name="Straight Arrow Connector 7"/>
          <p:cNvCxnSpPr>
            <a:stCxn id="17" idx="1"/>
          </p:cNvCxnSpPr>
          <p:nvPr/>
        </p:nvCxnSpPr>
        <p:spPr>
          <a:xfrm flipH="1">
            <a:off x="5724698" y="3864146"/>
            <a:ext cx="1576230" cy="602559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144000" y="4986669"/>
            <a:ext cx="8342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7030A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072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89782" y="1505035"/>
          <a:ext cx="5018538" cy="4772713"/>
        </p:xfrm>
        <a:graphic>
          <a:graphicData uri="http://schemas.openxmlformats.org/drawingml/2006/table">
            <a:tbl>
              <a:tblPr/>
              <a:tblGrid>
                <a:gridCol w="2735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3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399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Goals Scored in</a:t>
                      </a:r>
                      <a:r>
                        <a:rPr lang="en-GB" sz="3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match</a:t>
                      </a:r>
                      <a:endParaRPr lang="en-GB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0335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286476"/>
              </p:ext>
            </p:extLst>
          </p:nvPr>
        </p:nvGraphicFramePr>
        <p:xfrm>
          <a:off x="5870088" y="5002133"/>
          <a:ext cx="5622258" cy="1626311"/>
        </p:xfrm>
        <a:graphic>
          <a:graphicData uri="http://schemas.openxmlformats.org/drawingml/2006/table">
            <a:tbl>
              <a:tblPr/>
              <a:tblGrid>
                <a:gridCol w="3063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8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26311"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Mean 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79897" y="157186"/>
            <a:ext cx="64455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mean?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16281" y="5280599"/>
            <a:ext cx="13455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7030A0"/>
                </a:solidFill>
              </a:rPr>
              <a:t>2.2</a:t>
            </a:r>
          </a:p>
        </p:txBody>
      </p:sp>
      <p:sp>
        <p:nvSpPr>
          <p:cNvPr id="2" name="Rectangle 1"/>
          <p:cNvSpPr/>
          <p:nvPr/>
        </p:nvSpPr>
        <p:spPr>
          <a:xfrm>
            <a:off x="6610037" y="997525"/>
            <a:ext cx="35062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/>
              <a:t>0+0+0</a:t>
            </a:r>
          </a:p>
          <a:p>
            <a:r>
              <a:rPr lang="en-GB" sz="4000" dirty="0"/>
              <a:t>+1+1+1</a:t>
            </a:r>
          </a:p>
          <a:p>
            <a:r>
              <a:rPr lang="en-GB" sz="4000" dirty="0"/>
              <a:t>+2+2+2+2+2</a:t>
            </a:r>
          </a:p>
          <a:p>
            <a:r>
              <a:rPr lang="en-GB" sz="4000" dirty="0"/>
              <a:t>+3+3+3+3+3+3</a:t>
            </a:r>
          </a:p>
          <a:p>
            <a:r>
              <a:rPr lang="en-GB" sz="4000" dirty="0"/>
              <a:t>+4+4</a:t>
            </a:r>
          </a:p>
          <a:p>
            <a:r>
              <a:rPr lang="en-GB" sz="4000" dirty="0"/>
              <a:t>+5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886530" y="5176725"/>
                <a:ext cx="1455889" cy="1246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44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6530" y="5176725"/>
                <a:ext cx="1455889" cy="12464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/>
          <p:cNvSpPr/>
          <p:nvPr/>
        </p:nvSpPr>
        <p:spPr>
          <a:xfrm>
            <a:off x="9612822" y="1215631"/>
            <a:ext cx="1006917" cy="3567546"/>
          </a:xfrm>
          <a:prstGeom prst="rightBrace">
            <a:avLst>
              <a:gd name="adj1" fmla="val 8333"/>
              <a:gd name="adj2" fmla="val 50583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0774650" y="2399239"/>
            <a:ext cx="11962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Total</a:t>
            </a:r>
          </a:p>
          <a:p>
            <a:pPr algn="ctr"/>
            <a:r>
              <a:rPr lang="en-GB" sz="3600" dirty="0"/>
              <a:t>44</a:t>
            </a:r>
          </a:p>
        </p:txBody>
      </p:sp>
    </p:spTree>
    <p:extLst>
      <p:ext uri="{BB962C8B-B14F-4D97-AF65-F5344CB8AC3E}">
        <p14:creationId xmlns:p14="http://schemas.microsoft.com/office/powerpoint/2010/main" val="134128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5" grpId="0"/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518600"/>
              </p:ext>
            </p:extLst>
          </p:nvPr>
        </p:nvGraphicFramePr>
        <p:xfrm>
          <a:off x="589782" y="1505035"/>
          <a:ext cx="5018538" cy="4772713"/>
        </p:xfrm>
        <a:graphic>
          <a:graphicData uri="http://schemas.openxmlformats.org/drawingml/2006/table">
            <a:tbl>
              <a:tblPr/>
              <a:tblGrid>
                <a:gridCol w="2735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3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399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Goals Scored in</a:t>
                      </a:r>
                      <a:r>
                        <a:rPr lang="en-GB" sz="3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match</a:t>
                      </a:r>
                      <a:endParaRPr lang="en-GB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0335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102255"/>
              </p:ext>
            </p:extLst>
          </p:nvPr>
        </p:nvGraphicFramePr>
        <p:xfrm>
          <a:off x="6244160" y="5016944"/>
          <a:ext cx="4983564" cy="1016964"/>
        </p:xfrm>
        <a:graphic>
          <a:graphicData uri="http://schemas.openxmlformats.org/drawingml/2006/table">
            <a:tbl>
              <a:tblPr/>
              <a:tblGrid>
                <a:gridCol w="2715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7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6964"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Range 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2878515" y="219531"/>
            <a:ext cx="69900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range?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53847" y="4925911"/>
            <a:ext cx="8342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7030A0"/>
                </a:solidFill>
              </a:rPr>
              <a:t>5</a:t>
            </a:r>
          </a:p>
        </p:txBody>
      </p:sp>
      <p:sp>
        <p:nvSpPr>
          <p:cNvPr id="2" name="Rectangle 1"/>
          <p:cNvSpPr/>
          <p:nvPr/>
        </p:nvSpPr>
        <p:spPr>
          <a:xfrm>
            <a:off x="6175434" y="2248906"/>
            <a:ext cx="57671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0,0,0,1,1,1,2,2,2,2</a:t>
            </a:r>
          </a:p>
          <a:p>
            <a:pPr algn="ctr"/>
            <a:r>
              <a:rPr lang="en-GB" sz="5400" dirty="0"/>
              <a:t>2,3,3,3,3,3,3,3,4,4,5</a:t>
            </a:r>
          </a:p>
        </p:txBody>
      </p:sp>
      <p:sp>
        <p:nvSpPr>
          <p:cNvPr id="3" name="Oval 2"/>
          <p:cNvSpPr/>
          <p:nvPr/>
        </p:nvSpPr>
        <p:spPr>
          <a:xfrm>
            <a:off x="11438313" y="3126069"/>
            <a:ext cx="504305" cy="81928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6475615" y="2306782"/>
            <a:ext cx="504305" cy="81928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50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766244"/>
              </p:ext>
            </p:extLst>
          </p:nvPr>
        </p:nvGraphicFramePr>
        <p:xfrm>
          <a:off x="589782" y="1505035"/>
          <a:ext cx="5018538" cy="4772713"/>
        </p:xfrm>
        <a:graphic>
          <a:graphicData uri="http://schemas.openxmlformats.org/drawingml/2006/table">
            <a:tbl>
              <a:tblPr/>
              <a:tblGrid>
                <a:gridCol w="2735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3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399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Goals Scored in</a:t>
                      </a:r>
                      <a:r>
                        <a:rPr lang="en-GB" sz="3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match</a:t>
                      </a:r>
                      <a:endParaRPr lang="en-GB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6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0335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077536"/>
              </p:ext>
            </p:extLst>
          </p:nvPr>
        </p:nvGraphicFramePr>
        <p:xfrm>
          <a:off x="6244160" y="5016944"/>
          <a:ext cx="4983564" cy="1016964"/>
        </p:xfrm>
        <a:graphic>
          <a:graphicData uri="http://schemas.openxmlformats.org/drawingml/2006/table">
            <a:tbl>
              <a:tblPr/>
              <a:tblGrid>
                <a:gridCol w="2715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7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6964"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 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2878515" y="219531"/>
            <a:ext cx="69900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median?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53847" y="4925911"/>
            <a:ext cx="8342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2" name="Rectangle 1"/>
          <p:cNvSpPr/>
          <p:nvPr/>
        </p:nvSpPr>
        <p:spPr>
          <a:xfrm>
            <a:off x="6175434" y="2248906"/>
            <a:ext cx="54457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0,0,0,1,1,1,2,2,2,2</a:t>
            </a:r>
          </a:p>
          <a:p>
            <a:pPr algn="ctr"/>
            <a:r>
              <a:rPr lang="en-GB" sz="5400" dirty="0"/>
              <a:t>2,3,3,3,3,3,3,4,4,5</a:t>
            </a:r>
          </a:p>
        </p:txBody>
      </p:sp>
      <p:sp>
        <p:nvSpPr>
          <p:cNvPr id="3" name="Oval 2"/>
          <p:cNvSpPr/>
          <p:nvPr/>
        </p:nvSpPr>
        <p:spPr>
          <a:xfrm>
            <a:off x="11017135" y="2306782"/>
            <a:ext cx="504305" cy="81928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6287193" y="3126069"/>
            <a:ext cx="504305" cy="81928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66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618140"/>
              </p:ext>
            </p:extLst>
          </p:nvPr>
        </p:nvGraphicFramePr>
        <p:xfrm>
          <a:off x="688630" y="1922753"/>
          <a:ext cx="4944156" cy="4392434"/>
        </p:xfrm>
        <a:graphic>
          <a:graphicData uri="http://schemas.openxmlformats.org/drawingml/2006/table">
            <a:tbl>
              <a:tblPr/>
              <a:tblGrid>
                <a:gridCol w="1752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95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1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44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Smarties </a:t>
                      </a:r>
                    </a:p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 a Tube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12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12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012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012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012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44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44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3284" y="831534"/>
            <a:ext cx="2564630" cy="1319986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163767"/>
              </p:ext>
            </p:extLst>
          </p:nvPr>
        </p:nvGraphicFramePr>
        <p:xfrm>
          <a:off x="4071002" y="2785718"/>
          <a:ext cx="1561784" cy="3529469"/>
        </p:xfrm>
        <a:graphic>
          <a:graphicData uri="http://schemas.openxmlformats.org/drawingml/2006/table">
            <a:tbl>
              <a:tblPr/>
              <a:tblGrid>
                <a:gridCol w="1561784">
                  <a:extLst>
                    <a:ext uri="{9D8B030D-6E8A-4147-A177-3AD203B41FA5}">
                      <a16:colId xmlns:a16="http://schemas.microsoft.com/office/drawing/2014/main" val="1080291434"/>
                    </a:ext>
                  </a:extLst>
                </a:gridCol>
              </a:tblGrid>
              <a:tr h="50012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546078"/>
                  </a:ext>
                </a:extLst>
              </a:tr>
              <a:tr h="50012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9300434"/>
                  </a:ext>
                </a:extLst>
              </a:tr>
              <a:tr h="50012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10931"/>
                  </a:ext>
                </a:extLst>
              </a:tr>
              <a:tr h="50012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445327"/>
                  </a:ext>
                </a:extLst>
              </a:tr>
              <a:tr h="50012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544485"/>
                  </a:ext>
                </a:extLst>
              </a:tr>
              <a:tr h="5144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482842"/>
                  </a:ext>
                </a:extLst>
              </a:tr>
              <a:tr h="5144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846810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980160" y="5791967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15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18520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The frequency table shows the number of smarties in a tube.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26633" y="831534"/>
            <a:ext cx="64983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Work out the averages and range.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236225"/>
              </p:ext>
            </p:extLst>
          </p:nvPr>
        </p:nvGraphicFramePr>
        <p:xfrm>
          <a:off x="6550686" y="2447756"/>
          <a:ext cx="2009052" cy="4043886"/>
        </p:xfrm>
        <a:graphic>
          <a:graphicData uri="http://schemas.openxmlformats.org/drawingml/2006/table">
            <a:tbl>
              <a:tblPr/>
              <a:tblGrid>
                <a:gridCol w="1406525">
                  <a:extLst>
                    <a:ext uri="{9D8B030D-6E8A-4147-A177-3AD203B41FA5}">
                      <a16:colId xmlns:a16="http://schemas.microsoft.com/office/drawing/2014/main" val="2881637811"/>
                    </a:ext>
                  </a:extLst>
                </a:gridCol>
                <a:gridCol w="602527">
                  <a:extLst>
                    <a:ext uri="{9D8B030D-6E8A-4147-A177-3AD203B41FA5}">
                      <a16:colId xmlns:a16="http://schemas.microsoft.com/office/drawing/2014/main" val="1692025126"/>
                    </a:ext>
                  </a:extLst>
                </a:gridCol>
              </a:tblGrid>
              <a:tr h="514417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633281"/>
                  </a:ext>
                </a:extLst>
              </a:tr>
              <a:tr h="500127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292123"/>
                  </a:ext>
                </a:extLst>
              </a:tr>
              <a:tr h="500127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978251"/>
                  </a:ext>
                </a:extLst>
              </a:tr>
              <a:tr h="50012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7571355"/>
                  </a:ext>
                </a:extLst>
              </a:tr>
              <a:tr h="500127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826719"/>
                  </a:ext>
                </a:extLst>
              </a:tr>
              <a:tr h="500127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356846"/>
                  </a:ext>
                </a:extLst>
              </a:tr>
              <a:tr h="514417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559415"/>
                  </a:ext>
                </a:extLst>
              </a:tr>
              <a:tr h="514417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880342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483755" y="2346747"/>
            <a:ext cx="825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12</a:t>
            </a:r>
            <a:endParaRPr lang="en-GB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08305" y="4854420"/>
            <a:ext cx="825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12</a:t>
            </a:r>
            <a:endParaRPr lang="en-GB" sz="4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08305" y="5907327"/>
            <a:ext cx="2771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15 – 10 =</a:t>
            </a:r>
            <a:r>
              <a:rPr lang="en-US" sz="4000" b="1" dirty="0">
                <a:solidFill>
                  <a:srgbClr val="FF0000"/>
                </a:solidFill>
              </a:rPr>
              <a:t> 5</a:t>
            </a:r>
            <a:endParaRPr lang="en-GB" sz="40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386487" y="3287237"/>
                <a:ext cx="2447101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180</m:t>
                          </m:r>
                        </m:num>
                        <m:den>
                          <m:r>
                            <a:rPr lang="en-US" sz="4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en-US" sz="4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en-GB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6487" y="3287237"/>
                <a:ext cx="2447101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615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610375"/>
              </p:ext>
            </p:extLst>
          </p:nvPr>
        </p:nvGraphicFramePr>
        <p:xfrm>
          <a:off x="422964" y="951671"/>
          <a:ext cx="4168932" cy="4317614"/>
        </p:xfrm>
        <a:graphic>
          <a:graphicData uri="http://schemas.openxmlformats.org/drawingml/2006/table">
            <a:tbl>
              <a:tblPr/>
              <a:tblGrid>
                <a:gridCol w="1995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Goals</a:t>
                      </a:r>
                      <a:endParaRPr lang="en-GB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30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304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30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30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30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941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Total Frequency</a:t>
                      </a:r>
                    </a:p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en-GB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757006"/>
              </p:ext>
            </p:extLst>
          </p:nvPr>
        </p:nvGraphicFramePr>
        <p:xfrm>
          <a:off x="4591896" y="1544903"/>
          <a:ext cx="1843674" cy="3724720"/>
        </p:xfrm>
        <a:graphic>
          <a:graphicData uri="http://schemas.openxmlformats.org/drawingml/2006/table">
            <a:tbl>
              <a:tblPr/>
              <a:tblGrid>
                <a:gridCol w="1843674">
                  <a:extLst>
                    <a:ext uri="{9D8B030D-6E8A-4147-A177-3AD203B41FA5}">
                      <a16:colId xmlns:a16="http://schemas.microsoft.com/office/drawing/2014/main" val="1080291434"/>
                    </a:ext>
                  </a:extLst>
                </a:gridCol>
              </a:tblGrid>
              <a:tr h="57235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0 x </a:t>
                      </a:r>
                      <a:r>
                        <a:rPr lang="en-GB" sz="3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= 0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546078"/>
                  </a:ext>
                </a:extLst>
              </a:tr>
              <a:tr h="57235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 x 3</a:t>
                      </a:r>
                      <a:r>
                        <a:rPr lang="en-GB" sz="3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= 3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9300434"/>
                  </a:ext>
                </a:extLst>
              </a:tr>
              <a:tr h="57235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 x 4</a:t>
                      </a:r>
                      <a:r>
                        <a:rPr lang="en-GB" sz="3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= 8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10931"/>
                  </a:ext>
                </a:extLst>
              </a:tr>
              <a:tr h="57235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3 </a:t>
                      </a:r>
                      <a:r>
                        <a:rPr lang="en-GB" sz="3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 2 = 6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445327"/>
                  </a:ext>
                </a:extLst>
              </a:tr>
              <a:tr h="572351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4 </a:t>
                      </a:r>
                      <a:r>
                        <a:rPr lang="en-GB" sz="3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 2 = 8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544485"/>
                  </a:ext>
                </a:extLst>
              </a:tr>
              <a:tr h="8570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r>
                        <a:rPr lang="en-US" sz="2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Goals</a:t>
                      </a:r>
                    </a:p>
                    <a:p>
                      <a:pPr algn="ctr" fontAlgn="b"/>
                      <a:r>
                        <a:rPr lang="en-US" sz="2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84681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595703"/>
              </p:ext>
            </p:extLst>
          </p:nvPr>
        </p:nvGraphicFramePr>
        <p:xfrm>
          <a:off x="6700314" y="1109154"/>
          <a:ext cx="2009052" cy="4043886"/>
        </p:xfrm>
        <a:graphic>
          <a:graphicData uri="http://schemas.openxmlformats.org/drawingml/2006/table">
            <a:tbl>
              <a:tblPr/>
              <a:tblGrid>
                <a:gridCol w="1406525">
                  <a:extLst>
                    <a:ext uri="{9D8B030D-6E8A-4147-A177-3AD203B41FA5}">
                      <a16:colId xmlns:a16="http://schemas.microsoft.com/office/drawing/2014/main" val="2881637811"/>
                    </a:ext>
                  </a:extLst>
                </a:gridCol>
                <a:gridCol w="602527">
                  <a:extLst>
                    <a:ext uri="{9D8B030D-6E8A-4147-A177-3AD203B41FA5}">
                      <a16:colId xmlns:a16="http://schemas.microsoft.com/office/drawing/2014/main" val="1692025126"/>
                    </a:ext>
                  </a:extLst>
                </a:gridCol>
              </a:tblGrid>
              <a:tr h="514417"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633281"/>
                  </a:ext>
                </a:extLst>
              </a:tr>
              <a:tr h="500127"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292123"/>
                  </a:ext>
                </a:extLst>
              </a:tr>
              <a:tr h="500127"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978251"/>
                  </a:ext>
                </a:extLst>
              </a:tr>
              <a:tr h="50012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7571355"/>
                  </a:ext>
                </a:extLst>
              </a:tr>
              <a:tr h="500127"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826719"/>
                  </a:ext>
                </a:extLst>
              </a:tr>
              <a:tr h="500127"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356846"/>
                  </a:ext>
                </a:extLst>
              </a:tr>
              <a:tr h="514417"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559415"/>
                  </a:ext>
                </a:extLst>
              </a:tr>
              <a:tr h="514417"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880342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790943" y="1058220"/>
            <a:ext cx="2702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Most Goals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06915" y="3546410"/>
            <a:ext cx="2619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Middle Value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53561" y="4595018"/>
            <a:ext cx="31263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Biggest Goals  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– 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Smallest Goals</a:t>
            </a:r>
            <a:endParaRPr lang="en-GB" sz="32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8546302" y="2120792"/>
                <a:ext cx="3340898" cy="11116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𝑇𝑜𝑡𝑎𝑙</m:t>
                          </m:r>
                          <m: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𝐺𝑜𝑎𝑙𝑠</m:t>
                          </m:r>
                        </m:num>
                        <m:den>
                          <m: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𝑇𝑜𝑡𝑎𝑙</m:t>
                          </m:r>
                          <m: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𝐹𝑟𝑒𝑞𝑢𝑒𝑛𝑐𝑦</m:t>
                          </m:r>
                        </m:den>
                      </m:f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6302" y="2120792"/>
                <a:ext cx="3340898" cy="11116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35558" y="5413889"/>
            <a:ext cx="61000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0,0,0,1,1,1,</a:t>
            </a:r>
            <a:r>
              <a:rPr lang="en-US" sz="4400" dirty="0">
                <a:solidFill>
                  <a:srgbClr val="FF0000"/>
                </a:solidFill>
              </a:rPr>
              <a:t>2</a:t>
            </a:r>
            <a:r>
              <a:rPr lang="en-US" sz="4400" dirty="0"/>
              <a:t>,</a:t>
            </a:r>
            <a:r>
              <a:rPr lang="en-US" sz="4400" dirty="0">
                <a:solidFill>
                  <a:srgbClr val="FF0000"/>
                </a:solidFill>
              </a:rPr>
              <a:t>2</a:t>
            </a:r>
            <a:r>
              <a:rPr lang="en-US" sz="4400" dirty="0"/>
              <a:t>,2,2,3,3,4,4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542658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1330A59-0B54-45C0-AC7F-03F8E57A1B17}"/>
              </a:ext>
            </a:extLst>
          </p:cNvPr>
          <p:cNvGraphicFramePr>
            <a:graphicFrameLocks noGrp="1"/>
          </p:cNvGraphicFramePr>
          <p:nvPr/>
        </p:nvGraphicFramePr>
        <p:xfrm>
          <a:off x="1857556" y="336295"/>
          <a:ext cx="7539486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9743">
                  <a:extLst>
                    <a:ext uri="{9D8B030D-6E8A-4147-A177-3AD203B41FA5}">
                      <a16:colId xmlns:a16="http://schemas.microsoft.com/office/drawing/2014/main" val="3822659705"/>
                    </a:ext>
                  </a:extLst>
                </a:gridCol>
                <a:gridCol w="3769743">
                  <a:extLst>
                    <a:ext uri="{9D8B030D-6E8A-4147-A177-3AD203B41FA5}">
                      <a16:colId xmlns:a16="http://schemas.microsoft.com/office/drawing/2014/main" val="5521723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400" b="1" dirty="0">
                          <a:solidFill>
                            <a:schemeClr val="tx1"/>
                          </a:solidFill>
                        </a:rPr>
                        <a:t>Time (mins)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1" dirty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912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3657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0027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579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53810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35093AAE-10AB-4375-BBF8-C515AF0AEC98}"/>
              </a:ext>
            </a:extLst>
          </p:cNvPr>
          <p:cNvSpPr/>
          <p:nvPr/>
        </p:nvSpPr>
        <p:spPr>
          <a:xfrm>
            <a:off x="1813107" y="4088011"/>
            <a:ext cx="746736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7200" dirty="0">
                <a:solidFill>
                  <a:prstClr val="black"/>
                </a:solidFill>
                <a:latin typeface="Calibri"/>
              </a:rPr>
              <a:t>Total Frequency = </a:t>
            </a:r>
            <a:r>
              <a:rPr lang="en-GB" sz="7200" b="1" dirty="0">
                <a:solidFill>
                  <a:prstClr val="black"/>
                </a:solidFill>
                <a:latin typeface="Calibri"/>
              </a:rPr>
              <a:t>6</a:t>
            </a:r>
          </a:p>
        </p:txBody>
      </p:sp>
      <p:sp>
        <p:nvSpPr>
          <p:cNvPr id="6" name="Rectangle 5"/>
          <p:cNvSpPr/>
          <p:nvPr/>
        </p:nvSpPr>
        <p:spPr>
          <a:xfrm>
            <a:off x="2124142" y="5213577"/>
            <a:ext cx="721806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GB" sz="9600" b="1" dirty="0">
                <a:solidFill>
                  <a:prstClr val="black"/>
                </a:solidFill>
              </a:rPr>
              <a:t>True  or  False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3990F40-2FC5-4930-B65C-B8E3E78FE70A}"/>
              </a:ext>
            </a:extLst>
          </p:cNvPr>
          <p:cNvSpPr/>
          <p:nvPr/>
        </p:nvSpPr>
        <p:spPr>
          <a:xfrm>
            <a:off x="6267094" y="5322846"/>
            <a:ext cx="3221964" cy="144601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76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FF6AF08-D010-4187-AF44-ED256C73F999}"/>
              </a:ext>
            </a:extLst>
          </p:cNvPr>
          <p:cNvGraphicFramePr>
            <a:graphicFrameLocks noGrp="1"/>
          </p:cNvGraphicFramePr>
          <p:nvPr/>
        </p:nvGraphicFramePr>
        <p:xfrm>
          <a:off x="2854491" y="326276"/>
          <a:ext cx="6446672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3336">
                  <a:extLst>
                    <a:ext uri="{9D8B030D-6E8A-4147-A177-3AD203B41FA5}">
                      <a16:colId xmlns:a16="http://schemas.microsoft.com/office/drawing/2014/main" val="3822659705"/>
                    </a:ext>
                  </a:extLst>
                </a:gridCol>
                <a:gridCol w="3223336">
                  <a:extLst>
                    <a:ext uri="{9D8B030D-6E8A-4147-A177-3AD203B41FA5}">
                      <a16:colId xmlns:a16="http://schemas.microsoft.com/office/drawing/2014/main" val="552172379"/>
                    </a:ext>
                  </a:extLst>
                </a:gridCol>
              </a:tblGrid>
              <a:tr h="7548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400" b="1" dirty="0">
                          <a:solidFill>
                            <a:schemeClr val="tx1"/>
                          </a:solidFill>
                        </a:rPr>
                        <a:t>Time (mins)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1" dirty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912769"/>
                  </a:ext>
                </a:extLst>
              </a:tr>
              <a:tr h="754847"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3657670"/>
                  </a:ext>
                </a:extLst>
              </a:tr>
              <a:tr h="754847"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0027008"/>
                  </a:ext>
                </a:extLst>
              </a:tr>
              <a:tr h="754847"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579631"/>
                  </a:ext>
                </a:extLst>
              </a:tr>
              <a:tr h="754847"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53810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A02E154B-23D5-4450-B902-DE066FB383E2}"/>
              </a:ext>
            </a:extLst>
          </p:cNvPr>
          <p:cNvSpPr/>
          <p:nvPr/>
        </p:nvSpPr>
        <p:spPr>
          <a:xfrm>
            <a:off x="6917187" y="5189600"/>
            <a:ext cx="3134069" cy="156914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093AAE-10AB-4375-BBF8-C515AF0AEC98}"/>
              </a:ext>
            </a:extLst>
          </p:cNvPr>
          <p:cNvSpPr/>
          <p:nvPr/>
        </p:nvSpPr>
        <p:spPr>
          <a:xfrm>
            <a:off x="2127654" y="4024990"/>
            <a:ext cx="793544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7200" dirty="0">
                <a:solidFill>
                  <a:prstClr val="black"/>
                </a:solidFill>
                <a:latin typeface="Calibri"/>
              </a:rPr>
              <a:t>Total Frequency = </a:t>
            </a:r>
            <a:r>
              <a:rPr lang="en-GB" sz="7200" b="1" dirty="0">
                <a:solidFill>
                  <a:prstClr val="black"/>
                </a:solidFill>
                <a:latin typeface="Calibri"/>
              </a:rPr>
              <a:t>15</a:t>
            </a:r>
          </a:p>
        </p:txBody>
      </p:sp>
      <p:sp>
        <p:nvSpPr>
          <p:cNvPr id="8" name="Rectangle 7"/>
          <p:cNvSpPr/>
          <p:nvPr/>
        </p:nvSpPr>
        <p:spPr>
          <a:xfrm>
            <a:off x="2672728" y="5150556"/>
            <a:ext cx="721806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GB" sz="9600" b="1" dirty="0">
                <a:solidFill>
                  <a:prstClr val="black"/>
                </a:solidFill>
              </a:rPr>
              <a:t>True  or  False</a:t>
            </a:r>
          </a:p>
        </p:txBody>
      </p:sp>
    </p:spTree>
    <p:extLst>
      <p:ext uri="{BB962C8B-B14F-4D97-AF65-F5344CB8AC3E}">
        <p14:creationId xmlns:p14="http://schemas.microsoft.com/office/powerpoint/2010/main" val="103628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FF6AF08-D010-4187-AF44-ED256C73F999}"/>
              </a:ext>
            </a:extLst>
          </p:cNvPr>
          <p:cNvGraphicFramePr>
            <a:graphicFrameLocks noGrp="1"/>
          </p:cNvGraphicFramePr>
          <p:nvPr/>
        </p:nvGraphicFramePr>
        <p:xfrm>
          <a:off x="2775783" y="434062"/>
          <a:ext cx="6172684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6342">
                  <a:extLst>
                    <a:ext uri="{9D8B030D-6E8A-4147-A177-3AD203B41FA5}">
                      <a16:colId xmlns:a16="http://schemas.microsoft.com/office/drawing/2014/main" val="3822659705"/>
                    </a:ext>
                  </a:extLst>
                </a:gridCol>
                <a:gridCol w="3086342">
                  <a:extLst>
                    <a:ext uri="{9D8B030D-6E8A-4147-A177-3AD203B41FA5}">
                      <a16:colId xmlns:a16="http://schemas.microsoft.com/office/drawing/2014/main" val="5521723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Time (mins)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912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3657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0027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579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53810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A02E154B-23D5-4450-B902-DE066FB383E2}"/>
              </a:ext>
            </a:extLst>
          </p:cNvPr>
          <p:cNvSpPr/>
          <p:nvPr/>
        </p:nvSpPr>
        <p:spPr>
          <a:xfrm>
            <a:off x="2377062" y="5102470"/>
            <a:ext cx="2856295" cy="156914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093AAE-10AB-4375-BBF8-C515AF0AEC98}"/>
              </a:ext>
            </a:extLst>
          </p:cNvPr>
          <p:cNvSpPr/>
          <p:nvPr/>
        </p:nvSpPr>
        <p:spPr>
          <a:xfrm>
            <a:off x="2261681" y="3939262"/>
            <a:ext cx="746736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7200" dirty="0">
                <a:solidFill>
                  <a:prstClr val="black"/>
                </a:solidFill>
                <a:latin typeface="Calibri"/>
              </a:rPr>
              <a:t>Total Frequency = </a:t>
            </a:r>
            <a:r>
              <a:rPr lang="en-GB" sz="7200" b="1" dirty="0">
                <a:solidFill>
                  <a:prstClr val="black"/>
                </a:solidFill>
                <a:latin typeface="Calibri"/>
              </a:rPr>
              <a:t>5</a:t>
            </a:r>
          </a:p>
        </p:txBody>
      </p:sp>
      <p:sp>
        <p:nvSpPr>
          <p:cNvPr id="8" name="Rectangle 7"/>
          <p:cNvSpPr/>
          <p:nvPr/>
        </p:nvSpPr>
        <p:spPr>
          <a:xfrm>
            <a:off x="2572716" y="5064828"/>
            <a:ext cx="721806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GB" sz="9600" b="1" dirty="0">
                <a:solidFill>
                  <a:prstClr val="black"/>
                </a:solidFill>
              </a:rPr>
              <a:t>True  or  False</a:t>
            </a:r>
          </a:p>
        </p:txBody>
      </p:sp>
    </p:spTree>
    <p:extLst>
      <p:ext uri="{BB962C8B-B14F-4D97-AF65-F5344CB8AC3E}">
        <p14:creationId xmlns:p14="http://schemas.microsoft.com/office/powerpoint/2010/main" val="37257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A02E154B-23D5-4450-B902-DE066FB383E2}"/>
              </a:ext>
            </a:extLst>
          </p:cNvPr>
          <p:cNvSpPr/>
          <p:nvPr/>
        </p:nvSpPr>
        <p:spPr>
          <a:xfrm>
            <a:off x="6979682" y="5165715"/>
            <a:ext cx="3173271" cy="156914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093AAE-10AB-4375-BBF8-C515AF0AEC98}"/>
              </a:ext>
            </a:extLst>
          </p:cNvPr>
          <p:cNvSpPr/>
          <p:nvPr/>
        </p:nvSpPr>
        <p:spPr>
          <a:xfrm>
            <a:off x="2616708" y="3965386"/>
            <a:ext cx="746736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7200" dirty="0">
                <a:solidFill>
                  <a:prstClr val="black"/>
                </a:solidFill>
                <a:latin typeface="Calibri"/>
              </a:rPr>
              <a:t>Total Frequency = </a:t>
            </a:r>
            <a:r>
              <a:rPr lang="en-GB" sz="7200" b="1" dirty="0">
                <a:solidFill>
                  <a:prstClr val="black"/>
                </a:solidFill>
                <a:latin typeface="Calibri"/>
              </a:rPr>
              <a:t>4</a:t>
            </a:r>
          </a:p>
        </p:txBody>
      </p:sp>
      <p:sp>
        <p:nvSpPr>
          <p:cNvPr id="9" name="Rectangle 8"/>
          <p:cNvSpPr/>
          <p:nvPr/>
        </p:nvSpPr>
        <p:spPr>
          <a:xfrm>
            <a:off x="2753354" y="5146374"/>
            <a:ext cx="721806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GB" sz="9600" b="1" dirty="0">
                <a:solidFill>
                  <a:prstClr val="black"/>
                </a:solidFill>
              </a:rPr>
              <a:t>True  or  False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18A5EB20-559A-4A94-BBAB-1681A573FBA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2175610"/>
                  </p:ext>
                </p:extLst>
              </p:nvPr>
            </p:nvGraphicFramePr>
            <p:xfrm>
              <a:off x="2995611" y="234060"/>
              <a:ext cx="6591301" cy="374962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49737">
                      <a:extLst>
                        <a:ext uri="{9D8B030D-6E8A-4147-A177-3AD203B41FA5}">
                          <a16:colId xmlns:a16="http://schemas.microsoft.com/office/drawing/2014/main" val="3822659705"/>
                        </a:ext>
                      </a:extLst>
                    </a:gridCol>
                    <a:gridCol w="2541564">
                      <a:extLst>
                        <a:ext uri="{9D8B030D-6E8A-4147-A177-3AD203B41FA5}">
                          <a16:colId xmlns:a16="http://schemas.microsoft.com/office/drawing/2014/main" val="552172379"/>
                        </a:ext>
                      </a:extLst>
                    </a:gridCol>
                  </a:tblGrid>
                  <a:tr h="74992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4000" b="1" dirty="0">
                              <a:solidFill>
                                <a:schemeClr val="tx1"/>
                              </a:solidFill>
                            </a:rPr>
                            <a:t>Time (mins)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9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1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99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3912769"/>
                      </a:ext>
                    </a:extLst>
                  </a:tr>
                  <a:tr h="74992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sz="4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0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83657670"/>
                      </a:ext>
                    </a:extLst>
                  </a:tr>
                  <a:tr h="74992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kumimoji="0" lang="en-GB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00027008"/>
                      </a:ext>
                    </a:extLst>
                  </a:tr>
                  <a:tr h="74992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kumimoji="0" lang="en-GB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54579631"/>
                      </a:ext>
                    </a:extLst>
                  </a:tr>
                  <a:tr h="74992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kumimoji="0" lang="en-GB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7053810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18A5EB20-559A-4A94-BBAB-1681A573FBA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2175610"/>
                  </p:ext>
                </p:extLst>
              </p:nvPr>
            </p:nvGraphicFramePr>
            <p:xfrm>
              <a:off x="2995611" y="234060"/>
              <a:ext cx="6591301" cy="374962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49737">
                      <a:extLst>
                        <a:ext uri="{9D8B030D-6E8A-4147-A177-3AD203B41FA5}">
                          <a16:colId xmlns:a16="http://schemas.microsoft.com/office/drawing/2014/main" val="3822659705"/>
                        </a:ext>
                      </a:extLst>
                    </a:gridCol>
                    <a:gridCol w="2541564">
                      <a:extLst>
                        <a:ext uri="{9D8B030D-6E8A-4147-A177-3AD203B41FA5}">
                          <a16:colId xmlns:a16="http://schemas.microsoft.com/office/drawing/2014/main" val="552172379"/>
                        </a:ext>
                      </a:extLst>
                    </a:gridCol>
                  </a:tblGrid>
                  <a:tr h="74992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4000" b="1" dirty="0">
                              <a:solidFill>
                                <a:schemeClr val="tx1"/>
                              </a:solidFill>
                            </a:rPr>
                            <a:t>Time (mins)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9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1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99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3912769"/>
                      </a:ext>
                    </a:extLst>
                  </a:tr>
                  <a:tr h="74992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0" t="-114634" r="-63008" b="-328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0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83657670"/>
                      </a:ext>
                    </a:extLst>
                  </a:tr>
                  <a:tr h="74992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0" t="-212903" r="-63008" b="-2258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00027008"/>
                      </a:ext>
                    </a:extLst>
                  </a:tr>
                  <a:tr h="74992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0" t="-315447" r="-63008" b="-1276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54579631"/>
                      </a:ext>
                    </a:extLst>
                  </a:tr>
                  <a:tr h="74992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0" t="-415447" r="-63008" b="-276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7053810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0522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3702B4E-D258-42E3-B7EA-CC32AF75CB6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17750026"/>
                  </p:ext>
                </p:extLst>
              </p:nvPr>
            </p:nvGraphicFramePr>
            <p:xfrm>
              <a:off x="2827863" y="207866"/>
              <a:ext cx="6387573" cy="38404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24565">
                      <a:extLst>
                        <a:ext uri="{9D8B030D-6E8A-4147-A177-3AD203B41FA5}">
                          <a16:colId xmlns:a16="http://schemas.microsoft.com/office/drawing/2014/main" val="3822659705"/>
                        </a:ext>
                      </a:extLst>
                    </a:gridCol>
                    <a:gridCol w="2463008">
                      <a:extLst>
                        <a:ext uri="{9D8B030D-6E8A-4147-A177-3AD203B41FA5}">
                          <a16:colId xmlns:a16="http://schemas.microsoft.com/office/drawing/2014/main" val="552172379"/>
                        </a:ext>
                      </a:extLst>
                    </a:gridCol>
                  </a:tblGrid>
                  <a:tr h="59208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600" b="1" dirty="0">
                              <a:solidFill>
                                <a:schemeClr val="tx1"/>
                              </a:solidFill>
                            </a:rPr>
                            <a:t>Time (mins)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1A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b="1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1A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3912769"/>
                      </a:ext>
                    </a:extLst>
                  </a:tr>
                  <a:tr h="59208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b="0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83657670"/>
                      </a:ext>
                    </a:extLst>
                  </a:tr>
                  <a:tr h="59208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36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kumimoji="0" lang="en-GB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00027008"/>
                      </a:ext>
                    </a:extLst>
                  </a:tr>
                  <a:tr h="59208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36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kumimoji="0" lang="en-GB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b="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54579631"/>
                      </a:ext>
                    </a:extLst>
                  </a:tr>
                  <a:tr h="59208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36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kumimoji="0" lang="en-GB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70538100"/>
                      </a:ext>
                    </a:extLst>
                  </a:tr>
                  <a:tr h="59208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36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kumimoji="0" lang="en-GB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0183723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3702B4E-D258-42E3-B7EA-CC32AF75CB6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17750026"/>
                  </p:ext>
                </p:extLst>
              </p:nvPr>
            </p:nvGraphicFramePr>
            <p:xfrm>
              <a:off x="2827863" y="207866"/>
              <a:ext cx="6387573" cy="38404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24565">
                      <a:extLst>
                        <a:ext uri="{9D8B030D-6E8A-4147-A177-3AD203B41FA5}">
                          <a16:colId xmlns:a16="http://schemas.microsoft.com/office/drawing/2014/main" val="3822659705"/>
                        </a:ext>
                      </a:extLst>
                    </a:gridCol>
                    <a:gridCol w="2463008">
                      <a:extLst>
                        <a:ext uri="{9D8B030D-6E8A-4147-A177-3AD203B41FA5}">
                          <a16:colId xmlns:a16="http://schemas.microsoft.com/office/drawing/2014/main" val="552172379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600" b="1" dirty="0">
                              <a:solidFill>
                                <a:schemeClr val="tx1"/>
                              </a:solidFill>
                            </a:rPr>
                            <a:t>Time (mins)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1A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b="1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1A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391276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5" t="-114286" r="-62946" b="-43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b="0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8365767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5" t="-212264" r="-62946" b="-3320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0002700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5" t="-315238" r="-62946" b="-2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b="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5457963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5" t="-415238" r="-62946" b="-1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7053810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5" t="-515238" r="-62946" b="-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0183723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Oval 6">
            <a:extLst>
              <a:ext uri="{FF2B5EF4-FFF2-40B4-BE49-F238E27FC236}">
                <a16:creationId xmlns:a16="http://schemas.microsoft.com/office/drawing/2014/main" id="{A02E154B-23D5-4450-B902-DE066FB383E2}"/>
              </a:ext>
            </a:extLst>
          </p:cNvPr>
          <p:cNvSpPr/>
          <p:nvPr/>
        </p:nvSpPr>
        <p:spPr>
          <a:xfrm>
            <a:off x="2470291" y="5184016"/>
            <a:ext cx="2856295" cy="156914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093AAE-10AB-4375-BBF8-C515AF0AEC98}"/>
              </a:ext>
            </a:extLst>
          </p:cNvPr>
          <p:cNvSpPr/>
          <p:nvPr/>
        </p:nvSpPr>
        <p:spPr>
          <a:xfrm>
            <a:off x="2120871" y="4020808"/>
            <a:ext cx="793544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7200" dirty="0">
                <a:solidFill>
                  <a:prstClr val="black"/>
                </a:solidFill>
                <a:latin typeface="Calibri"/>
              </a:rPr>
              <a:t>Total Frequency = </a:t>
            </a:r>
            <a:r>
              <a:rPr lang="en-GB" sz="7200" b="1" dirty="0">
                <a:solidFill>
                  <a:prstClr val="black"/>
                </a:solidFill>
                <a:latin typeface="Calibri"/>
              </a:rPr>
              <a:t>11</a:t>
            </a:r>
          </a:p>
        </p:txBody>
      </p:sp>
      <p:sp>
        <p:nvSpPr>
          <p:cNvPr id="9" name="Rectangle 8"/>
          <p:cNvSpPr/>
          <p:nvPr/>
        </p:nvSpPr>
        <p:spPr>
          <a:xfrm>
            <a:off x="2665945" y="5146374"/>
            <a:ext cx="721806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GB" sz="9600" b="1" dirty="0">
                <a:solidFill>
                  <a:prstClr val="black"/>
                </a:solidFill>
              </a:rPr>
              <a:t>True  or  False</a:t>
            </a:r>
          </a:p>
        </p:txBody>
      </p:sp>
    </p:spTree>
    <p:extLst>
      <p:ext uri="{BB962C8B-B14F-4D97-AF65-F5344CB8AC3E}">
        <p14:creationId xmlns:p14="http://schemas.microsoft.com/office/powerpoint/2010/main" val="339515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852002"/>
              </p:ext>
            </p:extLst>
          </p:nvPr>
        </p:nvGraphicFramePr>
        <p:xfrm>
          <a:off x="765974" y="594914"/>
          <a:ext cx="10705589" cy="5804152"/>
        </p:xfrm>
        <a:graphic>
          <a:graphicData uri="http://schemas.openxmlformats.org/drawingml/2006/table">
            <a:tbl>
              <a:tblPr/>
              <a:tblGrid>
                <a:gridCol w="987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1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15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42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86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55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981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182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34619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Listed data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4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 Table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619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898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Goals Scored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9898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5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9898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9898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9898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34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3666164" y="942025"/>
            <a:ext cx="3123949" cy="7011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0329091" y="2268425"/>
            <a:ext cx="470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4400" dirty="0">
                <a:solidFill>
                  <a:srgbClr val="FF0000"/>
                </a:solidFill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329091" y="2954225"/>
            <a:ext cx="470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4400" dirty="0">
                <a:solidFill>
                  <a:srgbClr val="FF0000"/>
                </a:solidFill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329091" y="3640025"/>
            <a:ext cx="470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4400" dirty="0">
                <a:solidFill>
                  <a:srgbClr val="FF0000"/>
                </a:solidFill>
                <a:latin typeface="Calibri" panose="020F0502020204030204" pitchFamily="34" charset="0"/>
              </a:rPr>
              <a:t>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280600" y="4325825"/>
            <a:ext cx="470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4400" dirty="0">
                <a:solidFill>
                  <a:srgbClr val="FF0000"/>
                </a:solidFill>
                <a:latin typeface="Calibri" panose="020F0502020204030204" pitchFamily="34" charset="0"/>
              </a:rPr>
              <a:t>6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304846" y="4977724"/>
            <a:ext cx="470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44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280600" y="5697425"/>
            <a:ext cx="470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4400" dirty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8285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3702B4E-D258-42E3-B7EA-CC32AF75CB6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18221974"/>
                  </p:ext>
                </p:extLst>
              </p:nvPr>
            </p:nvGraphicFramePr>
            <p:xfrm>
              <a:off x="2902213" y="2369175"/>
              <a:ext cx="6387573" cy="38404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218261">
                      <a:extLst>
                        <a:ext uri="{9D8B030D-6E8A-4147-A177-3AD203B41FA5}">
                          <a16:colId xmlns:a16="http://schemas.microsoft.com/office/drawing/2014/main" val="3822659705"/>
                        </a:ext>
                      </a:extLst>
                    </a:gridCol>
                    <a:gridCol w="3169312">
                      <a:extLst>
                        <a:ext uri="{9D8B030D-6E8A-4147-A177-3AD203B41FA5}">
                          <a16:colId xmlns:a16="http://schemas.microsoft.com/office/drawing/2014/main" val="552172379"/>
                        </a:ext>
                      </a:extLst>
                    </a:gridCol>
                  </a:tblGrid>
                  <a:tr h="59208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600" b="1" dirty="0">
                              <a:solidFill>
                                <a:schemeClr val="tx1"/>
                              </a:solidFill>
                            </a:rPr>
                            <a:t>Time (mins)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b="1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3912769"/>
                      </a:ext>
                    </a:extLst>
                  </a:tr>
                  <a:tr h="59208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83657670"/>
                      </a:ext>
                    </a:extLst>
                  </a:tr>
                  <a:tr h="59208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36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kumimoji="0" lang="en-GB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00027008"/>
                      </a:ext>
                    </a:extLst>
                  </a:tr>
                  <a:tr h="59208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36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kumimoji="0" lang="en-GB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54579631"/>
                      </a:ext>
                    </a:extLst>
                  </a:tr>
                  <a:tr h="59208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36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kumimoji="0" lang="en-GB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70538100"/>
                      </a:ext>
                    </a:extLst>
                  </a:tr>
                  <a:tr h="59208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36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kumimoji="0" lang="en-GB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0183723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3702B4E-D258-42E3-B7EA-CC32AF75CB6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18221974"/>
                  </p:ext>
                </p:extLst>
              </p:nvPr>
            </p:nvGraphicFramePr>
            <p:xfrm>
              <a:off x="2902213" y="2369175"/>
              <a:ext cx="6387573" cy="38404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218261">
                      <a:extLst>
                        <a:ext uri="{9D8B030D-6E8A-4147-A177-3AD203B41FA5}">
                          <a16:colId xmlns:a16="http://schemas.microsoft.com/office/drawing/2014/main" val="3822659705"/>
                        </a:ext>
                      </a:extLst>
                    </a:gridCol>
                    <a:gridCol w="3169312">
                      <a:extLst>
                        <a:ext uri="{9D8B030D-6E8A-4147-A177-3AD203B41FA5}">
                          <a16:colId xmlns:a16="http://schemas.microsoft.com/office/drawing/2014/main" val="552172379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600" b="1" dirty="0">
                              <a:solidFill>
                                <a:schemeClr val="tx1"/>
                              </a:solidFill>
                            </a:rPr>
                            <a:t>Time (mins)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b="1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391276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9" t="-114286" r="-98864" b="-4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8365767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9" t="-212264" r="-98864" b="-2990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0002700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9" t="-315238" r="-98864" b="-20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5457963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9" t="-415238" r="-98864" b="-10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7053810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9" t="-515238" r="-98864" b="-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0183723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F2992ED9-5931-4B04-8EC3-7442BF284876}"/>
              </a:ext>
            </a:extLst>
          </p:cNvPr>
          <p:cNvSpPr txBox="1"/>
          <p:nvPr/>
        </p:nvSpPr>
        <p:spPr>
          <a:xfrm>
            <a:off x="1277388" y="133410"/>
            <a:ext cx="96372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0, 0, 1, 2, 2, 2, 3, 3, 3, 3, 4</a:t>
            </a:r>
            <a:endParaRPr lang="en-GB" sz="66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894674-B8AA-454A-B0B1-5576042F2031}"/>
              </a:ext>
            </a:extLst>
          </p:cNvPr>
          <p:cNvSpPr txBox="1"/>
          <p:nvPr/>
        </p:nvSpPr>
        <p:spPr>
          <a:xfrm>
            <a:off x="471054" y="1293748"/>
            <a:ext cx="114881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Put the listed data into the frequency table.</a:t>
            </a:r>
            <a:endParaRPr lang="en-GB" sz="4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E62702E-F1D8-44A9-9F06-118BB3C45E9C}"/>
                  </a:ext>
                </a:extLst>
              </p:cNvPr>
              <p:cNvSpPr txBox="1"/>
              <p:nvPr/>
            </p:nvSpPr>
            <p:spPr>
              <a:xfrm>
                <a:off x="7226530" y="3001926"/>
                <a:ext cx="113053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</m:oMath>
                  </m:oMathPara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E62702E-F1D8-44A9-9F06-118BB3C45E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530" y="3001926"/>
                <a:ext cx="1130531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57BF523-F5A3-406F-B662-3AF93A7FDC7A}"/>
                  </a:ext>
                </a:extLst>
              </p:cNvPr>
              <p:cNvSpPr txBox="1"/>
              <p:nvPr/>
            </p:nvSpPr>
            <p:spPr>
              <a:xfrm>
                <a:off x="7226529" y="3634677"/>
                <a:ext cx="113053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</m:oMath>
                  </m:oMathPara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57BF523-F5A3-406F-B662-3AF93A7FDC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529" y="3634677"/>
                <a:ext cx="1130531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85F0037-6484-4EF9-B03F-75F84FA5522D}"/>
                  </a:ext>
                </a:extLst>
              </p:cNvPr>
              <p:cNvSpPr txBox="1"/>
              <p:nvPr/>
            </p:nvSpPr>
            <p:spPr>
              <a:xfrm>
                <a:off x="7226529" y="4275835"/>
                <a:ext cx="113053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85F0037-6484-4EF9-B03F-75F84FA552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529" y="4275835"/>
                <a:ext cx="1130531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F0181CE-7981-49D4-B5B5-D452EDBE11E2}"/>
                  </a:ext>
                </a:extLst>
              </p:cNvPr>
              <p:cNvSpPr txBox="1"/>
              <p:nvPr/>
            </p:nvSpPr>
            <p:spPr>
              <a:xfrm>
                <a:off x="7226528" y="4922166"/>
                <a:ext cx="113053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F0181CE-7981-49D4-B5B5-D452EDBE1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528" y="4922166"/>
                <a:ext cx="1130531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1C977A-6957-4CFC-838F-23B27F37BD1D}"/>
                  </a:ext>
                </a:extLst>
              </p:cNvPr>
              <p:cNvSpPr txBox="1"/>
              <p:nvPr/>
            </p:nvSpPr>
            <p:spPr>
              <a:xfrm>
                <a:off x="7226528" y="5563324"/>
                <a:ext cx="113053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</m:oMath>
                  </m:oMathPara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1C977A-6957-4CFC-838F-23B27F37BD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528" y="5563324"/>
                <a:ext cx="1130531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433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47338"/>
              </p:ext>
            </p:extLst>
          </p:nvPr>
        </p:nvGraphicFramePr>
        <p:xfrm>
          <a:off x="3752599" y="1326312"/>
          <a:ext cx="4327371" cy="3114675"/>
        </p:xfrm>
        <a:graphic>
          <a:graphicData uri="http://schemas.openxmlformats.org/drawingml/2006/table">
            <a:tbl>
              <a:tblPr/>
              <a:tblGrid>
                <a:gridCol w="2358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8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5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Goals Scored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348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348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348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348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348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4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0" y="20545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list of data goes with the table.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4419" y="1384951"/>
            <a:ext cx="274320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List A</a:t>
            </a:r>
          </a:p>
          <a:p>
            <a:r>
              <a:rPr lang="en-GB" sz="4400" dirty="0"/>
              <a:t>0</a:t>
            </a:r>
          </a:p>
          <a:p>
            <a:r>
              <a:rPr lang="en-GB" sz="4400" dirty="0"/>
              <a:t>1,1,1</a:t>
            </a:r>
          </a:p>
          <a:p>
            <a:r>
              <a:rPr lang="en-GB" sz="4400" dirty="0"/>
              <a:t>2,2,2,2</a:t>
            </a:r>
          </a:p>
          <a:p>
            <a:r>
              <a:rPr lang="en-GB" sz="4400" dirty="0"/>
              <a:t>4,4,</a:t>
            </a:r>
          </a:p>
          <a:p>
            <a:r>
              <a:rPr lang="en-GB" sz="4400" dirty="0"/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80516" y="1215927"/>
            <a:ext cx="274320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List B</a:t>
            </a:r>
          </a:p>
          <a:p>
            <a:r>
              <a:rPr lang="en-GB" sz="4400" dirty="0"/>
              <a:t>1</a:t>
            </a:r>
          </a:p>
          <a:p>
            <a:r>
              <a:rPr lang="en-GB" sz="4400" dirty="0"/>
              <a:t>3</a:t>
            </a:r>
          </a:p>
          <a:p>
            <a:r>
              <a:rPr lang="en-GB" sz="4400" dirty="0"/>
              <a:t>4,4</a:t>
            </a:r>
          </a:p>
          <a:p>
            <a:r>
              <a:rPr lang="en-GB" sz="4400" dirty="0"/>
              <a:t>0,0,0</a:t>
            </a:r>
          </a:p>
          <a:p>
            <a:r>
              <a:rPr lang="en-GB" sz="4400" dirty="0"/>
              <a:t>5</a:t>
            </a:r>
          </a:p>
        </p:txBody>
      </p:sp>
      <p:sp>
        <p:nvSpPr>
          <p:cNvPr id="8" name="Rectangle 7"/>
          <p:cNvSpPr/>
          <p:nvPr/>
        </p:nvSpPr>
        <p:spPr>
          <a:xfrm>
            <a:off x="354676" y="1384951"/>
            <a:ext cx="3052944" cy="4234453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34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616</Words>
  <Application>Microsoft Office PowerPoint</Application>
  <PresentationFormat>Widescreen</PresentationFormat>
  <Paragraphs>371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35</cp:revision>
  <dcterms:created xsi:type="dcterms:W3CDTF">2016-03-07T06:19:39Z</dcterms:created>
  <dcterms:modified xsi:type="dcterms:W3CDTF">2021-09-28T10:31:51Z</dcterms:modified>
</cp:coreProperties>
</file>