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61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78A8B33-667E-40D1-94CD-10CDF99A136C}" v="4" dt="2021-11-09T11:03:28.4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69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C78A8B33-667E-40D1-94CD-10CDF99A136C}"/>
    <pc:docChg chg="custSel addSld delSld modSld">
      <pc:chgData name="Stewart Gale" userId="3647ddd2-6040-41ae-a96d-232c23482af8" providerId="ADAL" clId="{C78A8B33-667E-40D1-94CD-10CDF99A136C}" dt="2021-11-09T11:03:28.478" v="41"/>
      <pc:docMkLst>
        <pc:docMk/>
      </pc:docMkLst>
      <pc:sldChg chg="delSp modSp mod">
        <pc:chgData name="Stewart Gale" userId="3647ddd2-6040-41ae-a96d-232c23482af8" providerId="ADAL" clId="{C78A8B33-667E-40D1-94CD-10CDF99A136C}" dt="2021-11-09T10:50:33.124" v="11" actId="1076"/>
        <pc:sldMkLst>
          <pc:docMk/>
          <pc:sldMk cId="840306042" sldId="256"/>
        </pc:sldMkLst>
        <pc:spChg chg="mod">
          <ac:chgData name="Stewart Gale" userId="3647ddd2-6040-41ae-a96d-232c23482af8" providerId="ADAL" clId="{C78A8B33-667E-40D1-94CD-10CDF99A136C}" dt="2021-11-09T10:50:33.124" v="11" actId="1076"/>
          <ac:spMkLst>
            <pc:docMk/>
            <pc:sldMk cId="840306042" sldId="256"/>
            <ac:spMk id="4" creationId="{00000000-0000-0000-0000-000000000000}"/>
          </ac:spMkLst>
        </pc:spChg>
        <pc:spChg chg="del">
          <ac:chgData name="Stewart Gale" userId="3647ddd2-6040-41ae-a96d-232c23482af8" providerId="ADAL" clId="{C78A8B33-667E-40D1-94CD-10CDF99A136C}" dt="2021-11-09T10:50:13.124" v="1" actId="478"/>
          <ac:spMkLst>
            <pc:docMk/>
            <pc:sldMk cId="840306042" sldId="256"/>
            <ac:spMk id="5" creationId="{00000000-0000-0000-0000-000000000000}"/>
          </ac:spMkLst>
        </pc:spChg>
        <pc:spChg chg="del">
          <ac:chgData name="Stewart Gale" userId="3647ddd2-6040-41ae-a96d-232c23482af8" providerId="ADAL" clId="{C78A8B33-667E-40D1-94CD-10CDF99A136C}" dt="2021-11-09T10:50:13.124" v="1" actId="478"/>
          <ac:spMkLst>
            <pc:docMk/>
            <pc:sldMk cId="840306042" sldId="256"/>
            <ac:spMk id="147" creationId="{00000000-0000-0000-0000-000000000000}"/>
          </ac:spMkLst>
        </pc:spChg>
        <pc:picChg chg="del">
          <ac:chgData name="Stewart Gale" userId="3647ddd2-6040-41ae-a96d-232c23482af8" providerId="ADAL" clId="{C78A8B33-667E-40D1-94CD-10CDF99A136C}" dt="2021-11-09T10:50:13.124" v="1" actId="478"/>
          <ac:picMkLst>
            <pc:docMk/>
            <pc:sldMk cId="840306042" sldId="256"/>
            <ac:picMk id="2" creationId="{00000000-0000-0000-0000-000000000000}"/>
          </ac:picMkLst>
        </pc:picChg>
        <pc:picChg chg="del">
          <ac:chgData name="Stewart Gale" userId="3647ddd2-6040-41ae-a96d-232c23482af8" providerId="ADAL" clId="{C78A8B33-667E-40D1-94CD-10CDF99A136C}" dt="2021-11-09T10:50:13.124" v="1" actId="478"/>
          <ac:picMkLst>
            <pc:docMk/>
            <pc:sldMk cId="840306042" sldId="256"/>
            <ac:picMk id="3" creationId="{00000000-0000-0000-0000-000000000000}"/>
          </ac:picMkLst>
        </pc:picChg>
      </pc:sldChg>
      <pc:sldChg chg="modSp mod">
        <pc:chgData name="Stewart Gale" userId="3647ddd2-6040-41ae-a96d-232c23482af8" providerId="ADAL" clId="{C78A8B33-667E-40D1-94CD-10CDF99A136C}" dt="2021-11-09T10:51:47.842" v="35" actId="1076"/>
        <pc:sldMkLst>
          <pc:docMk/>
          <pc:sldMk cId="2826518764" sldId="257"/>
        </pc:sldMkLst>
        <pc:spChg chg="mod">
          <ac:chgData name="Stewart Gale" userId="3647ddd2-6040-41ae-a96d-232c23482af8" providerId="ADAL" clId="{C78A8B33-667E-40D1-94CD-10CDF99A136C}" dt="2021-11-09T10:51:47.842" v="35" actId="1076"/>
          <ac:spMkLst>
            <pc:docMk/>
            <pc:sldMk cId="2826518764" sldId="257"/>
            <ac:spMk id="91" creationId="{00000000-0000-0000-0000-000000000000}"/>
          </ac:spMkLst>
        </pc:spChg>
        <pc:spChg chg="mod">
          <ac:chgData name="Stewart Gale" userId="3647ddd2-6040-41ae-a96d-232c23482af8" providerId="ADAL" clId="{C78A8B33-667E-40D1-94CD-10CDF99A136C}" dt="2021-11-09T10:51:47.842" v="35" actId="1076"/>
          <ac:spMkLst>
            <pc:docMk/>
            <pc:sldMk cId="2826518764" sldId="257"/>
            <ac:spMk id="92" creationId="{00000000-0000-0000-0000-000000000000}"/>
          </ac:spMkLst>
        </pc:spChg>
        <pc:spChg chg="mod">
          <ac:chgData name="Stewart Gale" userId="3647ddd2-6040-41ae-a96d-232c23482af8" providerId="ADAL" clId="{C78A8B33-667E-40D1-94CD-10CDF99A136C}" dt="2021-11-09T10:51:47.842" v="35" actId="1076"/>
          <ac:spMkLst>
            <pc:docMk/>
            <pc:sldMk cId="2826518764" sldId="257"/>
            <ac:spMk id="93" creationId="{00000000-0000-0000-0000-000000000000}"/>
          </ac:spMkLst>
        </pc:spChg>
      </pc:sldChg>
      <pc:sldChg chg="delSp modSp add mod">
        <pc:chgData name="Stewart Gale" userId="3647ddd2-6040-41ae-a96d-232c23482af8" providerId="ADAL" clId="{C78A8B33-667E-40D1-94CD-10CDF99A136C}" dt="2021-11-09T10:51:40.150" v="33" actId="1076"/>
        <pc:sldMkLst>
          <pc:docMk/>
          <pc:sldMk cId="535161613" sldId="258"/>
        </pc:sldMkLst>
        <pc:spChg chg="del">
          <ac:chgData name="Stewart Gale" userId="3647ddd2-6040-41ae-a96d-232c23482af8" providerId="ADAL" clId="{C78A8B33-667E-40D1-94CD-10CDF99A136C}" dt="2021-11-09T10:50:36.617" v="12" actId="478"/>
          <ac:spMkLst>
            <pc:docMk/>
            <pc:sldMk cId="535161613" sldId="258"/>
            <ac:spMk id="4" creationId="{00000000-0000-0000-0000-000000000000}"/>
          </ac:spMkLst>
        </pc:spChg>
        <pc:spChg chg="mod">
          <ac:chgData name="Stewart Gale" userId="3647ddd2-6040-41ae-a96d-232c23482af8" providerId="ADAL" clId="{C78A8B33-667E-40D1-94CD-10CDF99A136C}" dt="2021-11-09T10:51:32.325" v="31" actId="1076"/>
          <ac:spMkLst>
            <pc:docMk/>
            <pc:sldMk cId="535161613" sldId="258"/>
            <ac:spMk id="5" creationId="{00000000-0000-0000-0000-000000000000}"/>
          </ac:spMkLst>
        </pc:spChg>
        <pc:spChg chg="mod">
          <ac:chgData name="Stewart Gale" userId="3647ddd2-6040-41ae-a96d-232c23482af8" providerId="ADAL" clId="{C78A8B33-667E-40D1-94CD-10CDF99A136C}" dt="2021-11-09T10:51:34.854" v="32" actId="1076"/>
          <ac:spMkLst>
            <pc:docMk/>
            <pc:sldMk cId="535161613" sldId="258"/>
            <ac:spMk id="147" creationId="{00000000-0000-0000-0000-000000000000}"/>
          </ac:spMkLst>
        </pc:spChg>
        <pc:picChg chg="mod">
          <ac:chgData name="Stewart Gale" userId="3647ddd2-6040-41ae-a96d-232c23482af8" providerId="ADAL" clId="{C78A8B33-667E-40D1-94CD-10CDF99A136C}" dt="2021-11-09T10:51:40.150" v="33" actId="1076"/>
          <ac:picMkLst>
            <pc:docMk/>
            <pc:sldMk cId="535161613" sldId="258"/>
            <ac:picMk id="2" creationId="{00000000-0000-0000-0000-000000000000}"/>
          </ac:picMkLst>
        </pc:picChg>
        <pc:picChg chg="mod">
          <ac:chgData name="Stewart Gale" userId="3647ddd2-6040-41ae-a96d-232c23482af8" providerId="ADAL" clId="{C78A8B33-667E-40D1-94CD-10CDF99A136C}" dt="2021-11-09T10:51:40.150" v="33" actId="1076"/>
          <ac:picMkLst>
            <pc:docMk/>
            <pc:sldMk cId="535161613" sldId="258"/>
            <ac:picMk id="3" creationId="{00000000-0000-0000-0000-000000000000}"/>
          </ac:picMkLst>
        </pc:picChg>
      </pc:sldChg>
      <pc:sldChg chg="add del">
        <pc:chgData name="Stewart Gale" userId="3647ddd2-6040-41ae-a96d-232c23482af8" providerId="ADAL" clId="{C78A8B33-667E-40D1-94CD-10CDF99A136C}" dt="2021-11-09T11:03:17.657" v="38" actId="47"/>
        <pc:sldMkLst>
          <pc:docMk/>
          <pc:sldMk cId="1192098490" sldId="259"/>
        </pc:sldMkLst>
      </pc:sldChg>
      <pc:sldChg chg="add del">
        <pc:chgData name="Stewart Gale" userId="3647ddd2-6040-41ae-a96d-232c23482af8" providerId="ADAL" clId="{C78A8B33-667E-40D1-94CD-10CDF99A136C}" dt="2021-11-09T11:03:14.724" v="37" actId="47"/>
        <pc:sldMkLst>
          <pc:docMk/>
          <pc:sldMk cId="3712683529" sldId="260"/>
        </pc:sldMkLst>
      </pc:sldChg>
      <pc:sldChg chg="modSp add mod modAnim">
        <pc:chgData name="Stewart Gale" userId="3647ddd2-6040-41ae-a96d-232c23482af8" providerId="ADAL" clId="{C78A8B33-667E-40D1-94CD-10CDF99A136C}" dt="2021-11-09T11:03:28.478" v="41"/>
        <pc:sldMkLst>
          <pc:docMk/>
          <pc:sldMk cId="3242229355" sldId="261"/>
        </pc:sldMkLst>
        <pc:spChg chg="mod">
          <ac:chgData name="Stewart Gale" userId="3647ddd2-6040-41ae-a96d-232c23482af8" providerId="ADAL" clId="{C78A8B33-667E-40D1-94CD-10CDF99A136C}" dt="2021-11-09T11:03:22.060" v="39" actId="113"/>
          <ac:spMkLst>
            <pc:docMk/>
            <pc:sldMk cId="3242229355" sldId="261"/>
            <ac:spMk id="3" creationId="{616D3667-549E-4943-8D03-D6E20F19CA2F}"/>
          </ac:spMkLst>
        </pc:spChg>
        <pc:spChg chg="mod">
          <ac:chgData name="Stewart Gale" userId="3647ddd2-6040-41ae-a96d-232c23482af8" providerId="ADAL" clId="{C78A8B33-667E-40D1-94CD-10CDF99A136C}" dt="2021-11-09T11:03:22.060" v="39" actId="113"/>
          <ac:spMkLst>
            <pc:docMk/>
            <pc:sldMk cId="3242229355" sldId="261"/>
            <ac:spMk id="7" creationId="{F6A7115C-52DF-416A-8833-A021DAC3474C}"/>
          </ac:spMkLst>
        </pc:spChg>
        <pc:spChg chg="mod">
          <ac:chgData name="Stewart Gale" userId="3647ddd2-6040-41ae-a96d-232c23482af8" providerId="ADAL" clId="{C78A8B33-667E-40D1-94CD-10CDF99A136C}" dt="2021-11-09T11:03:22.060" v="39" actId="113"/>
          <ac:spMkLst>
            <pc:docMk/>
            <pc:sldMk cId="3242229355" sldId="261"/>
            <ac:spMk id="8" creationId="{43AABF0B-875E-467A-94BF-04DB8CD72849}"/>
          </ac:spMkLst>
        </pc:spChg>
        <pc:spChg chg="mod">
          <ac:chgData name="Stewart Gale" userId="3647ddd2-6040-41ae-a96d-232c23482af8" providerId="ADAL" clId="{C78A8B33-667E-40D1-94CD-10CDF99A136C}" dt="2021-11-09T11:03:22.060" v="39" actId="113"/>
          <ac:spMkLst>
            <pc:docMk/>
            <pc:sldMk cId="3242229355" sldId="261"/>
            <ac:spMk id="9" creationId="{7E608748-4557-47CA-AC2D-82AC6739AE92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2D8F2-88F8-45DB-8CDE-A29BBC8BAA03}" type="datetimeFigureOut">
              <a:rPr lang="en-GB" smtClean="0"/>
              <a:t>09/11/2021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FD254-23B5-46D0-B197-060E71E578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99967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2D8F2-88F8-45DB-8CDE-A29BBC8BAA03}" type="datetimeFigureOut">
              <a:rPr lang="en-GB" smtClean="0"/>
              <a:t>09/11/2021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FD254-23B5-46D0-B197-060E71E578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46533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2D8F2-88F8-45DB-8CDE-A29BBC8BAA03}" type="datetimeFigureOut">
              <a:rPr lang="en-GB" smtClean="0"/>
              <a:t>09/11/2021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FD254-23B5-46D0-B197-060E71E578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2884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2D8F2-88F8-45DB-8CDE-A29BBC8BAA03}" type="datetimeFigureOut">
              <a:rPr lang="en-GB" smtClean="0"/>
              <a:t>09/11/2021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FD254-23B5-46D0-B197-060E71E578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039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2D8F2-88F8-45DB-8CDE-A29BBC8BAA03}" type="datetimeFigureOut">
              <a:rPr lang="en-GB" smtClean="0"/>
              <a:t>09/11/2021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FD254-23B5-46D0-B197-060E71E578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1208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2D8F2-88F8-45DB-8CDE-A29BBC8BAA03}" type="datetimeFigureOut">
              <a:rPr lang="en-GB" smtClean="0"/>
              <a:t>09/11/2021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FD254-23B5-46D0-B197-060E71E578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6419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2D8F2-88F8-45DB-8CDE-A29BBC8BAA03}" type="datetimeFigureOut">
              <a:rPr lang="en-GB" smtClean="0"/>
              <a:t>09/11/2021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FD254-23B5-46D0-B197-060E71E578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4705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2D8F2-88F8-45DB-8CDE-A29BBC8BAA03}" type="datetimeFigureOut">
              <a:rPr lang="en-GB" smtClean="0"/>
              <a:t>09/11/2021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FD254-23B5-46D0-B197-060E71E578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5459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2D8F2-88F8-45DB-8CDE-A29BBC8BAA03}" type="datetimeFigureOut">
              <a:rPr lang="en-GB" smtClean="0"/>
              <a:t>09/11/2021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FD254-23B5-46D0-B197-060E71E578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49519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2D8F2-88F8-45DB-8CDE-A29BBC8BAA03}" type="datetimeFigureOut">
              <a:rPr lang="en-GB" smtClean="0"/>
              <a:t>09/11/2021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FD254-23B5-46D0-B197-060E71E578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25300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2D8F2-88F8-45DB-8CDE-A29BBC8BAA03}" type="datetimeFigureOut">
              <a:rPr lang="en-GB" smtClean="0"/>
              <a:t>09/11/2021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FD254-23B5-46D0-B197-060E71E578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3945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D2D8F2-88F8-45DB-8CDE-A29BBC8BAA03}" type="datetimeFigureOut">
              <a:rPr lang="en-GB" smtClean="0"/>
              <a:t>09/11/2021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9FD254-23B5-46D0-B197-060E71E578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2451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22564" y="824065"/>
            <a:ext cx="1034687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96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LO: Box </a:t>
            </a:r>
            <a:r>
              <a:rPr lang="en-GB" sz="96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P</a:t>
            </a:r>
            <a:r>
              <a:rPr lang="en-GB" sz="96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lot From a </a:t>
            </a:r>
          </a:p>
          <a:p>
            <a:pPr algn="ctr"/>
            <a:r>
              <a:rPr lang="en-GB" sz="96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Cumulative Frequency </a:t>
            </a:r>
            <a:r>
              <a:rPr lang="en-GB" sz="96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G</a:t>
            </a:r>
            <a:r>
              <a:rPr lang="en-GB" sz="96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raph</a:t>
            </a:r>
            <a:r>
              <a:rPr lang="en-GB" sz="96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403060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1700" y="5194467"/>
            <a:ext cx="3976414" cy="66456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7400" y="463609"/>
            <a:ext cx="4675168" cy="378962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9341" y="4822175"/>
            <a:ext cx="55932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What information can you get from a box plot?</a:t>
            </a:r>
          </a:p>
        </p:txBody>
      </p:sp>
      <p:sp>
        <p:nvSpPr>
          <p:cNvPr id="147" name="TextBox 146"/>
          <p:cNvSpPr txBox="1"/>
          <p:nvPr/>
        </p:nvSpPr>
        <p:spPr>
          <a:xfrm>
            <a:off x="304128" y="1281202"/>
            <a:ext cx="60377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What information can you get from a cumulative frequency graph?</a:t>
            </a:r>
          </a:p>
        </p:txBody>
      </p:sp>
    </p:spTree>
    <p:extLst>
      <p:ext uri="{BB962C8B-B14F-4D97-AF65-F5344CB8AC3E}">
        <p14:creationId xmlns:p14="http://schemas.microsoft.com/office/powerpoint/2010/main" val="5351616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4538" y="912149"/>
            <a:ext cx="4282838" cy="3465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Line 6"/>
          <p:cNvSpPr>
            <a:spLocks noChangeShapeType="1"/>
          </p:cNvSpPr>
          <p:nvPr/>
        </p:nvSpPr>
        <p:spPr bwMode="auto">
          <a:xfrm>
            <a:off x="7104538" y="913632"/>
            <a:ext cx="0" cy="3463691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6" name="Line 7"/>
          <p:cNvSpPr>
            <a:spLocks noChangeShapeType="1"/>
          </p:cNvSpPr>
          <p:nvPr/>
        </p:nvSpPr>
        <p:spPr bwMode="auto">
          <a:xfrm>
            <a:off x="7104538" y="4377323"/>
            <a:ext cx="4242266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8129020" y="5898619"/>
            <a:ext cx="2399656" cy="320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/>
              <a:t>Time in seconds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 rot="16200000">
            <a:off x="5079670" y="2377009"/>
            <a:ext cx="255504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/>
              <a:t>Cumulative frequency</a:t>
            </a:r>
          </a:p>
        </p:txBody>
      </p:sp>
      <p:sp>
        <p:nvSpPr>
          <p:cNvPr id="9" name="Line 10"/>
          <p:cNvSpPr>
            <a:spLocks noChangeShapeType="1"/>
          </p:cNvSpPr>
          <p:nvPr/>
        </p:nvSpPr>
        <p:spPr bwMode="auto">
          <a:xfrm>
            <a:off x="7012032" y="4030361"/>
            <a:ext cx="92506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0" name="Line 11"/>
          <p:cNvSpPr>
            <a:spLocks noChangeShapeType="1"/>
          </p:cNvSpPr>
          <p:nvPr/>
        </p:nvSpPr>
        <p:spPr bwMode="auto">
          <a:xfrm>
            <a:off x="7012032" y="3683398"/>
            <a:ext cx="92506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1" name="Line 12"/>
          <p:cNvSpPr>
            <a:spLocks noChangeShapeType="1"/>
          </p:cNvSpPr>
          <p:nvPr/>
        </p:nvSpPr>
        <p:spPr bwMode="auto">
          <a:xfrm>
            <a:off x="7012032" y="3336436"/>
            <a:ext cx="92506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2" name="Line 13"/>
          <p:cNvSpPr>
            <a:spLocks noChangeShapeType="1"/>
          </p:cNvSpPr>
          <p:nvPr/>
        </p:nvSpPr>
        <p:spPr bwMode="auto">
          <a:xfrm>
            <a:off x="7012032" y="2990957"/>
            <a:ext cx="92506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3" name="Line 14"/>
          <p:cNvSpPr>
            <a:spLocks noChangeShapeType="1"/>
          </p:cNvSpPr>
          <p:nvPr/>
        </p:nvSpPr>
        <p:spPr bwMode="auto">
          <a:xfrm>
            <a:off x="7012032" y="2643995"/>
            <a:ext cx="92506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4" name="Line 15"/>
          <p:cNvSpPr>
            <a:spLocks noChangeShapeType="1"/>
          </p:cNvSpPr>
          <p:nvPr/>
        </p:nvSpPr>
        <p:spPr bwMode="auto">
          <a:xfrm>
            <a:off x="7012032" y="2298515"/>
            <a:ext cx="92506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5" name="Line 16"/>
          <p:cNvSpPr>
            <a:spLocks noChangeShapeType="1"/>
          </p:cNvSpPr>
          <p:nvPr/>
        </p:nvSpPr>
        <p:spPr bwMode="auto">
          <a:xfrm>
            <a:off x="7012032" y="1951553"/>
            <a:ext cx="92506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6" name="Line 17"/>
          <p:cNvSpPr>
            <a:spLocks noChangeShapeType="1"/>
          </p:cNvSpPr>
          <p:nvPr/>
        </p:nvSpPr>
        <p:spPr bwMode="auto">
          <a:xfrm>
            <a:off x="7012032" y="1604591"/>
            <a:ext cx="92506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7" name="Line 18"/>
          <p:cNvSpPr>
            <a:spLocks noChangeShapeType="1"/>
          </p:cNvSpPr>
          <p:nvPr/>
        </p:nvSpPr>
        <p:spPr bwMode="auto">
          <a:xfrm>
            <a:off x="7012032" y="1257628"/>
            <a:ext cx="92506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8" name="Line 19"/>
          <p:cNvSpPr>
            <a:spLocks noChangeShapeType="1"/>
          </p:cNvSpPr>
          <p:nvPr/>
        </p:nvSpPr>
        <p:spPr bwMode="auto">
          <a:xfrm>
            <a:off x="7012032" y="912149"/>
            <a:ext cx="92506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9" name="Line 20"/>
          <p:cNvSpPr>
            <a:spLocks noChangeShapeType="1"/>
          </p:cNvSpPr>
          <p:nvPr/>
        </p:nvSpPr>
        <p:spPr bwMode="auto">
          <a:xfrm rot="16200000">
            <a:off x="7078589" y="4403272"/>
            <a:ext cx="5189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0" name="Line 21"/>
          <p:cNvSpPr>
            <a:spLocks noChangeShapeType="1"/>
          </p:cNvSpPr>
          <p:nvPr/>
        </p:nvSpPr>
        <p:spPr bwMode="auto">
          <a:xfrm rot="16200000">
            <a:off x="7687177" y="4403272"/>
            <a:ext cx="5189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1" name="Line 22"/>
          <p:cNvSpPr>
            <a:spLocks noChangeShapeType="1"/>
          </p:cNvSpPr>
          <p:nvPr/>
        </p:nvSpPr>
        <p:spPr bwMode="auto">
          <a:xfrm rot="16200000">
            <a:off x="8295765" y="4403272"/>
            <a:ext cx="5189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2" name="Line 23"/>
          <p:cNvSpPr>
            <a:spLocks noChangeShapeType="1"/>
          </p:cNvSpPr>
          <p:nvPr/>
        </p:nvSpPr>
        <p:spPr bwMode="auto">
          <a:xfrm rot="16200000">
            <a:off x="8907599" y="4403272"/>
            <a:ext cx="5189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3" name="Line 24"/>
          <p:cNvSpPr>
            <a:spLocks noChangeShapeType="1"/>
          </p:cNvSpPr>
          <p:nvPr/>
        </p:nvSpPr>
        <p:spPr bwMode="auto">
          <a:xfrm rot="16200000">
            <a:off x="9516188" y="4403272"/>
            <a:ext cx="5189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4" name="Line 25"/>
          <p:cNvSpPr>
            <a:spLocks noChangeShapeType="1"/>
          </p:cNvSpPr>
          <p:nvPr/>
        </p:nvSpPr>
        <p:spPr bwMode="auto">
          <a:xfrm rot="16200000">
            <a:off x="10128022" y="4403272"/>
            <a:ext cx="5189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5" name="Line 26"/>
          <p:cNvSpPr>
            <a:spLocks noChangeShapeType="1"/>
          </p:cNvSpPr>
          <p:nvPr/>
        </p:nvSpPr>
        <p:spPr bwMode="auto">
          <a:xfrm rot="16200000">
            <a:off x="10736610" y="4403272"/>
            <a:ext cx="5189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6" name="Text Box 27"/>
          <p:cNvSpPr txBox="1">
            <a:spLocks noChangeArrowheads="1"/>
          </p:cNvSpPr>
          <p:nvPr/>
        </p:nvSpPr>
        <p:spPr bwMode="auto">
          <a:xfrm>
            <a:off x="6828644" y="4377323"/>
            <a:ext cx="516083" cy="240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>
                <a:solidFill>
                  <a:srgbClr val="010066"/>
                </a:solidFill>
              </a:rPr>
              <a:t>30</a:t>
            </a:r>
          </a:p>
        </p:txBody>
      </p:sp>
      <p:sp>
        <p:nvSpPr>
          <p:cNvPr id="27" name="Text Box 28"/>
          <p:cNvSpPr txBox="1">
            <a:spLocks noChangeArrowheads="1"/>
          </p:cNvSpPr>
          <p:nvPr/>
        </p:nvSpPr>
        <p:spPr bwMode="auto">
          <a:xfrm>
            <a:off x="7463198" y="4377323"/>
            <a:ext cx="516083" cy="240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>
                <a:solidFill>
                  <a:srgbClr val="010066"/>
                </a:solidFill>
              </a:rPr>
              <a:t>35</a:t>
            </a:r>
          </a:p>
        </p:txBody>
      </p:sp>
      <p:sp>
        <p:nvSpPr>
          <p:cNvPr id="28" name="Text Box 29"/>
          <p:cNvSpPr txBox="1">
            <a:spLocks noChangeArrowheads="1"/>
          </p:cNvSpPr>
          <p:nvPr/>
        </p:nvSpPr>
        <p:spPr bwMode="auto">
          <a:xfrm>
            <a:off x="8075033" y="4377323"/>
            <a:ext cx="514459" cy="240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>
                <a:solidFill>
                  <a:srgbClr val="010066"/>
                </a:solidFill>
              </a:rPr>
              <a:t>40</a:t>
            </a:r>
          </a:p>
        </p:txBody>
      </p:sp>
      <p:sp>
        <p:nvSpPr>
          <p:cNvPr id="29" name="Text Box 30"/>
          <p:cNvSpPr txBox="1">
            <a:spLocks noChangeArrowheads="1"/>
          </p:cNvSpPr>
          <p:nvPr/>
        </p:nvSpPr>
        <p:spPr bwMode="auto">
          <a:xfrm>
            <a:off x="8683621" y="4377323"/>
            <a:ext cx="516083" cy="240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>
                <a:solidFill>
                  <a:srgbClr val="010066"/>
                </a:solidFill>
              </a:rPr>
              <a:t>45</a:t>
            </a:r>
          </a:p>
        </p:txBody>
      </p:sp>
      <p:sp>
        <p:nvSpPr>
          <p:cNvPr id="30" name="Text Box 31"/>
          <p:cNvSpPr txBox="1">
            <a:spLocks noChangeArrowheads="1"/>
          </p:cNvSpPr>
          <p:nvPr/>
        </p:nvSpPr>
        <p:spPr bwMode="auto">
          <a:xfrm>
            <a:off x="9292210" y="4377323"/>
            <a:ext cx="516083" cy="240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>
                <a:solidFill>
                  <a:srgbClr val="010066"/>
                </a:solidFill>
              </a:rPr>
              <a:t>50</a:t>
            </a:r>
          </a:p>
        </p:txBody>
      </p:sp>
      <p:sp>
        <p:nvSpPr>
          <p:cNvPr id="31" name="Text Box 32"/>
          <p:cNvSpPr txBox="1">
            <a:spLocks noChangeArrowheads="1"/>
          </p:cNvSpPr>
          <p:nvPr/>
        </p:nvSpPr>
        <p:spPr bwMode="auto">
          <a:xfrm>
            <a:off x="9902421" y="4377323"/>
            <a:ext cx="514459" cy="240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>
                <a:solidFill>
                  <a:srgbClr val="010066"/>
                </a:solidFill>
              </a:rPr>
              <a:t>55</a:t>
            </a:r>
          </a:p>
        </p:txBody>
      </p:sp>
      <p:sp>
        <p:nvSpPr>
          <p:cNvPr id="32" name="Text Box 33"/>
          <p:cNvSpPr txBox="1">
            <a:spLocks noChangeArrowheads="1"/>
          </p:cNvSpPr>
          <p:nvPr/>
        </p:nvSpPr>
        <p:spPr bwMode="auto">
          <a:xfrm>
            <a:off x="10511009" y="4377323"/>
            <a:ext cx="514461" cy="240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>
                <a:solidFill>
                  <a:srgbClr val="010066"/>
                </a:solidFill>
              </a:rPr>
              <a:t>60</a:t>
            </a:r>
          </a:p>
        </p:txBody>
      </p:sp>
      <p:sp>
        <p:nvSpPr>
          <p:cNvPr id="33" name="Text Box 34"/>
          <p:cNvSpPr txBox="1">
            <a:spLocks noChangeArrowheads="1"/>
          </p:cNvSpPr>
          <p:nvPr/>
        </p:nvSpPr>
        <p:spPr bwMode="auto">
          <a:xfrm>
            <a:off x="6585209" y="3904328"/>
            <a:ext cx="516083" cy="240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>
                <a:solidFill>
                  <a:srgbClr val="010066"/>
                </a:solidFill>
              </a:rPr>
              <a:t>10</a:t>
            </a:r>
          </a:p>
        </p:txBody>
      </p:sp>
      <p:sp>
        <p:nvSpPr>
          <p:cNvPr id="34" name="Text Box 35"/>
          <p:cNvSpPr txBox="1">
            <a:spLocks noChangeArrowheads="1"/>
          </p:cNvSpPr>
          <p:nvPr/>
        </p:nvSpPr>
        <p:spPr bwMode="auto">
          <a:xfrm>
            <a:off x="6585209" y="3557366"/>
            <a:ext cx="516083" cy="240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>
                <a:solidFill>
                  <a:srgbClr val="010066"/>
                </a:solidFill>
              </a:rPr>
              <a:t>20</a:t>
            </a:r>
          </a:p>
        </p:txBody>
      </p:sp>
      <p:sp>
        <p:nvSpPr>
          <p:cNvPr id="35" name="Text Box 36"/>
          <p:cNvSpPr txBox="1">
            <a:spLocks noChangeArrowheads="1"/>
          </p:cNvSpPr>
          <p:nvPr/>
        </p:nvSpPr>
        <p:spPr bwMode="auto">
          <a:xfrm>
            <a:off x="6585209" y="3211886"/>
            <a:ext cx="516083" cy="240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>
                <a:solidFill>
                  <a:srgbClr val="010066"/>
                </a:solidFill>
              </a:rPr>
              <a:t>30</a:t>
            </a:r>
          </a:p>
        </p:txBody>
      </p:sp>
      <p:sp>
        <p:nvSpPr>
          <p:cNvPr id="36" name="Text Box 37"/>
          <p:cNvSpPr txBox="1">
            <a:spLocks noChangeArrowheads="1"/>
          </p:cNvSpPr>
          <p:nvPr/>
        </p:nvSpPr>
        <p:spPr bwMode="auto">
          <a:xfrm>
            <a:off x="6585209" y="2864923"/>
            <a:ext cx="516083" cy="240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>
                <a:solidFill>
                  <a:srgbClr val="010066"/>
                </a:solidFill>
              </a:rPr>
              <a:t>40</a:t>
            </a:r>
          </a:p>
        </p:txBody>
      </p:sp>
      <p:sp>
        <p:nvSpPr>
          <p:cNvPr id="37" name="Text Box 38"/>
          <p:cNvSpPr txBox="1">
            <a:spLocks noChangeArrowheads="1"/>
          </p:cNvSpPr>
          <p:nvPr/>
        </p:nvSpPr>
        <p:spPr bwMode="auto">
          <a:xfrm>
            <a:off x="6585209" y="2519444"/>
            <a:ext cx="516083" cy="240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>
                <a:solidFill>
                  <a:srgbClr val="010066"/>
                </a:solidFill>
              </a:rPr>
              <a:t>50</a:t>
            </a:r>
          </a:p>
        </p:txBody>
      </p:sp>
      <p:sp>
        <p:nvSpPr>
          <p:cNvPr id="38" name="Text Box 39"/>
          <p:cNvSpPr txBox="1">
            <a:spLocks noChangeArrowheads="1"/>
          </p:cNvSpPr>
          <p:nvPr/>
        </p:nvSpPr>
        <p:spPr bwMode="auto">
          <a:xfrm>
            <a:off x="6585209" y="2172482"/>
            <a:ext cx="516083" cy="240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>
                <a:solidFill>
                  <a:srgbClr val="010066"/>
                </a:solidFill>
              </a:rPr>
              <a:t>60</a:t>
            </a:r>
          </a:p>
        </p:txBody>
      </p:sp>
      <p:sp>
        <p:nvSpPr>
          <p:cNvPr id="39" name="Text Box 40"/>
          <p:cNvSpPr txBox="1">
            <a:spLocks noChangeArrowheads="1"/>
          </p:cNvSpPr>
          <p:nvPr/>
        </p:nvSpPr>
        <p:spPr bwMode="auto">
          <a:xfrm>
            <a:off x="6585209" y="1827002"/>
            <a:ext cx="516083" cy="240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>
                <a:solidFill>
                  <a:srgbClr val="010066"/>
                </a:solidFill>
              </a:rPr>
              <a:t>70</a:t>
            </a:r>
          </a:p>
        </p:txBody>
      </p:sp>
      <p:sp>
        <p:nvSpPr>
          <p:cNvPr id="40" name="Text Box 41"/>
          <p:cNvSpPr txBox="1">
            <a:spLocks noChangeArrowheads="1"/>
          </p:cNvSpPr>
          <p:nvPr/>
        </p:nvSpPr>
        <p:spPr bwMode="auto">
          <a:xfrm>
            <a:off x="6585209" y="1480040"/>
            <a:ext cx="516083" cy="240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>
                <a:solidFill>
                  <a:srgbClr val="010066"/>
                </a:solidFill>
              </a:rPr>
              <a:t>80</a:t>
            </a:r>
          </a:p>
        </p:txBody>
      </p:sp>
      <p:sp>
        <p:nvSpPr>
          <p:cNvPr id="41" name="Text Box 42"/>
          <p:cNvSpPr txBox="1">
            <a:spLocks noChangeArrowheads="1"/>
          </p:cNvSpPr>
          <p:nvPr/>
        </p:nvSpPr>
        <p:spPr bwMode="auto">
          <a:xfrm>
            <a:off x="6585209" y="1134561"/>
            <a:ext cx="516083" cy="240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>
                <a:solidFill>
                  <a:srgbClr val="010066"/>
                </a:solidFill>
              </a:rPr>
              <a:t>90</a:t>
            </a:r>
          </a:p>
        </p:txBody>
      </p:sp>
      <p:sp>
        <p:nvSpPr>
          <p:cNvPr id="42" name="Text Box 43"/>
          <p:cNvSpPr txBox="1">
            <a:spLocks noChangeArrowheads="1"/>
          </p:cNvSpPr>
          <p:nvPr/>
        </p:nvSpPr>
        <p:spPr bwMode="auto">
          <a:xfrm>
            <a:off x="6444016" y="789081"/>
            <a:ext cx="657276" cy="240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>
                <a:solidFill>
                  <a:srgbClr val="010066"/>
                </a:solidFill>
              </a:rPr>
              <a:t>100</a:t>
            </a:r>
          </a:p>
        </p:txBody>
      </p:sp>
      <p:sp>
        <p:nvSpPr>
          <p:cNvPr id="43" name="Rectangle 42"/>
          <p:cNvSpPr>
            <a:spLocks noChangeArrowheads="1"/>
          </p:cNvSpPr>
          <p:nvPr/>
        </p:nvSpPr>
        <p:spPr bwMode="auto">
          <a:xfrm>
            <a:off x="6726401" y="4248325"/>
            <a:ext cx="374891" cy="240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0" hangingPunct="0"/>
            <a:r>
              <a:rPr lang="en-GB" sz="1600">
                <a:solidFill>
                  <a:srgbClr val="010066"/>
                </a:solidFill>
              </a:rPr>
              <a:t>0</a:t>
            </a:r>
          </a:p>
        </p:txBody>
      </p:sp>
      <p:sp>
        <p:nvSpPr>
          <p:cNvPr id="44" name="Line 45"/>
          <p:cNvSpPr>
            <a:spLocks noChangeShapeType="1"/>
          </p:cNvSpPr>
          <p:nvPr/>
        </p:nvSpPr>
        <p:spPr bwMode="auto">
          <a:xfrm>
            <a:off x="7012032" y="4377323"/>
            <a:ext cx="92506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45" name="Freeform 44"/>
          <p:cNvSpPr>
            <a:spLocks/>
          </p:cNvSpPr>
          <p:nvPr/>
        </p:nvSpPr>
        <p:spPr bwMode="auto">
          <a:xfrm>
            <a:off x="7107783" y="912149"/>
            <a:ext cx="3649907" cy="3457760"/>
          </a:xfrm>
          <a:custGeom>
            <a:avLst/>
            <a:gdLst>
              <a:gd name="T0" fmla="*/ 0 w 1828"/>
              <a:gd name="T1" fmla="*/ 3702811 h 3052"/>
              <a:gd name="T2" fmla="*/ 601554 w 1828"/>
              <a:gd name="T3" fmla="*/ 3363104 h 3052"/>
              <a:gd name="T4" fmla="*/ 1210921 w 1828"/>
              <a:gd name="T5" fmla="*/ 2921484 h 3052"/>
              <a:gd name="T6" fmla="*/ 1789038 w 1828"/>
              <a:gd name="T7" fmla="*/ 2043097 h 3052"/>
              <a:gd name="T8" fmla="*/ 2390593 w 1828"/>
              <a:gd name="T9" fmla="*/ 999710 h 3052"/>
              <a:gd name="T10" fmla="*/ 2992147 w 1828"/>
              <a:gd name="T11" fmla="*/ 397943 h 3052"/>
              <a:gd name="T12" fmla="*/ 3570264 w 1828"/>
              <a:gd name="T13" fmla="*/ 0 h 305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828"/>
              <a:gd name="T22" fmla="*/ 0 h 3052"/>
              <a:gd name="T23" fmla="*/ 1828 w 1828"/>
              <a:gd name="T24" fmla="*/ 3052 h 3052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828" h="3052">
                <a:moveTo>
                  <a:pt x="0" y="3052"/>
                </a:moveTo>
                <a:cubicBezTo>
                  <a:pt x="52" y="3005"/>
                  <a:pt x="205" y="2879"/>
                  <a:pt x="308" y="2772"/>
                </a:cubicBezTo>
                <a:cubicBezTo>
                  <a:pt x="411" y="2665"/>
                  <a:pt x="519" y="2589"/>
                  <a:pt x="620" y="2408"/>
                </a:cubicBezTo>
                <a:cubicBezTo>
                  <a:pt x="721" y="2227"/>
                  <a:pt x="815" y="1948"/>
                  <a:pt x="916" y="1684"/>
                </a:cubicBezTo>
                <a:cubicBezTo>
                  <a:pt x="1017" y="1420"/>
                  <a:pt x="1121" y="1050"/>
                  <a:pt x="1224" y="824"/>
                </a:cubicBezTo>
                <a:cubicBezTo>
                  <a:pt x="1327" y="598"/>
                  <a:pt x="1431" y="465"/>
                  <a:pt x="1532" y="328"/>
                </a:cubicBezTo>
                <a:cubicBezTo>
                  <a:pt x="1633" y="191"/>
                  <a:pt x="1767" y="68"/>
                  <a:pt x="1828" y="0"/>
                </a:cubicBezTo>
              </a:path>
            </a:pathLst>
          </a:custGeom>
          <a:noFill/>
          <a:ln w="28575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46" name="Oval 45"/>
          <p:cNvSpPr>
            <a:spLocks noChangeArrowheads="1"/>
          </p:cNvSpPr>
          <p:nvPr/>
        </p:nvSpPr>
        <p:spPr bwMode="auto">
          <a:xfrm>
            <a:off x="7685537" y="4028878"/>
            <a:ext cx="92505" cy="51896"/>
          </a:xfrm>
          <a:prstGeom prst="ellipse">
            <a:avLst/>
          </a:prstGeom>
          <a:solidFill>
            <a:srgbClr val="FF66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47" name="Oval 46"/>
          <p:cNvSpPr>
            <a:spLocks noChangeArrowheads="1"/>
          </p:cNvSpPr>
          <p:nvPr/>
        </p:nvSpPr>
        <p:spPr bwMode="auto">
          <a:xfrm>
            <a:off x="8298994" y="3619641"/>
            <a:ext cx="90883" cy="53379"/>
          </a:xfrm>
          <a:prstGeom prst="ellipse">
            <a:avLst/>
          </a:prstGeom>
          <a:solidFill>
            <a:srgbClr val="FF66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48" name="Oval 47"/>
          <p:cNvSpPr>
            <a:spLocks noChangeArrowheads="1"/>
          </p:cNvSpPr>
          <p:nvPr/>
        </p:nvSpPr>
        <p:spPr bwMode="auto">
          <a:xfrm>
            <a:off x="8897844" y="2792269"/>
            <a:ext cx="90883" cy="51896"/>
          </a:xfrm>
          <a:prstGeom prst="ellipse">
            <a:avLst/>
          </a:prstGeom>
          <a:solidFill>
            <a:srgbClr val="FF66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49" name="Oval 48"/>
          <p:cNvSpPr>
            <a:spLocks noChangeArrowheads="1"/>
          </p:cNvSpPr>
          <p:nvPr/>
        </p:nvSpPr>
        <p:spPr bwMode="auto">
          <a:xfrm>
            <a:off x="9503187" y="1822554"/>
            <a:ext cx="90883" cy="53379"/>
          </a:xfrm>
          <a:prstGeom prst="ellipse">
            <a:avLst/>
          </a:prstGeom>
          <a:solidFill>
            <a:srgbClr val="FF66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50" name="Oval 49"/>
          <p:cNvSpPr>
            <a:spLocks noChangeArrowheads="1"/>
          </p:cNvSpPr>
          <p:nvPr/>
        </p:nvSpPr>
        <p:spPr bwMode="auto">
          <a:xfrm>
            <a:off x="10119890" y="1262077"/>
            <a:ext cx="90883" cy="51896"/>
          </a:xfrm>
          <a:prstGeom prst="ellipse">
            <a:avLst/>
          </a:prstGeom>
          <a:solidFill>
            <a:srgbClr val="FF66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51" name="Oval 50"/>
          <p:cNvSpPr>
            <a:spLocks noChangeArrowheads="1"/>
          </p:cNvSpPr>
          <p:nvPr/>
        </p:nvSpPr>
        <p:spPr bwMode="auto">
          <a:xfrm>
            <a:off x="10726855" y="882494"/>
            <a:ext cx="90883" cy="51896"/>
          </a:xfrm>
          <a:prstGeom prst="ellipse">
            <a:avLst/>
          </a:prstGeom>
          <a:solidFill>
            <a:srgbClr val="FF66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52" name="Oval 51"/>
          <p:cNvSpPr>
            <a:spLocks noChangeArrowheads="1"/>
          </p:cNvSpPr>
          <p:nvPr/>
        </p:nvSpPr>
        <p:spPr bwMode="auto">
          <a:xfrm>
            <a:off x="7059096" y="4346186"/>
            <a:ext cx="90883" cy="51896"/>
          </a:xfrm>
          <a:prstGeom prst="ellipse">
            <a:avLst/>
          </a:prstGeom>
          <a:solidFill>
            <a:srgbClr val="FF66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53" name="Line 55"/>
          <p:cNvSpPr>
            <a:spLocks noChangeShapeType="1"/>
          </p:cNvSpPr>
          <p:nvPr/>
        </p:nvSpPr>
        <p:spPr bwMode="auto">
          <a:xfrm>
            <a:off x="7089931" y="3508435"/>
            <a:ext cx="1376221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54" name="Line 57"/>
          <p:cNvSpPr>
            <a:spLocks noChangeShapeType="1"/>
          </p:cNvSpPr>
          <p:nvPr/>
        </p:nvSpPr>
        <p:spPr bwMode="auto">
          <a:xfrm>
            <a:off x="7140241" y="1775107"/>
            <a:ext cx="2453828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55" name="Line 64"/>
          <p:cNvSpPr>
            <a:spLocks noChangeShapeType="1"/>
          </p:cNvSpPr>
          <p:nvPr/>
        </p:nvSpPr>
        <p:spPr bwMode="auto">
          <a:xfrm>
            <a:off x="7093177" y="2605444"/>
            <a:ext cx="1973449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pic>
        <p:nvPicPr>
          <p:cNvPr id="56" name="Picture 5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2914" y="4831043"/>
            <a:ext cx="4252004" cy="686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" name="Line 10"/>
          <p:cNvSpPr>
            <a:spLocks noChangeShapeType="1"/>
          </p:cNvSpPr>
          <p:nvPr/>
        </p:nvSpPr>
        <p:spPr bwMode="auto">
          <a:xfrm>
            <a:off x="7135372" y="5508657"/>
            <a:ext cx="0" cy="12899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58" name="Line 11"/>
          <p:cNvSpPr>
            <a:spLocks noChangeShapeType="1"/>
          </p:cNvSpPr>
          <p:nvPr/>
        </p:nvSpPr>
        <p:spPr bwMode="auto">
          <a:xfrm>
            <a:off x="7416135" y="5508657"/>
            <a:ext cx="0" cy="8599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59" name="Line 15"/>
          <p:cNvSpPr>
            <a:spLocks noChangeShapeType="1"/>
          </p:cNvSpPr>
          <p:nvPr/>
        </p:nvSpPr>
        <p:spPr bwMode="auto">
          <a:xfrm>
            <a:off x="7743961" y="5508657"/>
            <a:ext cx="0" cy="12899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60" name="Line 18"/>
          <p:cNvSpPr>
            <a:spLocks noChangeShapeType="1"/>
          </p:cNvSpPr>
          <p:nvPr/>
        </p:nvSpPr>
        <p:spPr bwMode="auto">
          <a:xfrm>
            <a:off x="8073410" y="5508657"/>
            <a:ext cx="0" cy="8599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61" name="Line 20"/>
          <p:cNvSpPr>
            <a:spLocks noChangeShapeType="1"/>
          </p:cNvSpPr>
          <p:nvPr/>
        </p:nvSpPr>
        <p:spPr bwMode="auto">
          <a:xfrm>
            <a:off x="8354172" y="5508657"/>
            <a:ext cx="0" cy="12899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62" name="Line 23"/>
          <p:cNvSpPr>
            <a:spLocks noChangeShapeType="1"/>
          </p:cNvSpPr>
          <p:nvPr/>
        </p:nvSpPr>
        <p:spPr bwMode="auto">
          <a:xfrm>
            <a:off x="8681999" y="5508657"/>
            <a:ext cx="0" cy="8599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63" name="Line 25"/>
          <p:cNvSpPr>
            <a:spLocks noChangeShapeType="1"/>
          </p:cNvSpPr>
          <p:nvPr/>
        </p:nvSpPr>
        <p:spPr bwMode="auto">
          <a:xfrm>
            <a:off x="8964384" y="5508657"/>
            <a:ext cx="0" cy="12899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64" name="Line 28"/>
          <p:cNvSpPr>
            <a:spLocks noChangeShapeType="1"/>
          </p:cNvSpPr>
          <p:nvPr/>
        </p:nvSpPr>
        <p:spPr bwMode="auto">
          <a:xfrm>
            <a:off x="9245145" y="5508657"/>
            <a:ext cx="0" cy="8599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65" name="Line 30"/>
          <p:cNvSpPr>
            <a:spLocks noChangeShapeType="1"/>
          </p:cNvSpPr>
          <p:nvPr/>
        </p:nvSpPr>
        <p:spPr bwMode="auto">
          <a:xfrm>
            <a:off x="9572971" y="5508657"/>
            <a:ext cx="0" cy="12899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66" name="Line 33"/>
          <p:cNvSpPr>
            <a:spLocks noChangeShapeType="1"/>
          </p:cNvSpPr>
          <p:nvPr/>
        </p:nvSpPr>
        <p:spPr bwMode="auto">
          <a:xfrm>
            <a:off x="9855356" y="5508657"/>
            <a:ext cx="0" cy="8599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67" name="Line 35"/>
          <p:cNvSpPr>
            <a:spLocks noChangeShapeType="1"/>
          </p:cNvSpPr>
          <p:nvPr/>
        </p:nvSpPr>
        <p:spPr bwMode="auto">
          <a:xfrm>
            <a:off x="10136119" y="5508657"/>
            <a:ext cx="0" cy="12899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68" name="Line 38"/>
          <p:cNvSpPr>
            <a:spLocks noChangeShapeType="1"/>
          </p:cNvSpPr>
          <p:nvPr/>
        </p:nvSpPr>
        <p:spPr bwMode="auto">
          <a:xfrm>
            <a:off x="10416880" y="5508657"/>
            <a:ext cx="0" cy="8599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69" name="Line 40"/>
          <p:cNvSpPr>
            <a:spLocks noChangeShapeType="1"/>
          </p:cNvSpPr>
          <p:nvPr/>
        </p:nvSpPr>
        <p:spPr bwMode="auto">
          <a:xfrm>
            <a:off x="10746330" y="5508657"/>
            <a:ext cx="0" cy="12899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70" name="Line 57"/>
          <p:cNvSpPr>
            <a:spLocks noChangeShapeType="1"/>
          </p:cNvSpPr>
          <p:nvPr/>
        </p:nvSpPr>
        <p:spPr bwMode="auto">
          <a:xfrm flipV="1">
            <a:off x="7090035" y="5086075"/>
            <a:ext cx="0" cy="17199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71" name="Rectangle 70"/>
          <p:cNvSpPr>
            <a:spLocks noChangeArrowheads="1"/>
          </p:cNvSpPr>
          <p:nvPr/>
        </p:nvSpPr>
        <p:spPr bwMode="auto">
          <a:xfrm>
            <a:off x="8492223" y="5044558"/>
            <a:ext cx="1084099" cy="257998"/>
          </a:xfrm>
          <a:prstGeom prst="rect">
            <a:avLst/>
          </a:prstGeom>
          <a:solidFill>
            <a:srgbClr val="FF00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72" name="Line 62"/>
          <p:cNvSpPr>
            <a:spLocks noChangeShapeType="1"/>
          </p:cNvSpPr>
          <p:nvPr/>
        </p:nvSpPr>
        <p:spPr bwMode="auto">
          <a:xfrm flipV="1">
            <a:off x="9079192" y="5037145"/>
            <a:ext cx="0" cy="25799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cxnSp>
        <p:nvCxnSpPr>
          <p:cNvPr id="73" name="Straight Connector 72"/>
          <p:cNvCxnSpPr/>
          <p:nvPr/>
        </p:nvCxnSpPr>
        <p:spPr>
          <a:xfrm>
            <a:off x="7135372" y="5508657"/>
            <a:ext cx="4219546" cy="148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Line 33"/>
          <p:cNvSpPr>
            <a:spLocks noChangeShapeType="1"/>
          </p:cNvSpPr>
          <p:nvPr/>
        </p:nvSpPr>
        <p:spPr bwMode="auto">
          <a:xfrm>
            <a:off x="11027092" y="5508657"/>
            <a:ext cx="0" cy="8599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75" name="Line 35"/>
          <p:cNvSpPr>
            <a:spLocks noChangeShapeType="1"/>
          </p:cNvSpPr>
          <p:nvPr/>
        </p:nvSpPr>
        <p:spPr bwMode="auto">
          <a:xfrm>
            <a:off x="11354918" y="5508657"/>
            <a:ext cx="0" cy="12899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76" name="Text Box 27"/>
          <p:cNvSpPr txBox="1">
            <a:spLocks noChangeArrowheads="1"/>
          </p:cNvSpPr>
          <p:nvPr/>
        </p:nvSpPr>
        <p:spPr bwMode="auto">
          <a:xfrm>
            <a:off x="6900052" y="5627277"/>
            <a:ext cx="514459" cy="240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>
                <a:solidFill>
                  <a:srgbClr val="010066"/>
                </a:solidFill>
              </a:rPr>
              <a:t>30</a:t>
            </a:r>
          </a:p>
        </p:txBody>
      </p:sp>
      <p:sp>
        <p:nvSpPr>
          <p:cNvPr id="77" name="Text Box 28"/>
          <p:cNvSpPr txBox="1">
            <a:spLocks noChangeArrowheads="1"/>
          </p:cNvSpPr>
          <p:nvPr/>
        </p:nvSpPr>
        <p:spPr bwMode="auto">
          <a:xfrm>
            <a:off x="7523246" y="5613932"/>
            <a:ext cx="514459" cy="240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>
                <a:solidFill>
                  <a:srgbClr val="010066"/>
                </a:solidFill>
              </a:rPr>
              <a:t>35</a:t>
            </a:r>
          </a:p>
        </p:txBody>
      </p:sp>
      <p:sp>
        <p:nvSpPr>
          <p:cNvPr id="78" name="Text Box 29"/>
          <p:cNvSpPr txBox="1">
            <a:spLocks noChangeArrowheads="1"/>
          </p:cNvSpPr>
          <p:nvPr/>
        </p:nvSpPr>
        <p:spPr bwMode="auto">
          <a:xfrm>
            <a:off x="8146441" y="5613932"/>
            <a:ext cx="514459" cy="240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>
                <a:solidFill>
                  <a:srgbClr val="010066"/>
                </a:solidFill>
              </a:rPr>
              <a:t>40</a:t>
            </a:r>
          </a:p>
        </p:txBody>
      </p:sp>
      <p:sp>
        <p:nvSpPr>
          <p:cNvPr id="79" name="Text Box 30"/>
          <p:cNvSpPr txBox="1">
            <a:spLocks noChangeArrowheads="1"/>
          </p:cNvSpPr>
          <p:nvPr/>
        </p:nvSpPr>
        <p:spPr bwMode="auto">
          <a:xfrm>
            <a:off x="8769635" y="5613932"/>
            <a:ext cx="514459" cy="240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>
                <a:solidFill>
                  <a:srgbClr val="010066"/>
                </a:solidFill>
              </a:rPr>
              <a:t>45</a:t>
            </a:r>
          </a:p>
        </p:txBody>
      </p:sp>
      <p:sp>
        <p:nvSpPr>
          <p:cNvPr id="80" name="Text Box 31"/>
          <p:cNvSpPr txBox="1">
            <a:spLocks noChangeArrowheads="1"/>
          </p:cNvSpPr>
          <p:nvPr/>
        </p:nvSpPr>
        <p:spPr bwMode="auto">
          <a:xfrm>
            <a:off x="9392830" y="5613932"/>
            <a:ext cx="514459" cy="240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>
                <a:solidFill>
                  <a:srgbClr val="010066"/>
                </a:solidFill>
              </a:rPr>
              <a:t>50</a:t>
            </a:r>
          </a:p>
        </p:txBody>
      </p:sp>
      <p:sp>
        <p:nvSpPr>
          <p:cNvPr id="81" name="Text Box 32"/>
          <p:cNvSpPr txBox="1">
            <a:spLocks noChangeArrowheads="1"/>
          </p:cNvSpPr>
          <p:nvPr/>
        </p:nvSpPr>
        <p:spPr bwMode="auto">
          <a:xfrm>
            <a:off x="9941371" y="5613932"/>
            <a:ext cx="516083" cy="240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>
                <a:solidFill>
                  <a:srgbClr val="010066"/>
                </a:solidFill>
              </a:rPr>
              <a:t>55</a:t>
            </a:r>
          </a:p>
        </p:txBody>
      </p:sp>
      <p:sp>
        <p:nvSpPr>
          <p:cNvPr id="82" name="Text Box 33"/>
          <p:cNvSpPr txBox="1">
            <a:spLocks noChangeArrowheads="1"/>
          </p:cNvSpPr>
          <p:nvPr/>
        </p:nvSpPr>
        <p:spPr bwMode="auto">
          <a:xfrm>
            <a:off x="10551582" y="5613932"/>
            <a:ext cx="514459" cy="240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>
                <a:solidFill>
                  <a:srgbClr val="010066"/>
                </a:solidFill>
              </a:rPr>
              <a:t>60</a:t>
            </a:r>
          </a:p>
        </p:txBody>
      </p:sp>
      <p:cxnSp>
        <p:nvCxnSpPr>
          <p:cNvPr id="83" name="Straight Connector 82"/>
          <p:cNvCxnSpPr>
            <a:stCxn id="55" idx="1"/>
          </p:cNvCxnSpPr>
          <p:nvPr/>
        </p:nvCxnSpPr>
        <p:spPr>
          <a:xfrm flipH="1">
            <a:off x="9050398" y="2605444"/>
            <a:ext cx="16228" cy="1742223"/>
          </a:xfrm>
          <a:prstGeom prst="line">
            <a:avLst/>
          </a:prstGeom>
          <a:ln w="2857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 flipH="1">
            <a:off x="8503480" y="3530676"/>
            <a:ext cx="3246" cy="816992"/>
          </a:xfrm>
          <a:prstGeom prst="line">
            <a:avLst/>
          </a:prstGeom>
          <a:ln w="2857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Line 57"/>
          <p:cNvSpPr>
            <a:spLocks noChangeShapeType="1"/>
          </p:cNvSpPr>
          <p:nvPr/>
        </p:nvSpPr>
        <p:spPr bwMode="auto">
          <a:xfrm flipV="1">
            <a:off x="10751303" y="5086075"/>
            <a:ext cx="0" cy="17199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cxnSp>
        <p:nvCxnSpPr>
          <p:cNvPr id="86" name="Straight Connector 85"/>
          <p:cNvCxnSpPr/>
          <p:nvPr/>
        </p:nvCxnSpPr>
        <p:spPr>
          <a:xfrm>
            <a:off x="9595692" y="1785485"/>
            <a:ext cx="0" cy="2562183"/>
          </a:xfrm>
          <a:prstGeom prst="line">
            <a:avLst/>
          </a:prstGeom>
          <a:ln w="2857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/>
          <p:cNvCxnSpPr/>
          <p:nvPr/>
        </p:nvCxnSpPr>
        <p:spPr>
          <a:xfrm>
            <a:off x="9582813" y="5186901"/>
            <a:ext cx="1168490" cy="1483"/>
          </a:xfrm>
          <a:prstGeom prst="line">
            <a:avLst/>
          </a:prstGeom>
          <a:ln w="28575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Line 62"/>
          <p:cNvSpPr>
            <a:spLocks noChangeShapeType="1"/>
          </p:cNvSpPr>
          <p:nvPr/>
        </p:nvSpPr>
        <p:spPr bwMode="auto">
          <a:xfrm flipV="1">
            <a:off x="9582813" y="5044558"/>
            <a:ext cx="0" cy="25799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89" name="Line 62"/>
          <p:cNvSpPr>
            <a:spLocks noChangeShapeType="1"/>
          </p:cNvSpPr>
          <p:nvPr/>
        </p:nvSpPr>
        <p:spPr bwMode="auto">
          <a:xfrm flipV="1">
            <a:off x="8492223" y="5044558"/>
            <a:ext cx="0" cy="25799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cxnSp>
        <p:nvCxnSpPr>
          <p:cNvPr id="90" name="Straight Connector 89"/>
          <p:cNvCxnSpPr/>
          <p:nvPr/>
        </p:nvCxnSpPr>
        <p:spPr>
          <a:xfrm flipH="1" flipV="1">
            <a:off x="7090035" y="5175039"/>
            <a:ext cx="1402188" cy="1186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TextBox 90"/>
          <p:cNvSpPr txBox="1"/>
          <p:nvPr/>
        </p:nvSpPr>
        <p:spPr>
          <a:xfrm>
            <a:off x="360736" y="789081"/>
            <a:ext cx="51321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Step 1: </a:t>
            </a:r>
            <a:r>
              <a:rPr lang="en-GB" sz="2800" dirty="0"/>
              <a:t>Draw a cumulative frequency graph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360736" y="2131327"/>
            <a:ext cx="56057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Step 2: </a:t>
            </a:r>
            <a:r>
              <a:rPr lang="en-GB" sz="2800" dirty="0"/>
              <a:t>Identify the LQ, median and UQ values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393704" y="3290471"/>
            <a:ext cx="56057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Step 3: </a:t>
            </a:r>
            <a:r>
              <a:rPr lang="en-GB" sz="2800" dirty="0"/>
              <a:t>Use these values to draw the box plot on the scale below</a:t>
            </a:r>
          </a:p>
        </p:txBody>
      </p:sp>
    </p:spTree>
    <p:extLst>
      <p:ext uri="{BB962C8B-B14F-4D97-AF65-F5344CB8AC3E}">
        <p14:creationId xmlns:p14="http://schemas.microsoft.com/office/powerpoint/2010/main" val="2826518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1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4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54" grpId="0" animBg="1"/>
      <p:bldP spid="55" grpId="0" animBg="1"/>
      <p:bldP spid="70" grpId="0" animBg="1"/>
      <p:bldP spid="71" grpId="0" animBg="1"/>
      <p:bldP spid="72" grpId="0" animBg="1"/>
      <p:bldP spid="85" grpId="0" animBg="1"/>
      <p:bldP spid="88" grpId="0" animBg="1"/>
      <p:bldP spid="89" grpId="0" animBg="1"/>
      <p:bldP spid="92" grpId="0"/>
      <p:bldP spid="9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63" t="9659" r="19245" b="15341"/>
          <a:stretch/>
        </p:blipFill>
        <p:spPr bwMode="auto">
          <a:xfrm>
            <a:off x="155340" y="23961"/>
            <a:ext cx="6966774" cy="6645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72" t="66207" r="27830" b="12217"/>
          <a:stretch/>
        </p:blipFill>
        <p:spPr bwMode="auto">
          <a:xfrm>
            <a:off x="8364252" y="4293096"/>
            <a:ext cx="2214246" cy="2188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9E6BD6F-D3AB-41EA-907D-D85906A7988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1377" t="6045" r="6871" b="37603"/>
          <a:stretch/>
        </p:blipFill>
        <p:spPr>
          <a:xfrm>
            <a:off x="7500157" y="728700"/>
            <a:ext cx="4150901" cy="3294366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9CA8450D-7156-42CE-8B22-78AEC1C257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90" t="59222" r="27830" b="33793"/>
          <a:stretch/>
        </p:blipFill>
        <p:spPr bwMode="auto">
          <a:xfrm>
            <a:off x="965430" y="47123"/>
            <a:ext cx="5508612" cy="432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16D3667-549E-4943-8D03-D6E20F19CA2F}"/>
              </a:ext>
            </a:extLst>
          </p:cNvPr>
          <p:cNvSpPr txBox="1"/>
          <p:nvPr/>
        </p:nvSpPr>
        <p:spPr>
          <a:xfrm>
            <a:off x="9660396" y="5157193"/>
            <a:ext cx="4320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B</a:t>
            </a:r>
            <a:endParaRPr lang="en-GB" sz="3600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6A7115C-52DF-416A-8833-A021DAC3474C}"/>
              </a:ext>
            </a:extLst>
          </p:cNvPr>
          <p:cNvSpPr txBox="1"/>
          <p:nvPr/>
        </p:nvSpPr>
        <p:spPr>
          <a:xfrm>
            <a:off x="9653857" y="4617133"/>
            <a:ext cx="4320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D</a:t>
            </a:r>
            <a:endParaRPr lang="en-GB" sz="3600" b="1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3AABF0B-875E-467A-94BF-04DB8CD72849}"/>
              </a:ext>
            </a:extLst>
          </p:cNvPr>
          <p:cNvSpPr txBox="1"/>
          <p:nvPr/>
        </p:nvSpPr>
        <p:spPr>
          <a:xfrm>
            <a:off x="9647318" y="4053949"/>
            <a:ext cx="4320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C</a:t>
            </a:r>
            <a:endParaRPr lang="en-GB" sz="3600" b="1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E608748-4557-47CA-AC2D-82AC6739AE92}"/>
              </a:ext>
            </a:extLst>
          </p:cNvPr>
          <p:cNvSpPr txBox="1"/>
          <p:nvPr/>
        </p:nvSpPr>
        <p:spPr>
          <a:xfrm>
            <a:off x="9675807" y="5702779"/>
            <a:ext cx="4320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A</a:t>
            </a:r>
            <a:endParaRPr lang="en-GB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2229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98</Words>
  <Application>Microsoft Office PowerPoint</Application>
  <PresentationFormat>Widescreen</PresentationFormat>
  <Paragraphs>38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3</cp:revision>
  <dcterms:created xsi:type="dcterms:W3CDTF">2015-11-06T19:25:10Z</dcterms:created>
  <dcterms:modified xsi:type="dcterms:W3CDTF">2021-11-09T11:03:31Z</dcterms:modified>
</cp:coreProperties>
</file>