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1.xml" ContentType="application/vnd.openxmlformats-officedocument.presentationml.tags+xml"/>
  <Override PartName="/ppt/notesSlides/notesSlide5.xml" ContentType="application/vnd.openxmlformats-officedocument.presentationml.notesSlide+xml"/>
  <Override PartName="/ppt/tags/tag2.xml" ContentType="application/vnd.openxmlformats-officedocument.presentationml.tags+xml"/>
  <Override PartName="/ppt/notesSlides/notesSlide6.xml" ContentType="application/vnd.openxmlformats-officedocument.presentationml.notesSlide+xml"/>
  <Override PartName="/ppt/tags/tag3.xml" ContentType="application/vnd.openxmlformats-officedocument.presentationml.tags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89" r:id="rId2"/>
    <p:sldId id="262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86" r:id="rId13"/>
    <p:sldId id="272" r:id="rId14"/>
    <p:sldId id="273" r:id="rId15"/>
    <p:sldId id="274" r:id="rId16"/>
    <p:sldId id="275" r:id="rId17"/>
    <p:sldId id="276" r:id="rId18"/>
    <p:sldId id="287" r:id="rId19"/>
    <p:sldId id="256" r:id="rId20"/>
    <p:sldId id="257" r:id="rId21"/>
    <p:sldId id="258" r:id="rId22"/>
    <p:sldId id="259" r:id="rId23"/>
    <p:sldId id="260" r:id="rId24"/>
    <p:sldId id="261" r:id="rId25"/>
    <p:sldId id="279" r:id="rId26"/>
    <p:sldId id="280" r:id="rId27"/>
    <p:sldId id="283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tewart Gale" initials="SG" lastIdx="1" clrIdx="0">
    <p:extLst>
      <p:ext uri="{19B8F6BF-5375-455C-9EA6-DF929625EA0E}">
        <p15:presenceInfo xmlns:p15="http://schemas.microsoft.com/office/powerpoint/2012/main" userId="S-1-5-21-3191608259-3919569132-2153806649-799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0000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9639D3D-E4B6-4EDF-B300-2B695636B4D9}" v="31" dt="2025-10-22T04:34:54.49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106" autoAdjust="0"/>
    <p:restoredTop sz="94660"/>
  </p:normalViewPr>
  <p:slideViewPr>
    <p:cSldViewPr snapToGrid="0">
      <p:cViewPr varScale="1">
        <p:scale>
          <a:sx n="86" d="100"/>
          <a:sy n="86" d="100"/>
        </p:scale>
        <p:origin x="45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commentAuthors" Target="commentAuthors.xml"/><Relationship Id="rId35" Type="http://schemas.microsoft.com/office/2016/11/relationships/changesInfo" Target="changesInfos/changesInfo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B9436AB6-51F9-4F0B-84B5-8FB74FB1BF16}"/>
    <pc:docChg chg="custSel addSld delSld modSld sldOrd">
      <pc:chgData name="Stewart Gale" userId="3647ddd2-6040-41ae-a96d-232c23482af8" providerId="ADAL" clId="{B9436AB6-51F9-4F0B-84B5-8FB74FB1BF16}" dt="2021-11-23T16:31:39.871" v="11" actId="47"/>
      <pc:docMkLst>
        <pc:docMk/>
      </pc:docMkLst>
      <pc:sldChg chg="ord">
        <pc:chgData name="Stewart Gale" userId="3647ddd2-6040-41ae-a96d-232c23482af8" providerId="ADAL" clId="{B9436AB6-51F9-4F0B-84B5-8FB74FB1BF16}" dt="2021-11-23T16:31:10.719" v="10"/>
        <pc:sldMkLst>
          <pc:docMk/>
          <pc:sldMk cId="2986517200" sldId="284"/>
        </pc:sldMkLst>
      </pc:sldChg>
      <pc:sldChg chg="ord">
        <pc:chgData name="Stewart Gale" userId="3647ddd2-6040-41ae-a96d-232c23482af8" providerId="ADAL" clId="{B9436AB6-51F9-4F0B-84B5-8FB74FB1BF16}" dt="2021-11-23T16:31:10.719" v="10"/>
        <pc:sldMkLst>
          <pc:docMk/>
          <pc:sldMk cId="325121018" sldId="285"/>
        </pc:sldMkLst>
      </pc:sldChg>
      <pc:sldChg chg="del">
        <pc:chgData name="Stewart Gale" userId="3647ddd2-6040-41ae-a96d-232c23482af8" providerId="ADAL" clId="{B9436AB6-51F9-4F0B-84B5-8FB74FB1BF16}" dt="2021-11-23T16:31:39.871" v="11" actId="47"/>
        <pc:sldMkLst>
          <pc:docMk/>
          <pc:sldMk cId="342762186" sldId="288"/>
        </pc:sldMkLst>
      </pc:sldChg>
      <pc:sldChg chg="addSp delSp modSp new mod ord">
        <pc:chgData name="Stewart Gale" userId="3647ddd2-6040-41ae-a96d-232c23482af8" providerId="ADAL" clId="{B9436AB6-51F9-4F0B-84B5-8FB74FB1BF16}" dt="2021-11-23T16:30:51.285" v="8" actId="1076"/>
        <pc:sldMkLst>
          <pc:docMk/>
          <pc:sldMk cId="3677767733" sldId="289"/>
        </pc:sldMkLst>
      </pc:sldChg>
    </pc:docChg>
  </pc:docChgLst>
  <pc:docChgLst>
    <pc:chgData name="Stewart Gale" userId="3647ddd2-6040-41ae-a96d-232c23482af8" providerId="ADAL" clId="{ADDBF2C4-AD8D-4E1D-8386-BD3D3561C83C}"/>
    <pc:docChg chg="undo custSel modSld">
      <pc:chgData name="Stewart Gale" userId="3647ddd2-6040-41ae-a96d-232c23482af8" providerId="ADAL" clId="{ADDBF2C4-AD8D-4E1D-8386-BD3D3561C83C}" dt="2025-10-22T04:34:54.496" v="47" actId="20577"/>
      <pc:docMkLst>
        <pc:docMk/>
      </pc:docMkLst>
      <pc:sldChg chg="addSp delSp modSp mod modAnim">
        <pc:chgData name="Stewart Gale" userId="3647ddd2-6040-41ae-a96d-232c23482af8" providerId="ADAL" clId="{ADDBF2C4-AD8D-4E1D-8386-BD3D3561C83C}" dt="2025-10-22T04:32:18.193" v="24" actId="20577"/>
        <pc:sldMkLst>
          <pc:docMk/>
          <pc:sldMk cId="1678472239" sldId="279"/>
        </pc:sldMkLst>
        <pc:spChg chg="mod">
          <ac:chgData name="Stewart Gale" userId="3647ddd2-6040-41ae-a96d-232c23482af8" providerId="ADAL" clId="{ADDBF2C4-AD8D-4E1D-8386-BD3D3561C83C}" dt="2025-10-22T04:31:46.645" v="14" actId="1076"/>
          <ac:spMkLst>
            <pc:docMk/>
            <pc:sldMk cId="1678472239" sldId="279"/>
            <ac:spMk id="2" creationId="{00000000-0000-0000-0000-000000000000}"/>
          </ac:spMkLst>
        </pc:spChg>
        <pc:spChg chg="add mod">
          <ac:chgData name="Stewart Gale" userId="3647ddd2-6040-41ae-a96d-232c23482af8" providerId="ADAL" clId="{ADDBF2C4-AD8D-4E1D-8386-BD3D3561C83C}" dt="2025-10-22T04:32:18.193" v="24" actId="20577"/>
          <ac:spMkLst>
            <pc:docMk/>
            <pc:sldMk cId="1678472239" sldId="279"/>
            <ac:spMk id="3" creationId="{ACAD454A-8119-16B7-66D9-052429538473}"/>
          </ac:spMkLst>
        </pc:spChg>
        <pc:spChg chg="mod">
          <ac:chgData name="Stewart Gale" userId="3647ddd2-6040-41ae-a96d-232c23482af8" providerId="ADAL" clId="{ADDBF2C4-AD8D-4E1D-8386-BD3D3561C83C}" dt="2025-10-22T04:31:50.844" v="15" actId="1076"/>
          <ac:spMkLst>
            <pc:docMk/>
            <pc:sldMk cId="1678472239" sldId="279"/>
            <ac:spMk id="5" creationId="{85E990A9-2AE6-45AB-8050-5D5E4851B610}"/>
          </ac:spMkLst>
        </pc:spChg>
        <pc:spChg chg="mod">
          <ac:chgData name="Stewart Gale" userId="3647ddd2-6040-41ae-a96d-232c23482af8" providerId="ADAL" clId="{ADDBF2C4-AD8D-4E1D-8386-BD3D3561C83C}" dt="2025-10-22T04:31:54.550" v="16" actId="1076"/>
          <ac:spMkLst>
            <pc:docMk/>
            <pc:sldMk cId="1678472239" sldId="279"/>
            <ac:spMk id="6" creationId="{5746769A-FF79-43C8-A02B-EF1630465B60}"/>
          </ac:spMkLst>
        </pc:spChg>
        <pc:spChg chg="del">
          <ac:chgData name="Stewart Gale" userId="3647ddd2-6040-41ae-a96d-232c23482af8" providerId="ADAL" clId="{ADDBF2C4-AD8D-4E1D-8386-BD3D3561C83C}" dt="2025-10-22T04:31:36.855" v="13" actId="478"/>
          <ac:spMkLst>
            <pc:docMk/>
            <pc:sldMk cId="1678472239" sldId="279"/>
            <ac:spMk id="17" creationId="{00000000-0000-0000-0000-000000000000}"/>
          </ac:spMkLst>
        </pc:spChg>
      </pc:sldChg>
      <pc:sldChg chg="addSp delSp modSp mod modAnim">
        <pc:chgData name="Stewart Gale" userId="3647ddd2-6040-41ae-a96d-232c23482af8" providerId="ADAL" clId="{ADDBF2C4-AD8D-4E1D-8386-BD3D3561C83C}" dt="2025-10-22T04:33:21.904" v="33" actId="20577"/>
        <pc:sldMkLst>
          <pc:docMk/>
          <pc:sldMk cId="911808826" sldId="280"/>
        </pc:sldMkLst>
        <pc:spChg chg="mod">
          <ac:chgData name="Stewart Gale" userId="3647ddd2-6040-41ae-a96d-232c23482af8" providerId="ADAL" clId="{ADDBF2C4-AD8D-4E1D-8386-BD3D3561C83C}" dt="2025-10-22T04:32:39.270" v="28" actId="1076"/>
          <ac:spMkLst>
            <pc:docMk/>
            <pc:sldMk cId="911808826" sldId="280"/>
            <ac:spMk id="2" creationId="{00000000-0000-0000-0000-000000000000}"/>
          </ac:spMkLst>
        </pc:spChg>
        <pc:spChg chg="add mod">
          <ac:chgData name="Stewart Gale" userId="3647ddd2-6040-41ae-a96d-232c23482af8" providerId="ADAL" clId="{ADDBF2C4-AD8D-4E1D-8386-BD3D3561C83C}" dt="2025-10-22T04:33:21.904" v="33" actId="20577"/>
          <ac:spMkLst>
            <pc:docMk/>
            <pc:sldMk cId="911808826" sldId="280"/>
            <ac:spMk id="3" creationId="{95BE934B-3483-C886-41CC-6FEF005ECE36}"/>
          </ac:spMkLst>
        </pc:spChg>
        <pc:spChg chg="del">
          <ac:chgData name="Stewart Gale" userId="3647ddd2-6040-41ae-a96d-232c23482af8" providerId="ADAL" clId="{ADDBF2C4-AD8D-4E1D-8386-BD3D3561C83C}" dt="2025-10-22T04:32:25.542" v="25" actId="478"/>
          <ac:spMkLst>
            <pc:docMk/>
            <pc:sldMk cId="911808826" sldId="280"/>
            <ac:spMk id="5" creationId="{2D0B81C8-1AB7-4CB9-B0FE-FA561194F305}"/>
          </ac:spMkLst>
        </pc:spChg>
        <pc:spChg chg="mod">
          <ac:chgData name="Stewart Gale" userId="3647ddd2-6040-41ae-a96d-232c23482af8" providerId="ADAL" clId="{ADDBF2C4-AD8D-4E1D-8386-BD3D3561C83C}" dt="2025-10-22T04:33:01.507" v="29" actId="1076"/>
          <ac:spMkLst>
            <pc:docMk/>
            <pc:sldMk cId="911808826" sldId="280"/>
            <ac:spMk id="6" creationId="{D70C9BE3-FF65-499D-A346-B89E5CF9379C}"/>
          </ac:spMkLst>
        </pc:spChg>
        <pc:spChg chg="mod">
          <ac:chgData name="Stewart Gale" userId="3647ddd2-6040-41ae-a96d-232c23482af8" providerId="ADAL" clId="{ADDBF2C4-AD8D-4E1D-8386-BD3D3561C83C}" dt="2025-10-22T04:33:01.507" v="29" actId="1076"/>
          <ac:spMkLst>
            <pc:docMk/>
            <pc:sldMk cId="911808826" sldId="280"/>
            <ac:spMk id="7" creationId="{6DBC5693-2769-4934-B128-AA3C6479D36D}"/>
          </ac:spMkLst>
        </pc:spChg>
        <pc:spChg chg="mod">
          <ac:chgData name="Stewart Gale" userId="3647ddd2-6040-41ae-a96d-232c23482af8" providerId="ADAL" clId="{ADDBF2C4-AD8D-4E1D-8386-BD3D3561C83C}" dt="2025-10-22T04:32:39.270" v="28" actId="1076"/>
          <ac:spMkLst>
            <pc:docMk/>
            <pc:sldMk cId="911808826" sldId="280"/>
            <ac:spMk id="9" creationId="{9EBE4FC1-5413-4B74-8E87-88B731552621}"/>
          </ac:spMkLst>
        </pc:spChg>
      </pc:sldChg>
      <pc:sldChg chg="addSp delSp modSp mod modAnim">
        <pc:chgData name="Stewart Gale" userId="3647ddd2-6040-41ae-a96d-232c23482af8" providerId="ADAL" clId="{ADDBF2C4-AD8D-4E1D-8386-BD3D3561C83C}" dt="2025-10-22T04:34:54.496" v="47" actId="20577"/>
        <pc:sldMkLst>
          <pc:docMk/>
          <pc:sldMk cId="1428916207" sldId="283"/>
        </pc:sldMkLst>
        <pc:spChg chg="mod">
          <ac:chgData name="Stewart Gale" userId="3647ddd2-6040-41ae-a96d-232c23482af8" providerId="ADAL" clId="{ADDBF2C4-AD8D-4E1D-8386-BD3D3561C83C}" dt="2025-10-22T04:33:32.279" v="35" actId="1076"/>
          <ac:spMkLst>
            <pc:docMk/>
            <pc:sldMk cId="1428916207" sldId="283"/>
            <ac:spMk id="2" creationId="{00000000-0000-0000-0000-000000000000}"/>
          </ac:spMkLst>
        </pc:spChg>
        <pc:spChg chg="add mod">
          <ac:chgData name="Stewart Gale" userId="3647ddd2-6040-41ae-a96d-232c23482af8" providerId="ADAL" clId="{ADDBF2C4-AD8D-4E1D-8386-BD3D3561C83C}" dt="2025-10-22T04:34:54.496" v="47" actId="20577"/>
          <ac:spMkLst>
            <pc:docMk/>
            <pc:sldMk cId="1428916207" sldId="283"/>
            <ac:spMk id="3" creationId="{3A4FAFF7-598B-DBA2-DA36-CF29226782A7}"/>
          </ac:spMkLst>
        </pc:spChg>
        <pc:spChg chg="del">
          <ac:chgData name="Stewart Gale" userId="3647ddd2-6040-41ae-a96d-232c23482af8" providerId="ADAL" clId="{ADDBF2C4-AD8D-4E1D-8386-BD3D3561C83C}" dt="2025-10-22T04:33:27.227" v="34" actId="478"/>
          <ac:spMkLst>
            <pc:docMk/>
            <pc:sldMk cId="1428916207" sldId="283"/>
            <ac:spMk id="5" creationId="{C73F3C3B-EC89-476F-9568-4B50D2A6EA2C}"/>
          </ac:spMkLst>
        </pc:spChg>
        <pc:spChg chg="mod">
          <ac:chgData name="Stewart Gale" userId="3647ddd2-6040-41ae-a96d-232c23482af8" providerId="ADAL" clId="{ADDBF2C4-AD8D-4E1D-8386-BD3D3561C83C}" dt="2025-10-22T04:34:09.603" v="40" actId="1076"/>
          <ac:spMkLst>
            <pc:docMk/>
            <pc:sldMk cId="1428916207" sldId="283"/>
            <ac:spMk id="6" creationId="{EE019125-4BD9-4E89-B054-C81468E5A1BB}"/>
          </ac:spMkLst>
        </pc:spChg>
        <pc:spChg chg="mod">
          <ac:chgData name="Stewart Gale" userId="3647ddd2-6040-41ae-a96d-232c23482af8" providerId="ADAL" clId="{ADDBF2C4-AD8D-4E1D-8386-BD3D3561C83C}" dt="2025-10-22T04:34:09.603" v="40" actId="1076"/>
          <ac:spMkLst>
            <pc:docMk/>
            <pc:sldMk cId="1428916207" sldId="283"/>
            <ac:spMk id="7" creationId="{E4452C87-54CF-4746-A169-77446E676779}"/>
          </ac:spMkLst>
        </pc:spChg>
      </pc:sldChg>
    </pc:docChg>
  </pc:docChgLst>
  <pc:docChgLst>
    <pc:chgData name="Stewart Gale" userId="3647ddd2-6040-41ae-a96d-232c23482af8" providerId="ADAL" clId="{E6C31C5A-724E-4E52-93CD-612E9BFB4AAA}"/>
    <pc:docChg chg="undo custSel addSld modSld sldOrd">
      <pc:chgData name="Stewart Gale" userId="3647ddd2-6040-41ae-a96d-232c23482af8" providerId="ADAL" clId="{E6C31C5A-724E-4E52-93CD-612E9BFB4AAA}" dt="2021-04-22T06:47:53.650" v="61" actId="20577"/>
      <pc:docMkLst>
        <pc:docMk/>
      </pc:docMkLst>
      <pc:sldChg chg="modSp mod">
        <pc:chgData name="Stewart Gale" userId="3647ddd2-6040-41ae-a96d-232c23482af8" providerId="ADAL" clId="{E6C31C5A-724E-4E52-93CD-612E9BFB4AAA}" dt="2021-04-20T14:59:00.846" v="17" actId="14100"/>
        <pc:sldMkLst>
          <pc:docMk/>
          <pc:sldMk cId="4030267063" sldId="256"/>
        </pc:sldMkLst>
      </pc:sldChg>
      <pc:sldChg chg="modSp">
        <pc:chgData name="Stewart Gale" userId="3647ddd2-6040-41ae-a96d-232c23482af8" providerId="ADAL" clId="{E6C31C5A-724E-4E52-93CD-612E9BFB4AAA}" dt="2021-04-22T06:47:53.650" v="61" actId="20577"/>
        <pc:sldMkLst>
          <pc:docMk/>
          <pc:sldMk cId="797370815" sldId="264"/>
        </pc:sldMkLst>
      </pc:sldChg>
      <pc:sldChg chg="delCm">
        <pc:chgData name="Stewart Gale" userId="3647ddd2-6040-41ae-a96d-232c23482af8" providerId="ADAL" clId="{E6C31C5A-724E-4E52-93CD-612E9BFB4AAA}" dt="2021-04-20T14:59:15.916" v="18" actId="1592"/>
        <pc:sldMkLst>
          <pc:docMk/>
          <pc:sldMk cId="1453392331" sldId="277"/>
        </pc:sldMkLst>
      </pc:sldChg>
      <pc:sldChg chg="add ord">
        <pc:chgData name="Stewart Gale" userId="3647ddd2-6040-41ae-a96d-232c23482af8" providerId="ADAL" clId="{E6C31C5A-724E-4E52-93CD-612E9BFB4AAA}" dt="2021-04-20T15:00:38.311" v="21"/>
        <pc:sldMkLst>
          <pc:docMk/>
          <pc:sldMk cId="2986517200" sldId="284"/>
        </pc:sldMkLst>
      </pc:sldChg>
      <pc:sldChg chg="addSp modSp add modAnim">
        <pc:chgData name="Stewart Gale" userId="3647ddd2-6040-41ae-a96d-232c23482af8" providerId="ADAL" clId="{E6C31C5A-724E-4E52-93CD-612E9BFB4AAA}" dt="2021-04-20T15:03:05.856" v="59"/>
        <pc:sldMkLst>
          <pc:docMk/>
          <pc:sldMk cId="325121018" sldId="285"/>
        </pc:sldMkLst>
      </pc:sldChg>
    </pc:docChg>
  </pc:docChgLst>
  <pc:docChgLst>
    <pc:chgData name="Stewart Gale" userId="3647ddd2-6040-41ae-a96d-232c23482af8" providerId="ADAL" clId="{C8777F45-C2A5-4AC7-8847-1E35568F9952}"/>
    <pc:docChg chg="undo custSel addSld delSld modSld">
      <pc:chgData name="Stewart Gale" userId="3647ddd2-6040-41ae-a96d-232c23482af8" providerId="ADAL" clId="{C8777F45-C2A5-4AC7-8847-1E35568F9952}" dt="2021-05-26T04:59:22.993" v="288" actId="1076"/>
      <pc:docMkLst>
        <pc:docMk/>
      </pc:docMkLst>
      <pc:sldChg chg="delSp modSp mod modAnim">
        <pc:chgData name="Stewart Gale" userId="3647ddd2-6040-41ae-a96d-232c23482af8" providerId="ADAL" clId="{C8777F45-C2A5-4AC7-8847-1E35568F9952}" dt="2021-05-23T11:28:46.827" v="244" actId="403"/>
        <pc:sldMkLst>
          <pc:docMk/>
          <pc:sldMk cId="4030267063" sldId="256"/>
        </pc:sldMkLst>
      </pc:sldChg>
      <pc:sldChg chg="delSp modSp mod delAnim">
        <pc:chgData name="Stewart Gale" userId="3647ddd2-6040-41ae-a96d-232c23482af8" providerId="ADAL" clId="{C8777F45-C2A5-4AC7-8847-1E35568F9952}" dt="2021-05-23T11:30:19.671" v="279" actId="1076"/>
        <pc:sldMkLst>
          <pc:docMk/>
          <pc:sldMk cId="598683992" sldId="257"/>
        </pc:sldMkLst>
      </pc:sldChg>
      <pc:sldChg chg="delSp modSp mod delAnim">
        <pc:chgData name="Stewart Gale" userId="3647ddd2-6040-41ae-a96d-232c23482af8" providerId="ADAL" clId="{C8777F45-C2A5-4AC7-8847-1E35568F9952}" dt="2021-05-23T11:30:14.684" v="278" actId="1076"/>
        <pc:sldMkLst>
          <pc:docMk/>
          <pc:sldMk cId="138134421" sldId="258"/>
        </pc:sldMkLst>
      </pc:sldChg>
      <pc:sldChg chg="delSp modSp mod delAnim">
        <pc:chgData name="Stewart Gale" userId="3647ddd2-6040-41ae-a96d-232c23482af8" providerId="ADAL" clId="{C8777F45-C2A5-4AC7-8847-1E35568F9952}" dt="2021-05-23T11:30:08.759" v="277" actId="1036"/>
        <pc:sldMkLst>
          <pc:docMk/>
          <pc:sldMk cId="4201274294" sldId="259"/>
        </pc:sldMkLst>
      </pc:sldChg>
      <pc:sldChg chg="modSp mod">
        <pc:chgData name="Stewart Gale" userId="3647ddd2-6040-41ae-a96d-232c23482af8" providerId="ADAL" clId="{C8777F45-C2A5-4AC7-8847-1E35568F9952}" dt="2021-05-23T11:19:48.353" v="107" actId="1076"/>
        <pc:sldMkLst>
          <pc:docMk/>
          <pc:sldMk cId="18871155" sldId="260"/>
        </pc:sldMkLst>
      </pc:sldChg>
      <pc:sldChg chg="delSp modSp mod delAnim">
        <pc:chgData name="Stewart Gale" userId="3647ddd2-6040-41ae-a96d-232c23482af8" providerId="ADAL" clId="{C8777F45-C2A5-4AC7-8847-1E35568F9952}" dt="2021-05-23T11:30:34.553" v="282" actId="1076"/>
        <pc:sldMkLst>
          <pc:docMk/>
          <pc:sldMk cId="3402775910" sldId="261"/>
        </pc:sldMkLst>
      </pc:sldChg>
      <pc:sldChg chg="modSp mod">
        <pc:chgData name="Stewart Gale" userId="3647ddd2-6040-41ae-a96d-232c23482af8" providerId="ADAL" clId="{C8777F45-C2A5-4AC7-8847-1E35568F9952}" dt="2021-05-23T11:11:25.257" v="13" actId="20577"/>
        <pc:sldMkLst>
          <pc:docMk/>
          <pc:sldMk cId="261220485" sldId="262"/>
        </pc:sldMkLst>
      </pc:sldChg>
      <pc:sldChg chg="delSp modSp mod modAnim">
        <pc:chgData name="Stewart Gale" userId="3647ddd2-6040-41ae-a96d-232c23482af8" providerId="ADAL" clId="{C8777F45-C2A5-4AC7-8847-1E35568F9952}" dt="2021-05-23T11:12:13.897" v="18" actId="1076"/>
        <pc:sldMkLst>
          <pc:docMk/>
          <pc:sldMk cId="797370815" sldId="264"/>
        </pc:sldMkLst>
      </pc:sldChg>
      <pc:sldChg chg="delSp modSp mod modAnim">
        <pc:chgData name="Stewart Gale" userId="3647ddd2-6040-41ae-a96d-232c23482af8" providerId="ADAL" clId="{C8777F45-C2A5-4AC7-8847-1E35568F9952}" dt="2021-05-23T11:12:56.389" v="22" actId="1076"/>
        <pc:sldMkLst>
          <pc:docMk/>
          <pc:sldMk cId="285546320" sldId="270"/>
        </pc:sldMkLst>
      </pc:sldChg>
      <pc:sldChg chg="addSp delSp modSp mod delAnim modAnim">
        <pc:chgData name="Stewart Gale" userId="3647ddd2-6040-41ae-a96d-232c23482af8" providerId="ADAL" clId="{C8777F45-C2A5-4AC7-8847-1E35568F9952}" dt="2021-05-23T11:29:05.104" v="246"/>
        <pc:sldMkLst>
          <pc:docMk/>
          <pc:sldMk cId="352653608" sldId="271"/>
        </pc:sldMkLst>
      </pc:sldChg>
      <pc:sldChg chg="delSp modSp mod modAnim">
        <pc:chgData name="Stewart Gale" userId="3647ddd2-6040-41ae-a96d-232c23482af8" providerId="ADAL" clId="{C8777F45-C2A5-4AC7-8847-1E35568F9952}" dt="2021-05-23T11:15:32.577" v="55" actId="14100"/>
        <pc:sldMkLst>
          <pc:docMk/>
          <pc:sldMk cId="1675715077" sldId="275"/>
        </pc:sldMkLst>
      </pc:sldChg>
      <pc:sldChg chg="addSp delSp modSp mod delAnim modAnim">
        <pc:chgData name="Stewart Gale" userId="3647ddd2-6040-41ae-a96d-232c23482af8" providerId="ADAL" clId="{C8777F45-C2A5-4AC7-8847-1E35568F9952}" dt="2021-05-23T11:28:33.282" v="242"/>
        <pc:sldMkLst>
          <pc:docMk/>
          <pc:sldMk cId="3217159226" sldId="276"/>
        </pc:sldMkLst>
      </pc:sldChg>
      <pc:sldChg chg="del">
        <pc:chgData name="Stewart Gale" userId="3647ddd2-6040-41ae-a96d-232c23482af8" providerId="ADAL" clId="{C8777F45-C2A5-4AC7-8847-1E35568F9952}" dt="2021-05-23T11:20:01.895" v="108" actId="47"/>
        <pc:sldMkLst>
          <pc:docMk/>
          <pc:sldMk cId="1453392331" sldId="277"/>
        </pc:sldMkLst>
      </pc:sldChg>
      <pc:sldChg chg="del">
        <pc:chgData name="Stewart Gale" userId="3647ddd2-6040-41ae-a96d-232c23482af8" providerId="ADAL" clId="{C8777F45-C2A5-4AC7-8847-1E35568F9952}" dt="2021-05-23T11:20:04.352" v="109" actId="47"/>
        <pc:sldMkLst>
          <pc:docMk/>
          <pc:sldMk cId="1360060430" sldId="278"/>
        </pc:sldMkLst>
      </pc:sldChg>
      <pc:sldChg chg="addSp delSp modSp mod delAnim modAnim">
        <pc:chgData name="Stewart Gale" userId="3647ddd2-6040-41ae-a96d-232c23482af8" providerId="ADAL" clId="{C8777F45-C2A5-4AC7-8847-1E35568F9952}" dt="2021-05-23T11:23:45.516" v="199" actId="20577"/>
        <pc:sldMkLst>
          <pc:docMk/>
          <pc:sldMk cId="1678472239" sldId="279"/>
        </pc:sldMkLst>
      </pc:sldChg>
      <pc:sldChg chg="addSp delSp modSp mod delAnim modAnim">
        <pc:chgData name="Stewart Gale" userId="3647ddd2-6040-41ae-a96d-232c23482af8" providerId="ADAL" clId="{C8777F45-C2A5-4AC7-8847-1E35568F9952}" dt="2021-05-23T11:24:00.444" v="202"/>
        <pc:sldMkLst>
          <pc:docMk/>
          <pc:sldMk cId="911808826" sldId="280"/>
        </pc:sldMkLst>
      </pc:sldChg>
      <pc:sldChg chg="addSp delSp modSp del mod delAnim modAnim delCm">
        <pc:chgData name="Stewart Gale" userId="3647ddd2-6040-41ae-a96d-232c23482af8" providerId="ADAL" clId="{C8777F45-C2A5-4AC7-8847-1E35568F9952}" dt="2021-05-23T11:25:01.292" v="211" actId="47"/>
        <pc:sldMkLst>
          <pc:docMk/>
          <pc:sldMk cId="2313694930" sldId="281"/>
        </pc:sldMkLst>
      </pc:sldChg>
      <pc:sldChg chg="del">
        <pc:chgData name="Stewart Gale" userId="3647ddd2-6040-41ae-a96d-232c23482af8" providerId="ADAL" clId="{C8777F45-C2A5-4AC7-8847-1E35568F9952}" dt="2021-05-23T11:25:27.761" v="212" actId="47"/>
        <pc:sldMkLst>
          <pc:docMk/>
          <pc:sldMk cId="2001556412" sldId="282"/>
        </pc:sldMkLst>
      </pc:sldChg>
      <pc:sldChg chg="addSp delSp modSp mod delAnim modAnim delCm">
        <pc:chgData name="Stewart Gale" userId="3647ddd2-6040-41ae-a96d-232c23482af8" providerId="ADAL" clId="{C8777F45-C2A5-4AC7-8847-1E35568F9952}" dt="2021-05-26T04:59:22.993" v="288" actId="1076"/>
        <pc:sldMkLst>
          <pc:docMk/>
          <pc:sldMk cId="1428916207" sldId="283"/>
        </pc:sldMkLst>
      </pc:sldChg>
      <pc:sldChg chg="add">
        <pc:chgData name="Stewart Gale" userId="3647ddd2-6040-41ae-a96d-232c23482af8" providerId="ADAL" clId="{C8777F45-C2A5-4AC7-8847-1E35568F9952}" dt="2021-05-23T11:13:34.485" v="24"/>
        <pc:sldMkLst>
          <pc:docMk/>
          <pc:sldMk cId="1130890679" sldId="286"/>
        </pc:sldMkLst>
      </pc:sldChg>
      <pc:sldChg chg="modSp add mod">
        <pc:chgData name="Stewart Gale" userId="3647ddd2-6040-41ae-a96d-232c23482af8" providerId="ADAL" clId="{C8777F45-C2A5-4AC7-8847-1E35568F9952}" dt="2021-05-23T11:15:56.881" v="58" actId="14100"/>
        <pc:sldMkLst>
          <pc:docMk/>
          <pc:sldMk cId="213281265" sldId="287"/>
        </pc:sldMkLst>
      </pc:sldChg>
      <pc:sldChg chg="delSp modSp add mod">
        <pc:chgData name="Stewart Gale" userId="3647ddd2-6040-41ae-a96d-232c23482af8" providerId="ADAL" clId="{C8777F45-C2A5-4AC7-8847-1E35568F9952}" dt="2021-05-23T11:19:25.826" v="104" actId="1076"/>
        <pc:sldMkLst>
          <pc:docMk/>
          <pc:sldMk cId="342762186" sldId="288"/>
        </pc:sldMkLst>
      </pc:sldChg>
    </pc:docChg>
  </pc:docChgLst>
  <pc:docChgLst>
    <pc:chgData name="Stewart Gale" userId="3647ddd2-6040-41ae-a96d-232c23482af8" providerId="ADAL" clId="{D8C9E2D6-039A-4193-8E01-DD7097FF91FD}"/>
    <pc:docChg chg="custSel delSld modSld">
      <pc:chgData name="Stewart Gale" userId="3647ddd2-6040-41ae-a96d-232c23482af8" providerId="ADAL" clId="{D8C9E2D6-039A-4193-8E01-DD7097FF91FD}" dt="2023-10-30T11:30:40.580" v="142" actId="207"/>
      <pc:docMkLst>
        <pc:docMk/>
      </pc:docMkLst>
      <pc:sldChg chg="modSp mod">
        <pc:chgData name="Stewart Gale" userId="3647ddd2-6040-41ae-a96d-232c23482af8" providerId="ADAL" clId="{D8C9E2D6-039A-4193-8E01-DD7097FF91FD}" dt="2023-10-17T11:06:44.581" v="85" actId="1076"/>
        <pc:sldMkLst>
          <pc:docMk/>
          <pc:sldMk cId="261220485" sldId="262"/>
        </pc:sldMkLst>
      </pc:sldChg>
      <pc:sldChg chg="addSp delSp modSp mod">
        <pc:chgData name="Stewart Gale" userId="3647ddd2-6040-41ae-a96d-232c23482af8" providerId="ADAL" clId="{D8C9E2D6-039A-4193-8E01-DD7097FF91FD}" dt="2023-10-17T11:08:11.067" v="119" actId="1076"/>
        <pc:sldMkLst>
          <pc:docMk/>
          <pc:sldMk cId="2907217188" sldId="267"/>
        </pc:sldMkLst>
      </pc:sldChg>
      <pc:sldChg chg="addSp delSp modSp mod">
        <pc:chgData name="Stewart Gale" userId="3647ddd2-6040-41ae-a96d-232c23482af8" providerId="ADAL" clId="{D8C9E2D6-039A-4193-8E01-DD7097FF91FD}" dt="2023-10-17T11:08:45.838" v="141" actId="1076"/>
        <pc:sldMkLst>
          <pc:docMk/>
          <pc:sldMk cId="2677938717" sldId="273"/>
        </pc:sldMkLst>
      </pc:sldChg>
      <pc:sldChg chg="modSp mod">
        <pc:chgData name="Stewart Gale" userId="3647ddd2-6040-41ae-a96d-232c23482af8" providerId="ADAL" clId="{D8C9E2D6-039A-4193-8E01-DD7097FF91FD}" dt="2022-01-27T04:33:36.030" v="3" actId="20577"/>
        <pc:sldMkLst>
          <pc:docMk/>
          <pc:sldMk cId="3217159226" sldId="276"/>
        </pc:sldMkLst>
      </pc:sldChg>
      <pc:sldChg chg="modSp">
        <pc:chgData name="Stewart Gale" userId="3647ddd2-6040-41ae-a96d-232c23482af8" providerId="ADAL" clId="{D8C9E2D6-039A-4193-8E01-DD7097FF91FD}" dt="2023-10-30T11:30:40.580" v="142" actId="207"/>
        <pc:sldMkLst>
          <pc:docMk/>
          <pc:sldMk cId="911808826" sldId="280"/>
        </pc:sldMkLst>
      </pc:sldChg>
      <pc:sldChg chg="modSp mod">
        <pc:chgData name="Stewart Gale" userId="3647ddd2-6040-41ae-a96d-232c23482af8" providerId="ADAL" clId="{D8C9E2D6-039A-4193-8E01-DD7097FF91FD}" dt="2022-02-01T08:20:27.901" v="12" actId="20577"/>
        <pc:sldMkLst>
          <pc:docMk/>
          <pc:sldMk cId="1428916207" sldId="283"/>
        </pc:sldMkLst>
      </pc:sldChg>
      <pc:sldChg chg="del">
        <pc:chgData name="Stewart Gale" userId="3647ddd2-6040-41ae-a96d-232c23482af8" providerId="ADAL" clId="{D8C9E2D6-039A-4193-8E01-DD7097FF91FD}" dt="2023-10-17T11:04:49.934" v="13" actId="47"/>
        <pc:sldMkLst>
          <pc:docMk/>
          <pc:sldMk cId="2986517200" sldId="284"/>
        </pc:sldMkLst>
      </pc:sldChg>
      <pc:sldChg chg="del">
        <pc:chgData name="Stewart Gale" userId="3647ddd2-6040-41ae-a96d-232c23482af8" providerId="ADAL" clId="{D8C9E2D6-039A-4193-8E01-DD7097FF91FD}" dt="2023-10-17T11:04:52.288" v="14" actId="47"/>
        <pc:sldMkLst>
          <pc:docMk/>
          <pc:sldMk cId="325121018" sldId="285"/>
        </pc:sldMkLst>
      </pc:sldChg>
      <pc:sldChg chg="modSp mod">
        <pc:chgData name="Stewart Gale" userId="3647ddd2-6040-41ae-a96d-232c23482af8" providerId="ADAL" clId="{D8C9E2D6-039A-4193-8E01-DD7097FF91FD}" dt="2023-10-17T11:04:59.871" v="17" actId="403"/>
        <pc:sldMkLst>
          <pc:docMk/>
          <pc:sldMk cId="3677767733" sldId="289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2F3004-A22F-494C-A2FF-58716DE2A314}" type="datetimeFigureOut">
              <a:rPr lang="en-GB" smtClean="0"/>
              <a:t>22/10/2025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950CD7-2A37-4943-B39E-A7D40A0284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92405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6B033E-8799-41C4-852E-4ACDBBA8C265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3000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7388" y="1143000"/>
            <a:ext cx="5483225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6B033E-8799-41C4-852E-4ACDBBA8C265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41426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7388" y="1143000"/>
            <a:ext cx="5483225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6B033E-8799-41C4-852E-4ACDBBA8C265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73261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6B033E-8799-41C4-852E-4ACDBBA8C265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96686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E91062-EF12-46A9-B437-7769B7E4707B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65129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E91062-EF12-46A9-B437-7769B7E4707B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18866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E91062-EF12-46A9-B437-7769B7E4707B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9028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8DB64-7B5D-41BD-898F-DCBA97C75967}" type="datetimeFigureOut">
              <a:rPr lang="en-GB" smtClean="0"/>
              <a:t>22/10/2025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D3628-CFB2-4883-B854-43480BDA7D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17354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8DB64-7B5D-41BD-898F-DCBA97C75967}" type="datetimeFigureOut">
              <a:rPr lang="en-GB" smtClean="0"/>
              <a:t>22/10/2025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D3628-CFB2-4883-B854-43480BDA7D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12649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8DB64-7B5D-41BD-898F-DCBA97C75967}" type="datetimeFigureOut">
              <a:rPr lang="en-GB" smtClean="0"/>
              <a:t>22/10/2025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D3628-CFB2-4883-B854-43480BDA7D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60070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8DB64-7B5D-41BD-898F-DCBA97C75967}" type="datetimeFigureOut">
              <a:rPr lang="en-GB" smtClean="0"/>
              <a:t>22/10/2025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D3628-CFB2-4883-B854-43480BDA7D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67964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8DB64-7B5D-41BD-898F-DCBA97C75967}" type="datetimeFigureOut">
              <a:rPr lang="en-GB" smtClean="0"/>
              <a:t>22/10/2025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D3628-CFB2-4883-B854-43480BDA7D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345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8DB64-7B5D-41BD-898F-DCBA97C75967}" type="datetimeFigureOut">
              <a:rPr lang="en-GB" smtClean="0"/>
              <a:t>22/10/2025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D3628-CFB2-4883-B854-43480BDA7D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24550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8DB64-7B5D-41BD-898F-DCBA97C75967}" type="datetimeFigureOut">
              <a:rPr lang="en-GB" smtClean="0"/>
              <a:t>22/10/2025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D3628-CFB2-4883-B854-43480BDA7D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5322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8DB64-7B5D-41BD-898F-DCBA97C75967}" type="datetimeFigureOut">
              <a:rPr lang="en-GB" smtClean="0"/>
              <a:t>22/10/2025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D3628-CFB2-4883-B854-43480BDA7D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91978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8DB64-7B5D-41BD-898F-DCBA97C75967}" type="datetimeFigureOut">
              <a:rPr lang="en-GB" smtClean="0"/>
              <a:t>22/10/2025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D3628-CFB2-4883-B854-43480BDA7D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12232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8DB64-7B5D-41BD-898F-DCBA97C75967}" type="datetimeFigureOut">
              <a:rPr lang="en-GB" smtClean="0"/>
              <a:t>22/10/2025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D3628-CFB2-4883-B854-43480BDA7D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8766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8DB64-7B5D-41BD-898F-DCBA97C75967}" type="datetimeFigureOut">
              <a:rPr lang="en-GB" smtClean="0"/>
              <a:t>22/10/2025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D3628-CFB2-4883-B854-43480BDA7D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1175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8DB64-7B5D-41BD-898F-DCBA97C75967}" type="datetimeFigureOut">
              <a:rPr lang="en-GB" smtClean="0"/>
              <a:t>22/10/2025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2D3628-CFB2-4883-B854-43480BDA7D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5402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image" Target="../media/image2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2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image" Target="../media/image30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9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9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0BF9D96-1227-4EEA-97E9-EC59E7236D1B}"/>
              </a:ext>
            </a:extLst>
          </p:cNvPr>
          <p:cNvSpPr/>
          <p:nvPr/>
        </p:nvSpPr>
        <p:spPr>
          <a:xfrm>
            <a:off x="563336" y="1849731"/>
            <a:ext cx="11215007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72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LO: </a:t>
            </a:r>
            <a:r>
              <a:rPr lang="en-GB" sz="72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S</a:t>
            </a:r>
            <a:r>
              <a:rPr lang="en-GB" sz="72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imultaneous </a:t>
            </a:r>
            <a:r>
              <a:rPr lang="en-GB" sz="72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E</a:t>
            </a:r>
            <a:r>
              <a:rPr lang="en-GB" sz="72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quations</a:t>
            </a:r>
          </a:p>
          <a:p>
            <a:pPr algn="ctr"/>
            <a:r>
              <a:rPr lang="en-GB" sz="8800" b="1" dirty="0">
                <a:solidFill>
                  <a:srgbClr val="000000"/>
                </a:solidFill>
                <a:latin typeface="Calibri" panose="020F0502020204030204" pitchFamily="34" charset="0"/>
              </a:rPr>
              <a:t>(Elimination Method)</a:t>
            </a:r>
            <a:r>
              <a:rPr lang="en-GB" sz="8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777677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Picture 53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6655" y="1459548"/>
            <a:ext cx="991373" cy="984484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56" name="Picture 55"/>
          <p:cNvPicPr>
            <a:picLocks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463"/>
          <a:stretch/>
        </p:blipFill>
        <p:spPr>
          <a:xfrm>
            <a:off x="5002860" y="1418916"/>
            <a:ext cx="1227920" cy="1007146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57" name="Picture 56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9015" y="1436885"/>
            <a:ext cx="991373" cy="984484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61" name="Picture 60"/>
          <p:cNvPicPr>
            <a:picLocks noChangeAspect="1"/>
          </p:cNvPicPr>
          <p:nvPr/>
        </p:nvPicPr>
        <p:blipFill rotWithShape="1">
          <a:blip r:embed="rId5"/>
          <a:srcRect l="10583" t="7700" r="10689" b="16001"/>
          <a:stretch/>
        </p:blipFill>
        <p:spPr>
          <a:xfrm>
            <a:off x="1031135" y="1290744"/>
            <a:ext cx="1128938" cy="1181641"/>
          </a:xfrm>
          <a:prstGeom prst="rect">
            <a:avLst/>
          </a:prstGeom>
        </p:spPr>
      </p:pic>
      <p:sp>
        <p:nvSpPr>
          <p:cNvPr id="63" name="TextBox 62"/>
          <p:cNvSpPr txBox="1"/>
          <p:nvPr/>
        </p:nvSpPr>
        <p:spPr>
          <a:xfrm>
            <a:off x="8097067" y="1448280"/>
            <a:ext cx="2244351" cy="92333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en-GB" sz="5400" b="1" dirty="0">
                <a:solidFill>
                  <a:srgbClr val="000000"/>
                </a:solidFill>
              </a:rPr>
              <a:t>£6.10</a:t>
            </a:r>
          </a:p>
        </p:txBody>
      </p:sp>
      <p:pic>
        <p:nvPicPr>
          <p:cNvPr id="22" name="Picture 21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8710" y="2997081"/>
            <a:ext cx="991373" cy="984484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23" name="Picture 22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1070" y="2974418"/>
            <a:ext cx="991373" cy="984484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sp>
        <p:nvSpPr>
          <p:cNvPr id="25" name="TextBox 24"/>
          <p:cNvSpPr txBox="1"/>
          <p:nvPr/>
        </p:nvSpPr>
        <p:spPr>
          <a:xfrm>
            <a:off x="8109123" y="2985813"/>
            <a:ext cx="2244351" cy="92333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en-GB" sz="5400" b="1" dirty="0">
                <a:solidFill>
                  <a:srgbClr val="000000"/>
                </a:solidFill>
              </a:rPr>
              <a:t>£5.20</a:t>
            </a:r>
          </a:p>
        </p:txBody>
      </p:sp>
      <p:pic>
        <p:nvPicPr>
          <p:cNvPr id="26" name="Picture 25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6045" y="4582338"/>
            <a:ext cx="991373" cy="984484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sp>
        <p:nvSpPr>
          <p:cNvPr id="33" name="TextBox 32"/>
          <p:cNvSpPr txBox="1"/>
          <p:nvPr/>
        </p:nvSpPr>
        <p:spPr>
          <a:xfrm>
            <a:off x="8103541" y="4643492"/>
            <a:ext cx="2244351" cy="92333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en-GB" sz="5400" b="1" dirty="0">
                <a:solidFill>
                  <a:srgbClr val="000000"/>
                </a:solidFill>
              </a:rPr>
              <a:t>£2.60</a:t>
            </a:r>
          </a:p>
        </p:txBody>
      </p:sp>
    </p:spTree>
    <p:extLst>
      <p:ext uri="{BB962C8B-B14F-4D97-AF65-F5344CB8AC3E}">
        <p14:creationId xmlns:p14="http://schemas.microsoft.com/office/powerpoint/2010/main" val="285546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3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/>
        </p:nvSpPr>
        <p:spPr>
          <a:xfrm>
            <a:off x="3309290" y="447870"/>
            <a:ext cx="5184576" cy="108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480" dirty="0">
                <a:solidFill>
                  <a:srgbClr val="FF0000"/>
                </a:solidFill>
              </a:rPr>
              <a:t>2b </a:t>
            </a:r>
            <a:r>
              <a:rPr lang="en-GB" sz="6480" dirty="0"/>
              <a:t>+</a:t>
            </a:r>
            <a:r>
              <a:rPr lang="en-GB" sz="6480" dirty="0">
                <a:solidFill>
                  <a:srgbClr val="FF0000"/>
                </a:solidFill>
              </a:rPr>
              <a:t> </a:t>
            </a:r>
            <a:r>
              <a:rPr lang="en-GB" sz="6480" dirty="0">
                <a:solidFill>
                  <a:schemeClr val="bg1"/>
                </a:solidFill>
              </a:rPr>
              <a:t>3</a:t>
            </a:r>
            <a:r>
              <a:rPr lang="en-GB" sz="6480" dirty="0">
                <a:solidFill>
                  <a:srgbClr val="FF0000"/>
                </a:solidFill>
              </a:rPr>
              <a:t>m </a:t>
            </a:r>
            <a:r>
              <a:rPr lang="en-GB" sz="6480" dirty="0"/>
              <a:t>=</a:t>
            </a:r>
            <a:r>
              <a:rPr lang="en-GB" sz="6480" dirty="0">
                <a:solidFill>
                  <a:srgbClr val="FF0000"/>
                </a:solidFill>
              </a:rPr>
              <a:t> 6.10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311767" y="1744014"/>
            <a:ext cx="5179624" cy="10895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6480" dirty="0">
                <a:solidFill>
                  <a:schemeClr val="bg1"/>
                </a:solidFill>
              </a:rPr>
              <a:t>2</a:t>
            </a:r>
            <a:r>
              <a:rPr lang="en-GB" sz="6480" dirty="0">
                <a:solidFill>
                  <a:srgbClr val="FF0000"/>
                </a:solidFill>
              </a:rPr>
              <a:t>b </a:t>
            </a:r>
            <a:r>
              <a:rPr lang="en-GB" sz="6480" dirty="0"/>
              <a:t>+</a:t>
            </a:r>
            <a:r>
              <a:rPr lang="en-GB" sz="6480" dirty="0">
                <a:solidFill>
                  <a:srgbClr val="FF0000"/>
                </a:solidFill>
              </a:rPr>
              <a:t> 2m </a:t>
            </a:r>
            <a:r>
              <a:rPr lang="en-GB" sz="6480" dirty="0"/>
              <a:t>=</a:t>
            </a:r>
            <a:r>
              <a:rPr lang="en-GB" sz="6480" dirty="0">
                <a:solidFill>
                  <a:srgbClr val="FF0000"/>
                </a:solidFill>
              </a:rPr>
              <a:t> 4.40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/>
          <a:srcRect l="10583" t="7700" r="10689" b="16001"/>
          <a:stretch/>
        </p:blipFill>
        <p:spPr>
          <a:xfrm>
            <a:off x="1770416" y="301221"/>
            <a:ext cx="1128938" cy="1181641"/>
          </a:xfrm>
          <a:prstGeom prst="rect">
            <a:avLst/>
          </a:prstGeom>
        </p:spPr>
      </p:pic>
      <p:pic>
        <p:nvPicPr>
          <p:cNvPr id="12" name="Picture 2" descr="Image result for face cartoon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01" t="7332" r="13525" b="14269"/>
          <a:stretch/>
        </p:blipFill>
        <p:spPr bwMode="auto">
          <a:xfrm>
            <a:off x="1753918" y="1728049"/>
            <a:ext cx="1078371" cy="1258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8A82406-B074-440B-99D5-B1D39D8998D3}"/>
              </a:ext>
            </a:extLst>
          </p:cNvPr>
          <p:cNvSpPr txBox="1"/>
          <p:nvPr/>
        </p:nvSpPr>
        <p:spPr>
          <a:xfrm>
            <a:off x="3325788" y="3931298"/>
            <a:ext cx="5184576" cy="108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480" dirty="0">
                <a:solidFill>
                  <a:srgbClr val="FF0000"/>
                </a:solidFill>
              </a:rPr>
              <a:t>2b </a:t>
            </a:r>
            <a:r>
              <a:rPr lang="en-GB" sz="6480" dirty="0"/>
              <a:t>+</a:t>
            </a:r>
            <a:r>
              <a:rPr lang="en-GB" sz="6480" dirty="0">
                <a:solidFill>
                  <a:srgbClr val="FF0000"/>
                </a:solidFill>
              </a:rPr>
              <a:t> </a:t>
            </a:r>
            <a:r>
              <a:rPr lang="en-GB" sz="6480" dirty="0">
                <a:solidFill>
                  <a:schemeClr val="bg1"/>
                </a:solidFill>
              </a:rPr>
              <a:t>3</a:t>
            </a:r>
            <a:r>
              <a:rPr lang="en-GB" sz="6480" dirty="0">
                <a:solidFill>
                  <a:srgbClr val="FF0000"/>
                </a:solidFill>
              </a:rPr>
              <a:t>m </a:t>
            </a:r>
            <a:r>
              <a:rPr lang="en-GB" sz="6480" dirty="0"/>
              <a:t>=</a:t>
            </a:r>
            <a:r>
              <a:rPr lang="en-GB" sz="6480" dirty="0">
                <a:solidFill>
                  <a:srgbClr val="FF0000"/>
                </a:solidFill>
              </a:rPr>
              <a:t> 6.10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A4EBE0E-0B55-467B-B353-A9C69CFDC40B}"/>
              </a:ext>
            </a:extLst>
          </p:cNvPr>
          <p:cNvSpPr/>
          <p:nvPr/>
        </p:nvSpPr>
        <p:spPr>
          <a:xfrm>
            <a:off x="3328265" y="5227442"/>
            <a:ext cx="5179624" cy="10895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6480" dirty="0">
                <a:solidFill>
                  <a:srgbClr val="FF0000"/>
                </a:solidFill>
              </a:rPr>
              <a:t>2b </a:t>
            </a:r>
            <a:r>
              <a:rPr lang="en-GB" sz="6480" dirty="0"/>
              <a:t>+</a:t>
            </a:r>
            <a:r>
              <a:rPr lang="en-GB" sz="6480" dirty="0">
                <a:solidFill>
                  <a:srgbClr val="FF0000"/>
                </a:solidFill>
              </a:rPr>
              <a:t> 4m </a:t>
            </a:r>
            <a:r>
              <a:rPr lang="en-GB" sz="6480" dirty="0"/>
              <a:t>=</a:t>
            </a:r>
            <a:r>
              <a:rPr lang="en-GB" sz="6480" dirty="0">
                <a:solidFill>
                  <a:srgbClr val="FF0000"/>
                </a:solidFill>
              </a:rPr>
              <a:t> 8.80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7B372F7E-CECF-4BE8-995B-13C596EDAC4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583" t="7700" r="10689" b="16001"/>
          <a:stretch/>
        </p:blipFill>
        <p:spPr>
          <a:xfrm>
            <a:off x="1786914" y="3784649"/>
            <a:ext cx="1128938" cy="1181641"/>
          </a:xfrm>
          <a:prstGeom prst="rect">
            <a:avLst/>
          </a:prstGeom>
        </p:spPr>
      </p:pic>
      <p:pic>
        <p:nvPicPr>
          <p:cNvPr id="19" name="Picture 2" descr="Image result for face cartoon">
            <a:extLst>
              <a:ext uri="{FF2B5EF4-FFF2-40B4-BE49-F238E27FC236}">
                <a16:creationId xmlns:a16="http://schemas.microsoft.com/office/drawing/2014/main" id="{2E4036D0-630D-4359-91FF-9D2E17A866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01" t="7332" r="13525" b="14269"/>
          <a:stretch/>
        </p:blipFill>
        <p:spPr bwMode="auto">
          <a:xfrm>
            <a:off x="1770416" y="5211477"/>
            <a:ext cx="1078371" cy="1258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653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/>
        </p:nvSpPr>
        <p:spPr>
          <a:xfrm>
            <a:off x="3309290" y="447870"/>
            <a:ext cx="5184576" cy="108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480" dirty="0">
                <a:solidFill>
                  <a:srgbClr val="FF0000"/>
                </a:solidFill>
              </a:rPr>
              <a:t>2b </a:t>
            </a:r>
            <a:r>
              <a:rPr lang="en-GB" sz="6480" dirty="0"/>
              <a:t>+</a:t>
            </a:r>
            <a:r>
              <a:rPr lang="en-GB" sz="6480" dirty="0">
                <a:solidFill>
                  <a:srgbClr val="FF0000"/>
                </a:solidFill>
              </a:rPr>
              <a:t> </a:t>
            </a:r>
            <a:r>
              <a:rPr lang="en-GB" sz="6480" dirty="0">
                <a:solidFill>
                  <a:schemeClr val="bg1"/>
                </a:solidFill>
              </a:rPr>
              <a:t>3</a:t>
            </a:r>
            <a:r>
              <a:rPr lang="en-GB" sz="6480" dirty="0">
                <a:solidFill>
                  <a:srgbClr val="FF0000"/>
                </a:solidFill>
              </a:rPr>
              <a:t>m </a:t>
            </a:r>
            <a:r>
              <a:rPr lang="en-GB" sz="6480" dirty="0"/>
              <a:t>=</a:t>
            </a:r>
            <a:r>
              <a:rPr lang="en-GB" sz="6480" dirty="0">
                <a:solidFill>
                  <a:srgbClr val="FF0000"/>
                </a:solidFill>
              </a:rPr>
              <a:t> 6.10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311767" y="1744014"/>
            <a:ext cx="5179624" cy="10895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6480" dirty="0">
                <a:solidFill>
                  <a:srgbClr val="FF0000"/>
                </a:solidFill>
              </a:rPr>
              <a:t>2b </a:t>
            </a:r>
            <a:r>
              <a:rPr lang="en-GB" sz="6480" dirty="0"/>
              <a:t>+</a:t>
            </a:r>
            <a:r>
              <a:rPr lang="en-GB" sz="6480" dirty="0">
                <a:solidFill>
                  <a:srgbClr val="FF0000"/>
                </a:solidFill>
              </a:rPr>
              <a:t> 4m </a:t>
            </a:r>
            <a:r>
              <a:rPr lang="en-GB" sz="6480" dirty="0"/>
              <a:t>=</a:t>
            </a:r>
            <a:r>
              <a:rPr lang="en-GB" sz="6480" dirty="0">
                <a:solidFill>
                  <a:srgbClr val="FF0000"/>
                </a:solidFill>
              </a:rPr>
              <a:t> 8.80</a:t>
            </a:r>
          </a:p>
        </p:txBody>
      </p:sp>
      <p:cxnSp>
        <p:nvCxnSpPr>
          <p:cNvPr id="14" name="Straight Connector 13"/>
          <p:cNvCxnSpPr/>
          <p:nvPr/>
        </p:nvCxnSpPr>
        <p:spPr>
          <a:xfrm>
            <a:off x="3438906" y="2986148"/>
            <a:ext cx="478140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4963021" y="3231620"/>
            <a:ext cx="3533340" cy="10895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GB" sz="6480" dirty="0">
                <a:solidFill>
                  <a:srgbClr val="FF0000"/>
                </a:solidFill>
              </a:rPr>
              <a:t>3m </a:t>
            </a:r>
            <a:r>
              <a:rPr lang="en-GB" sz="6480" dirty="0"/>
              <a:t>=</a:t>
            </a:r>
            <a:r>
              <a:rPr lang="en-GB" sz="6480" dirty="0">
                <a:solidFill>
                  <a:srgbClr val="FF0000"/>
                </a:solidFill>
              </a:rPr>
              <a:t> 2.70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963021" y="4490777"/>
            <a:ext cx="3533340" cy="10895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GB" sz="6480" dirty="0">
                <a:solidFill>
                  <a:prstClr val="white"/>
                </a:solidFill>
              </a:rPr>
              <a:t>2</a:t>
            </a:r>
            <a:r>
              <a:rPr lang="en-GB" sz="6480" dirty="0">
                <a:solidFill>
                  <a:srgbClr val="FF0000"/>
                </a:solidFill>
              </a:rPr>
              <a:t>m </a:t>
            </a:r>
            <a:r>
              <a:rPr lang="en-GB" sz="6480" dirty="0"/>
              <a:t>=</a:t>
            </a:r>
            <a:r>
              <a:rPr lang="en-GB" sz="6480" dirty="0">
                <a:solidFill>
                  <a:srgbClr val="FF0000"/>
                </a:solidFill>
              </a:rPr>
              <a:t> 0.90</a:t>
            </a:r>
          </a:p>
        </p:txBody>
      </p:sp>
      <p:sp>
        <p:nvSpPr>
          <p:cNvPr id="53" name="Rectangle 52"/>
          <p:cNvSpPr/>
          <p:nvPr/>
        </p:nvSpPr>
        <p:spPr>
          <a:xfrm>
            <a:off x="5642349" y="5571073"/>
            <a:ext cx="3104322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6480" dirty="0">
                <a:solidFill>
                  <a:srgbClr val="FF0000"/>
                </a:solidFill>
              </a:rPr>
              <a:t>b </a:t>
            </a:r>
            <a:r>
              <a:rPr lang="en-GB" sz="6480" dirty="0"/>
              <a:t>=</a:t>
            </a:r>
            <a:r>
              <a:rPr lang="en-GB" sz="6480" dirty="0">
                <a:solidFill>
                  <a:srgbClr val="FF0000"/>
                </a:solidFill>
              </a:rPr>
              <a:t> 2.60</a:t>
            </a:r>
            <a:endParaRPr lang="en-GB" sz="324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/>
          <a:srcRect l="10583" t="7700" r="10689" b="16001"/>
          <a:stretch/>
        </p:blipFill>
        <p:spPr>
          <a:xfrm>
            <a:off x="1770416" y="301221"/>
            <a:ext cx="1128938" cy="1181641"/>
          </a:xfrm>
          <a:prstGeom prst="rect">
            <a:avLst/>
          </a:prstGeom>
        </p:spPr>
      </p:pic>
      <p:pic>
        <p:nvPicPr>
          <p:cNvPr id="12" name="Picture 2" descr="Image result for face cartoon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01" t="7332" r="13525" b="14269"/>
          <a:stretch/>
        </p:blipFill>
        <p:spPr bwMode="auto">
          <a:xfrm>
            <a:off x="1753918" y="1728049"/>
            <a:ext cx="1078371" cy="1258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0890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5" grpId="0"/>
      <p:bldP spid="5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8382" y="1817370"/>
            <a:ext cx="7266210" cy="3997067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sp>
        <p:nvSpPr>
          <p:cNvPr id="4" name="TextBox 3"/>
          <p:cNvSpPr txBox="1"/>
          <p:nvPr/>
        </p:nvSpPr>
        <p:spPr>
          <a:xfrm>
            <a:off x="1234531" y="447869"/>
            <a:ext cx="9353909" cy="1006429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en-GB" sz="5940" b="1" dirty="0">
                <a:solidFill>
                  <a:srgbClr val="FF0000"/>
                </a:solidFill>
                <a:latin typeface="Trebuchet MS - 72"/>
              </a:rPr>
              <a:t>Simultaneous Equations</a:t>
            </a:r>
          </a:p>
        </p:txBody>
      </p:sp>
    </p:spTree>
    <p:extLst>
      <p:ext uri="{BB962C8B-B14F-4D97-AF65-F5344CB8AC3E}">
        <p14:creationId xmlns:p14="http://schemas.microsoft.com/office/powerpoint/2010/main" val="8958680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1957" y="781513"/>
            <a:ext cx="1040270" cy="1568677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sp>
        <p:nvSpPr>
          <p:cNvPr id="7" name="TextBox 6"/>
          <p:cNvSpPr txBox="1"/>
          <p:nvPr/>
        </p:nvSpPr>
        <p:spPr>
          <a:xfrm>
            <a:off x="9660397" y="805970"/>
            <a:ext cx="2471804" cy="1421928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en-GB" sz="4320" b="1" dirty="0">
                <a:solidFill>
                  <a:srgbClr val="000000"/>
                </a:solidFill>
              </a:rPr>
              <a:t>Total cost</a:t>
            </a:r>
          </a:p>
          <a:p>
            <a:pPr algn="ctr"/>
            <a:r>
              <a:rPr lang="en-GB" sz="4320" b="1" dirty="0">
                <a:solidFill>
                  <a:srgbClr val="000000"/>
                </a:solidFill>
              </a:rPr>
              <a:t>£4.70</a:t>
            </a:r>
          </a:p>
        </p:txBody>
      </p:sp>
      <p:pic>
        <p:nvPicPr>
          <p:cNvPr id="29" name="Picture 28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4524" y="860333"/>
            <a:ext cx="1013837" cy="1182145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38" name="Picture 37"/>
          <p:cNvPicPr>
            <a:picLocks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63" b="22030"/>
          <a:stretch/>
        </p:blipFill>
        <p:spPr>
          <a:xfrm>
            <a:off x="2059606" y="965211"/>
            <a:ext cx="1040270" cy="1043680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39" name="Picture 38"/>
          <p:cNvPicPr>
            <a:picLocks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63" b="22030"/>
          <a:stretch/>
        </p:blipFill>
        <p:spPr>
          <a:xfrm>
            <a:off x="4201837" y="965211"/>
            <a:ext cx="1040270" cy="1061676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41" name="Picture 40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3927" y="800631"/>
            <a:ext cx="969247" cy="1237360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42" name="Picture 41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1741" y="860334"/>
            <a:ext cx="1008343" cy="1163716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30" name="Picture 29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4234" y="846392"/>
            <a:ext cx="1008343" cy="1163716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6146" name="Picture 2" descr="Image result for face cartoon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37"/>
          <a:stretch/>
        </p:blipFill>
        <p:spPr bwMode="auto">
          <a:xfrm>
            <a:off x="186486" y="3264045"/>
            <a:ext cx="1844562" cy="1731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85632" y="2651314"/>
            <a:ext cx="1438599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960" dirty="0"/>
              <a:t>Frank</a:t>
            </a:r>
          </a:p>
        </p:txBody>
      </p:sp>
      <p:pic>
        <p:nvPicPr>
          <p:cNvPr id="6148" name="Picture 4" descr="Image result for face cartoon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88" t="43059" r="71349" b="11279"/>
          <a:stretch/>
        </p:blipFill>
        <p:spPr bwMode="auto">
          <a:xfrm>
            <a:off x="144334" y="642291"/>
            <a:ext cx="1766939" cy="2081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extBox 30"/>
          <p:cNvSpPr txBox="1"/>
          <p:nvPr/>
        </p:nvSpPr>
        <p:spPr>
          <a:xfrm>
            <a:off x="458864" y="115489"/>
            <a:ext cx="1348237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960" dirty="0"/>
              <a:t>Ellie</a:t>
            </a:r>
          </a:p>
        </p:txBody>
      </p:sp>
      <p:pic>
        <p:nvPicPr>
          <p:cNvPr id="32" name="Picture 31"/>
          <p:cNvPicPr>
            <a:picLocks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542"/>
          <a:stretch/>
        </p:blipFill>
        <p:spPr>
          <a:xfrm>
            <a:off x="3171876" y="3118657"/>
            <a:ext cx="1040270" cy="1353816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33" name="Picture 32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6270" y="3294815"/>
            <a:ext cx="1013837" cy="1182145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34" name="Picture 33"/>
          <p:cNvPicPr>
            <a:picLocks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63" b="22030"/>
          <a:stretch/>
        </p:blipFill>
        <p:spPr>
          <a:xfrm>
            <a:off x="2074009" y="3335522"/>
            <a:ext cx="1040270" cy="1043680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36" name="Picture 35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5672" y="3235113"/>
            <a:ext cx="969247" cy="1237360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37" name="Picture 36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3486" y="3294816"/>
            <a:ext cx="1008343" cy="1163716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40" name="Picture 39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5979" y="3280874"/>
            <a:ext cx="1008343" cy="1163716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48" name="Picture 47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4273" y="3318927"/>
            <a:ext cx="1008343" cy="1163716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sp>
        <p:nvSpPr>
          <p:cNvPr id="49" name="TextBox 48"/>
          <p:cNvSpPr txBox="1"/>
          <p:nvPr/>
        </p:nvSpPr>
        <p:spPr>
          <a:xfrm>
            <a:off x="9660396" y="3147446"/>
            <a:ext cx="2471804" cy="1421928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en-GB" sz="4320" b="1" dirty="0">
                <a:solidFill>
                  <a:srgbClr val="000000"/>
                </a:solidFill>
              </a:rPr>
              <a:t>Total cost</a:t>
            </a:r>
          </a:p>
          <a:p>
            <a:pPr algn="ctr"/>
            <a:r>
              <a:rPr lang="en-GB" sz="4320" b="1" dirty="0">
                <a:solidFill>
                  <a:srgbClr val="000000"/>
                </a:solidFill>
              </a:rPr>
              <a:t>£4.30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1E47F1B-8191-591A-9E2C-FA8A7BEDD674}"/>
              </a:ext>
            </a:extLst>
          </p:cNvPr>
          <p:cNvSpPr txBox="1"/>
          <p:nvPr/>
        </p:nvSpPr>
        <p:spPr>
          <a:xfrm>
            <a:off x="385632" y="4901421"/>
            <a:ext cx="9327137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/>
              <a:t>Find the cost of one McMuffin?</a:t>
            </a:r>
          </a:p>
          <a:p>
            <a:endParaRPr lang="en-GB" sz="2000" dirty="0"/>
          </a:p>
          <a:p>
            <a:r>
              <a:rPr lang="en-GB" sz="4800" dirty="0"/>
              <a:t>Find the cost of one hash brown?</a:t>
            </a:r>
          </a:p>
        </p:txBody>
      </p:sp>
    </p:spTree>
    <p:extLst>
      <p:ext uri="{BB962C8B-B14F-4D97-AF65-F5344CB8AC3E}">
        <p14:creationId xmlns:p14="http://schemas.microsoft.com/office/powerpoint/2010/main" val="26779387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6643" y="-5782"/>
            <a:ext cx="774813" cy="1131880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sp>
        <p:nvSpPr>
          <p:cNvPr id="7" name="TextBox 6"/>
          <p:cNvSpPr txBox="1"/>
          <p:nvPr/>
        </p:nvSpPr>
        <p:spPr>
          <a:xfrm>
            <a:off x="9564553" y="30974"/>
            <a:ext cx="2203445" cy="75713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en-GB" sz="4320" b="1" dirty="0">
                <a:solidFill>
                  <a:srgbClr val="000000"/>
                </a:solidFill>
              </a:rPr>
              <a:t>£4.70</a:t>
            </a:r>
          </a:p>
        </p:txBody>
      </p:sp>
      <p:pic>
        <p:nvPicPr>
          <p:cNvPr id="29" name="Picture 28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1719" y="84470"/>
            <a:ext cx="755124" cy="852977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38" name="Picture 37"/>
          <p:cNvPicPr>
            <a:picLocks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63" b="22030"/>
          <a:stretch/>
        </p:blipFill>
        <p:spPr>
          <a:xfrm>
            <a:off x="2137004" y="120695"/>
            <a:ext cx="774813" cy="753068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39" name="Picture 38"/>
          <p:cNvPicPr>
            <a:picLocks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63" b="22030"/>
          <a:stretch/>
        </p:blipFill>
        <p:spPr>
          <a:xfrm>
            <a:off x="4200099" y="142887"/>
            <a:ext cx="774813" cy="766053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41" name="Picture 40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1123" y="24768"/>
            <a:ext cx="721913" cy="892818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42" name="Picture 41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936" y="84471"/>
            <a:ext cx="751033" cy="839680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30" name="Picture 29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1428" y="70529"/>
            <a:ext cx="751033" cy="839680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6146" name="Picture 2" descr="Image result for face cartoon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37"/>
          <a:stretch/>
        </p:blipFill>
        <p:spPr bwMode="auto">
          <a:xfrm>
            <a:off x="149543" y="2179209"/>
            <a:ext cx="1844562" cy="1731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Image result for face cartoon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88" t="43059" r="71349" b="11279"/>
          <a:stretch/>
        </p:blipFill>
        <p:spPr bwMode="auto">
          <a:xfrm>
            <a:off x="149543" y="51353"/>
            <a:ext cx="1766939" cy="2081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31"/>
          <p:cNvPicPr>
            <a:picLocks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542"/>
          <a:stretch/>
        </p:blipFill>
        <p:spPr>
          <a:xfrm>
            <a:off x="3128519" y="2068049"/>
            <a:ext cx="774813" cy="976847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33" name="Picture 32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2913" y="2244208"/>
            <a:ext cx="755124" cy="852977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34" name="Picture 33"/>
          <p:cNvPicPr>
            <a:picLocks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63" b="22030"/>
          <a:stretch/>
        </p:blipFill>
        <p:spPr>
          <a:xfrm>
            <a:off x="2072441" y="2261514"/>
            <a:ext cx="774813" cy="753068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36" name="Picture 35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2317" y="2184505"/>
            <a:ext cx="721913" cy="892818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37" name="Picture 36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0130" y="2244208"/>
            <a:ext cx="751033" cy="839680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40" name="Picture 39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2622" y="2230266"/>
            <a:ext cx="751033" cy="839680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48" name="Picture 47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0917" y="2268320"/>
            <a:ext cx="751033" cy="839680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sp>
        <p:nvSpPr>
          <p:cNvPr id="49" name="TextBox 48"/>
          <p:cNvSpPr txBox="1"/>
          <p:nvPr/>
        </p:nvSpPr>
        <p:spPr>
          <a:xfrm>
            <a:off x="9644525" y="2247958"/>
            <a:ext cx="2205252" cy="75713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en-GB" sz="4320" b="1" dirty="0">
                <a:solidFill>
                  <a:srgbClr val="000000"/>
                </a:solidFill>
              </a:rPr>
              <a:t>£4.30</a:t>
            </a:r>
          </a:p>
        </p:txBody>
      </p:sp>
      <p:pic>
        <p:nvPicPr>
          <p:cNvPr id="50" name="Picture 49"/>
          <p:cNvPicPr>
            <a:picLocks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542"/>
          <a:stretch/>
        </p:blipFill>
        <p:spPr>
          <a:xfrm>
            <a:off x="3093414" y="3015311"/>
            <a:ext cx="774813" cy="976847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51" name="Picture 50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8917" y="3051446"/>
            <a:ext cx="755124" cy="852977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52" name="Picture 51"/>
          <p:cNvPicPr>
            <a:picLocks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63" b="22030"/>
          <a:stretch/>
        </p:blipFill>
        <p:spPr>
          <a:xfrm>
            <a:off x="2014256" y="3172503"/>
            <a:ext cx="774813" cy="753068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53" name="Picture 52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8320" y="2991744"/>
            <a:ext cx="721913" cy="892818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54" name="Picture 53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133" y="3051447"/>
            <a:ext cx="751033" cy="839680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55" name="Picture 54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8626" y="3037505"/>
            <a:ext cx="751033" cy="839680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56" name="Picture 55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6920" y="3075558"/>
            <a:ext cx="751033" cy="839680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57" name="Picture 56"/>
          <p:cNvPicPr>
            <a:picLocks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9" r="-1" b="21356"/>
          <a:stretch/>
        </p:blipFill>
        <p:spPr>
          <a:xfrm>
            <a:off x="3209924" y="904296"/>
            <a:ext cx="742278" cy="890149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58" name="Picture 57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4516" y="922882"/>
            <a:ext cx="755124" cy="852977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59" name="Picture 58"/>
          <p:cNvPicPr>
            <a:picLocks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63" b="22030"/>
          <a:stretch/>
        </p:blipFill>
        <p:spPr>
          <a:xfrm>
            <a:off x="2159598" y="1027759"/>
            <a:ext cx="774813" cy="753068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60" name="Picture 59"/>
          <p:cNvPicPr>
            <a:picLocks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63" b="22030"/>
          <a:stretch/>
        </p:blipFill>
        <p:spPr>
          <a:xfrm>
            <a:off x="4201496" y="1027760"/>
            <a:ext cx="774813" cy="766053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61" name="Picture 60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3920" y="863179"/>
            <a:ext cx="721913" cy="892818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62" name="Picture 61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1733" y="922882"/>
            <a:ext cx="751033" cy="839680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63" name="Picture 62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225" y="908940"/>
            <a:ext cx="751033" cy="839680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64" name="Picture 63"/>
          <p:cNvPicPr>
            <a:picLocks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542"/>
          <a:stretch/>
        </p:blipFill>
        <p:spPr>
          <a:xfrm>
            <a:off x="4168202" y="2068049"/>
            <a:ext cx="774813" cy="976847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65" name="Picture 64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2913" y="3924466"/>
            <a:ext cx="755124" cy="852977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66" name="Picture 65"/>
          <p:cNvPicPr>
            <a:picLocks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63" b="22030"/>
          <a:stretch/>
        </p:blipFill>
        <p:spPr>
          <a:xfrm>
            <a:off x="4152709" y="3172503"/>
            <a:ext cx="774813" cy="753068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67" name="Picture 66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2317" y="3864764"/>
            <a:ext cx="721913" cy="892818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68" name="Picture 67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0130" y="3924466"/>
            <a:ext cx="751033" cy="839680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69" name="Picture 68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2622" y="3910524"/>
            <a:ext cx="751033" cy="839680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70" name="Picture 69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0917" y="3948578"/>
            <a:ext cx="751033" cy="839680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cxnSp>
        <p:nvCxnSpPr>
          <p:cNvPr id="5" name="Straight Connector 4"/>
          <p:cNvCxnSpPr/>
          <p:nvPr/>
        </p:nvCxnSpPr>
        <p:spPr>
          <a:xfrm>
            <a:off x="1689110" y="4854758"/>
            <a:ext cx="7579228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5" name="Picture 44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2957" y="5072011"/>
            <a:ext cx="751033" cy="839680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46" name="Picture 45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6438" y="5065363"/>
            <a:ext cx="751033" cy="839680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47" name="Picture 46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7838" y="5065363"/>
            <a:ext cx="755124" cy="852977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71" name="Picture 70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1415" y="5049180"/>
            <a:ext cx="721913" cy="892818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72" name="Picture 71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2641" y="5091503"/>
            <a:ext cx="751033" cy="839680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73" name="Picture 72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8138" y="5093407"/>
            <a:ext cx="751033" cy="839680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74" name="Picture 73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0016" y="5065363"/>
            <a:ext cx="751033" cy="839680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sp>
        <p:nvSpPr>
          <p:cNvPr id="75" name="TextBox 74"/>
          <p:cNvSpPr txBox="1"/>
          <p:nvPr/>
        </p:nvSpPr>
        <p:spPr>
          <a:xfrm>
            <a:off x="9587350" y="752150"/>
            <a:ext cx="2203445" cy="75713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en-GB" sz="4320" b="1" dirty="0">
                <a:solidFill>
                  <a:srgbClr val="000000"/>
                </a:solidFill>
              </a:rPr>
              <a:t>£9.40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9538244" y="2991744"/>
            <a:ext cx="2205252" cy="75713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en-GB" sz="4320" b="1" dirty="0">
                <a:solidFill>
                  <a:srgbClr val="000000"/>
                </a:solidFill>
              </a:rPr>
              <a:t>£12.90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9644525" y="5137394"/>
            <a:ext cx="2205252" cy="75713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en-GB" sz="4320" b="1" dirty="0">
                <a:solidFill>
                  <a:srgbClr val="000000"/>
                </a:solidFill>
              </a:rPr>
              <a:t>£3.50</a:t>
            </a:r>
          </a:p>
        </p:txBody>
      </p:sp>
      <p:pic>
        <p:nvPicPr>
          <p:cNvPr id="78" name="Picture 77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8629" y="5974633"/>
            <a:ext cx="751033" cy="839680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sp>
        <p:nvSpPr>
          <p:cNvPr id="79" name="TextBox 78"/>
          <p:cNvSpPr txBox="1"/>
          <p:nvPr/>
        </p:nvSpPr>
        <p:spPr>
          <a:xfrm>
            <a:off x="9670197" y="6040015"/>
            <a:ext cx="2205252" cy="75713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en-GB" sz="4320" b="1" dirty="0">
                <a:solidFill>
                  <a:srgbClr val="000000"/>
                </a:solidFill>
              </a:rPr>
              <a:t>£0.50</a:t>
            </a:r>
          </a:p>
        </p:txBody>
      </p:sp>
    </p:spTree>
    <p:extLst>
      <p:ext uri="{BB962C8B-B14F-4D97-AF65-F5344CB8AC3E}">
        <p14:creationId xmlns:p14="http://schemas.microsoft.com/office/powerpoint/2010/main" val="1815919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49" grpId="0"/>
      <p:bldP spid="75" grpId="0"/>
      <p:bldP spid="76" grpId="0"/>
      <p:bldP spid="77" grpId="0"/>
      <p:bldP spid="7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6122" y="1808772"/>
            <a:ext cx="774813" cy="1131880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sp>
        <p:nvSpPr>
          <p:cNvPr id="7" name="TextBox 6"/>
          <p:cNvSpPr txBox="1"/>
          <p:nvPr/>
        </p:nvSpPr>
        <p:spPr>
          <a:xfrm>
            <a:off x="9010025" y="1966146"/>
            <a:ext cx="2203445" cy="75713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en-GB" sz="4320" b="1" dirty="0">
                <a:solidFill>
                  <a:srgbClr val="000000"/>
                </a:solidFill>
              </a:rPr>
              <a:t>£4.70</a:t>
            </a:r>
          </a:p>
        </p:txBody>
      </p:sp>
      <p:pic>
        <p:nvPicPr>
          <p:cNvPr id="29" name="Picture 28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1198" y="1899024"/>
            <a:ext cx="755124" cy="852977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38" name="Picture 37"/>
          <p:cNvPicPr>
            <a:picLocks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63" b="22030"/>
          <a:stretch/>
        </p:blipFill>
        <p:spPr>
          <a:xfrm>
            <a:off x="1916482" y="1935249"/>
            <a:ext cx="774813" cy="753068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39" name="Picture 38"/>
          <p:cNvPicPr>
            <a:picLocks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63" b="22030"/>
          <a:stretch/>
        </p:blipFill>
        <p:spPr>
          <a:xfrm>
            <a:off x="3979578" y="1957440"/>
            <a:ext cx="774813" cy="766053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41" name="Picture 40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0601" y="1839322"/>
            <a:ext cx="721913" cy="892818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42" name="Picture 41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8414" y="1899024"/>
            <a:ext cx="751033" cy="839680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30" name="Picture 29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0907" y="1885082"/>
            <a:ext cx="751033" cy="839680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6148" name="Picture 4" descr="Image result for face cartoon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88" t="43059" r="71349" b="11279"/>
          <a:stretch/>
        </p:blipFill>
        <p:spPr bwMode="auto">
          <a:xfrm>
            <a:off x="149544" y="51354"/>
            <a:ext cx="1526316" cy="1797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" name="Picture 79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150" y="3389589"/>
            <a:ext cx="774813" cy="1131880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81" name="Picture 80"/>
          <p:cNvPicPr>
            <a:picLocks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63" b="22030"/>
          <a:stretch/>
        </p:blipFill>
        <p:spPr>
          <a:xfrm>
            <a:off x="1973760" y="3521234"/>
            <a:ext cx="774813" cy="753068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82" name="Picture 81"/>
          <p:cNvPicPr>
            <a:picLocks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63" b="22030"/>
          <a:stretch/>
        </p:blipFill>
        <p:spPr>
          <a:xfrm>
            <a:off x="4000540" y="3525072"/>
            <a:ext cx="774813" cy="766053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sp>
        <p:nvSpPr>
          <p:cNvPr id="83" name="TextBox 82"/>
          <p:cNvSpPr txBox="1"/>
          <p:nvPr/>
        </p:nvSpPr>
        <p:spPr>
          <a:xfrm>
            <a:off x="9010025" y="3518823"/>
            <a:ext cx="2203445" cy="75713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en-GB" sz="4320" b="1" dirty="0">
                <a:solidFill>
                  <a:srgbClr val="000000"/>
                </a:solidFill>
              </a:rPr>
              <a:t>£2.70</a:t>
            </a:r>
          </a:p>
        </p:txBody>
      </p:sp>
      <p:pic>
        <p:nvPicPr>
          <p:cNvPr id="84" name="Picture 83"/>
          <p:cNvPicPr>
            <a:picLocks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63" b="22030"/>
          <a:stretch/>
        </p:blipFill>
        <p:spPr>
          <a:xfrm>
            <a:off x="4000540" y="4944962"/>
            <a:ext cx="774813" cy="766053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sp>
        <p:nvSpPr>
          <p:cNvPr id="85" name="TextBox 84"/>
          <p:cNvSpPr txBox="1"/>
          <p:nvPr/>
        </p:nvSpPr>
        <p:spPr>
          <a:xfrm>
            <a:off x="9010025" y="4938714"/>
            <a:ext cx="2203445" cy="75713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en-GB" sz="4320" b="1" dirty="0">
                <a:solidFill>
                  <a:srgbClr val="000000"/>
                </a:solidFill>
              </a:rPr>
              <a:t>£0.90</a:t>
            </a:r>
          </a:p>
        </p:txBody>
      </p:sp>
    </p:spTree>
    <p:extLst>
      <p:ext uri="{BB962C8B-B14F-4D97-AF65-F5344CB8AC3E}">
        <p14:creationId xmlns:p14="http://schemas.microsoft.com/office/powerpoint/2010/main" val="1675715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" grpId="0"/>
      <p:bldP spid="8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/>
        </p:nvSpPr>
        <p:spPr>
          <a:xfrm>
            <a:off x="3774898" y="533108"/>
            <a:ext cx="5832648" cy="108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480" dirty="0">
                <a:solidFill>
                  <a:srgbClr val="FF0000"/>
                </a:solidFill>
              </a:rPr>
              <a:t>3b </a:t>
            </a:r>
            <a:r>
              <a:rPr lang="en-GB" sz="6480" dirty="0"/>
              <a:t>+ </a:t>
            </a:r>
            <a:r>
              <a:rPr lang="en-GB" sz="6480" dirty="0">
                <a:solidFill>
                  <a:srgbClr val="FF0000"/>
                </a:solidFill>
              </a:rPr>
              <a:t>   4m </a:t>
            </a:r>
            <a:r>
              <a:rPr lang="en-GB" sz="6480"/>
              <a:t>=</a:t>
            </a:r>
            <a:r>
              <a:rPr lang="en-GB" sz="6480">
                <a:solidFill>
                  <a:srgbClr val="FF0000"/>
                </a:solidFill>
              </a:rPr>
              <a:t> 4.70</a:t>
            </a:r>
            <a:endParaRPr lang="en-GB" sz="6480" dirty="0">
              <a:solidFill>
                <a:srgbClr val="FF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774898" y="1972251"/>
            <a:ext cx="5742278" cy="10895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6480" dirty="0">
                <a:solidFill>
                  <a:srgbClr val="FF0000"/>
                </a:solidFill>
              </a:rPr>
              <a:t>2b </a:t>
            </a:r>
            <a:r>
              <a:rPr lang="en-GB" sz="6480" dirty="0"/>
              <a:t>+   </a:t>
            </a:r>
            <a:r>
              <a:rPr lang="en-GB" sz="6480" dirty="0">
                <a:solidFill>
                  <a:srgbClr val="FF0000"/>
                </a:solidFill>
              </a:rPr>
              <a:t> 5m </a:t>
            </a:r>
            <a:r>
              <a:rPr lang="en-GB" sz="6480" dirty="0"/>
              <a:t>=</a:t>
            </a:r>
            <a:r>
              <a:rPr lang="en-GB" sz="6480" dirty="0">
                <a:solidFill>
                  <a:srgbClr val="FF0000"/>
                </a:solidFill>
              </a:rPr>
              <a:t> 4.30</a:t>
            </a:r>
          </a:p>
        </p:txBody>
      </p:sp>
      <p:pic>
        <p:nvPicPr>
          <p:cNvPr id="13" name="Picture 2" descr="Image result for face cartoo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37"/>
          <a:stretch/>
        </p:blipFill>
        <p:spPr bwMode="auto">
          <a:xfrm>
            <a:off x="1993707" y="2003952"/>
            <a:ext cx="1331496" cy="1249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Image result for face cartoon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88" t="43059" r="71349" b="11279"/>
          <a:stretch/>
        </p:blipFill>
        <p:spPr bwMode="auto">
          <a:xfrm>
            <a:off x="1975111" y="469993"/>
            <a:ext cx="1275465" cy="1502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61F5CCD-6F9D-4A2D-B45D-833E3580D93F}"/>
              </a:ext>
            </a:extLst>
          </p:cNvPr>
          <p:cNvSpPr txBox="1"/>
          <p:nvPr/>
        </p:nvSpPr>
        <p:spPr>
          <a:xfrm>
            <a:off x="3868304" y="3900657"/>
            <a:ext cx="5832648" cy="108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480" dirty="0">
                <a:solidFill>
                  <a:srgbClr val="FF0000"/>
                </a:solidFill>
              </a:rPr>
              <a:t>6b </a:t>
            </a:r>
            <a:r>
              <a:rPr lang="en-GB" sz="6480" dirty="0"/>
              <a:t>+ </a:t>
            </a:r>
            <a:r>
              <a:rPr lang="en-GB" sz="6480" dirty="0">
                <a:solidFill>
                  <a:srgbClr val="FF0000"/>
                </a:solidFill>
              </a:rPr>
              <a:t>  8m </a:t>
            </a:r>
            <a:r>
              <a:rPr lang="en-GB" sz="6480" dirty="0"/>
              <a:t>=</a:t>
            </a:r>
            <a:r>
              <a:rPr lang="en-GB" sz="6480" dirty="0">
                <a:solidFill>
                  <a:srgbClr val="FF0000"/>
                </a:solidFill>
              </a:rPr>
              <a:t> 9.40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5E4FC85-3F8E-4812-BC41-C0F75908F33A}"/>
              </a:ext>
            </a:extLst>
          </p:cNvPr>
          <p:cNvSpPr/>
          <p:nvPr/>
        </p:nvSpPr>
        <p:spPr>
          <a:xfrm>
            <a:off x="3868304" y="5451631"/>
            <a:ext cx="6022804" cy="10895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6480" dirty="0">
                <a:solidFill>
                  <a:srgbClr val="FF0000"/>
                </a:solidFill>
              </a:rPr>
              <a:t>6b </a:t>
            </a:r>
            <a:r>
              <a:rPr lang="en-GB" sz="6480" dirty="0"/>
              <a:t>+</a:t>
            </a:r>
            <a:r>
              <a:rPr lang="en-GB" sz="6480" dirty="0">
                <a:solidFill>
                  <a:srgbClr val="FF0000"/>
                </a:solidFill>
              </a:rPr>
              <a:t> 15m </a:t>
            </a:r>
            <a:r>
              <a:rPr lang="en-GB" sz="6480" dirty="0"/>
              <a:t>=</a:t>
            </a:r>
            <a:r>
              <a:rPr lang="en-GB" sz="6480" dirty="0">
                <a:solidFill>
                  <a:srgbClr val="FF0000"/>
                </a:solidFill>
              </a:rPr>
              <a:t> 12.90</a:t>
            </a:r>
          </a:p>
        </p:txBody>
      </p:sp>
      <p:pic>
        <p:nvPicPr>
          <p:cNvPr id="17" name="Picture 2" descr="Image result for face cartoon">
            <a:extLst>
              <a:ext uri="{FF2B5EF4-FFF2-40B4-BE49-F238E27FC236}">
                <a16:creationId xmlns:a16="http://schemas.microsoft.com/office/drawing/2014/main" id="{5394982F-5C58-41E5-B5C7-D0482E0F05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37"/>
          <a:stretch/>
        </p:blipFill>
        <p:spPr bwMode="auto">
          <a:xfrm>
            <a:off x="2087113" y="5371501"/>
            <a:ext cx="1331496" cy="1249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Image result for face cartoon">
            <a:extLst>
              <a:ext uri="{FF2B5EF4-FFF2-40B4-BE49-F238E27FC236}">
                <a16:creationId xmlns:a16="http://schemas.microsoft.com/office/drawing/2014/main" id="{73453394-A8AE-4C50-A6E3-3C29BE19087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88" t="43059" r="71349" b="11279"/>
          <a:stretch/>
        </p:blipFill>
        <p:spPr bwMode="auto">
          <a:xfrm>
            <a:off x="2068517" y="3837542"/>
            <a:ext cx="1275465" cy="1502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7159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/>
        </p:nvSpPr>
        <p:spPr>
          <a:xfrm>
            <a:off x="3280827" y="510985"/>
            <a:ext cx="5832648" cy="108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480" dirty="0">
                <a:solidFill>
                  <a:srgbClr val="FF0000"/>
                </a:solidFill>
              </a:rPr>
              <a:t>6b </a:t>
            </a:r>
            <a:r>
              <a:rPr lang="en-GB" sz="6480" dirty="0"/>
              <a:t>+ </a:t>
            </a:r>
            <a:r>
              <a:rPr lang="en-GB" sz="6480" dirty="0">
                <a:solidFill>
                  <a:srgbClr val="FF0000"/>
                </a:solidFill>
              </a:rPr>
              <a:t>   8m </a:t>
            </a:r>
            <a:r>
              <a:rPr lang="en-GB" sz="6480" dirty="0"/>
              <a:t>=</a:t>
            </a:r>
            <a:r>
              <a:rPr lang="en-GB" sz="6480" dirty="0">
                <a:solidFill>
                  <a:srgbClr val="FF0000"/>
                </a:solidFill>
              </a:rPr>
              <a:t> 9.40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299577" y="1696139"/>
            <a:ext cx="6022804" cy="10895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6480" dirty="0">
                <a:solidFill>
                  <a:srgbClr val="FF0000"/>
                </a:solidFill>
              </a:rPr>
              <a:t>6b </a:t>
            </a:r>
            <a:r>
              <a:rPr lang="en-GB" sz="6480" dirty="0"/>
              <a:t>+</a:t>
            </a:r>
            <a:r>
              <a:rPr lang="en-GB" sz="6480" dirty="0">
                <a:solidFill>
                  <a:srgbClr val="FF0000"/>
                </a:solidFill>
              </a:rPr>
              <a:t> 15m </a:t>
            </a:r>
            <a:r>
              <a:rPr lang="en-GB" sz="6480" dirty="0"/>
              <a:t>=</a:t>
            </a:r>
            <a:r>
              <a:rPr lang="en-GB" sz="6480" dirty="0">
                <a:solidFill>
                  <a:srgbClr val="FF0000"/>
                </a:solidFill>
              </a:rPr>
              <a:t> 12.90</a:t>
            </a:r>
          </a:p>
        </p:txBody>
      </p:sp>
      <p:cxnSp>
        <p:nvCxnSpPr>
          <p:cNvPr id="14" name="Straight Connector 13"/>
          <p:cNvCxnSpPr/>
          <p:nvPr/>
        </p:nvCxnSpPr>
        <p:spPr>
          <a:xfrm>
            <a:off x="3438906" y="2986148"/>
            <a:ext cx="478140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5373087" y="3195863"/>
            <a:ext cx="3533340" cy="10895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GB" sz="6480" dirty="0">
                <a:solidFill>
                  <a:srgbClr val="FF0000"/>
                </a:solidFill>
              </a:rPr>
              <a:t>7m </a:t>
            </a:r>
            <a:r>
              <a:rPr lang="en-GB" sz="6480" dirty="0"/>
              <a:t>=</a:t>
            </a:r>
            <a:r>
              <a:rPr lang="en-GB" sz="6480" dirty="0">
                <a:solidFill>
                  <a:srgbClr val="FF0000"/>
                </a:solidFill>
              </a:rPr>
              <a:t> 3.50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359714" y="4383468"/>
            <a:ext cx="3533340" cy="10895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GB" sz="6480" dirty="0">
                <a:solidFill>
                  <a:prstClr val="white"/>
                </a:solidFill>
              </a:rPr>
              <a:t>2</a:t>
            </a:r>
            <a:r>
              <a:rPr lang="en-GB" sz="6480" dirty="0">
                <a:solidFill>
                  <a:srgbClr val="FF0000"/>
                </a:solidFill>
              </a:rPr>
              <a:t>m </a:t>
            </a:r>
            <a:r>
              <a:rPr lang="en-GB" sz="6480" dirty="0"/>
              <a:t>=</a:t>
            </a:r>
            <a:r>
              <a:rPr lang="en-GB" sz="6480" dirty="0">
                <a:solidFill>
                  <a:srgbClr val="FF0000"/>
                </a:solidFill>
              </a:rPr>
              <a:t> 0.50</a:t>
            </a:r>
          </a:p>
        </p:txBody>
      </p:sp>
      <p:sp>
        <p:nvSpPr>
          <p:cNvPr id="53" name="Rectangle 52"/>
          <p:cNvSpPr/>
          <p:nvPr/>
        </p:nvSpPr>
        <p:spPr>
          <a:xfrm>
            <a:off x="6043372" y="5571073"/>
            <a:ext cx="3211241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6480" dirty="0">
                <a:solidFill>
                  <a:srgbClr val="FF0000"/>
                </a:solidFill>
              </a:rPr>
              <a:t>b </a:t>
            </a:r>
            <a:r>
              <a:rPr lang="en-GB" sz="6480" dirty="0"/>
              <a:t>=</a:t>
            </a:r>
            <a:r>
              <a:rPr lang="en-GB" sz="6480" dirty="0">
                <a:solidFill>
                  <a:srgbClr val="FF0000"/>
                </a:solidFill>
              </a:rPr>
              <a:t> 0.90</a:t>
            </a:r>
            <a:endParaRPr lang="en-GB" sz="3240" dirty="0"/>
          </a:p>
        </p:txBody>
      </p:sp>
      <p:pic>
        <p:nvPicPr>
          <p:cNvPr id="13" name="Picture 2" descr="Image result for face cartoo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37"/>
          <a:stretch/>
        </p:blipFill>
        <p:spPr bwMode="auto">
          <a:xfrm>
            <a:off x="1499636" y="1981829"/>
            <a:ext cx="1331496" cy="1249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Image result for face cartoon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88" t="43059" r="71349" b="11279"/>
          <a:stretch/>
        </p:blipFill>
        <p:spPr bwMode="auto">
          <a:xfrm>
            <a:off x="1481040" y="447870"/>
            <a:ext cx="1275465" cy="1502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281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5" grpId="0"/>
      <p:bldP spid="5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565126" y="3799114"/>
            <a:ext cx="322489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>
                <a:solidFill>
                  <a:srgbClr val="00B050"/>
                </a:solidFill>
                <a:cs typeface="Times New Roman" panose="02020603050405020304" pitchFamily="18" charset="0"/>
              </a:rPr>
              <a:t>2</a:t>
            </a:r>
            <a:r>
              <a:rPr lang="en-GB" sz="54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5400" dirty="0"/>
              <a:t> + </a:t>
            </a:r>
            <a:r>
              <a:rPr lang="en-GB" sz="54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5400" dirty="0"/>
              <a:t> = </a:t>
            </a:r>
            <a:r>
              <a:rPr lang="en-GB" sz="5400" dirty="0">
                <a:solidFill>
                  <a:srgbClr val="00B050"/>
                </a:solidFill>
              </a:rPr>
              <a:t>16</a:t>
            </a:r>
            <a:r>
              <a:rPr lang="en-GB" sz="5400" dirty="0"/>
              <a:t> </a:t>
            </a:r>
          </a:p>
          <a:p>
            <a:r>
              <a:rPr lang="en-GB" sz="5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GB" sz="54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5400" dirty="0"/>
              <a:t> + </a:t>
            </a:r>
            <a:r>
              <a:rPr lang="en-GB" sz="54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5400" dirty="0"/>
              <a:t> = </a:t>
            </a:r>
            <a:r>
              <a:rPr lang="en-GB" sz="5400" dirty="0">
                <a:solidFill>
                  <a:srgbClr val="00B050"/>
                </a:solidFill>
              </a:rPr>
              <a:t>11</a:t>
            </a:r>
            <a:r>
              <a:rPr lang="en-GB" sz="5400" dirty="0"/>
              <a:t>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461892" y="3799114"/>
            <a:ext cx="352016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>
                <a:solidFill>
                  <a:srgbClr val="0000FF"/>
                </a:solidFill>
                <a:cs typeface="Times New Roman" panose="02020603050405020304" pitchFamily="18" charset="0"/>
              </a:rPr>
              <a:t>4</a:t>
            </a:r>
            <a:r>
              <a:rPr lang="en-GB" sz="54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5400" dirty="0"/>
              <a:t> + </a:t>
            </a:r>
            <a:r>
              <a:rPr lang="en-GB" sz="5400" dirty="0">
                <a:solidFill>
                  <a:srgbClr val="0000FF"/>
                </a:solidFill>
              </a:rPr>
              <a:t>3</a:t>
            </a:r>
            <a:r>
              <a:rPr lang="en-GB" sz="54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5400" dirty="0"/>
              <a:t> = </a:t>
            </a:r>
            <a:r>
              <a:rPr lang="en-GB" sz="5400" dirty="0">
                <a:solidFill>
                  <a:srgbClr val="0000FF"/>
                </a:solidFill>
              </a:rPr>
              <a:t>23</a:t>
            </a:r>
            <a:r>
              <a:rPr lang="en-GB" sz="5400" dirty="0"/>
              <a:t> </a:t>
            </a:r>
          </a:p>
          <a:p>
            <a:r>
              <a:rPr lang="en-GB" sz="5400" dirty="0">
                <a:solidFill>
                  <a:srgbClr val="0000FF"/>
                </a:solidFill>
                <a:cs typeface="Times New Roman" panose="02020603050405020304" pitchFamily="18" charset="0"/>
              </a:rPr>
              <a:t>2</a:t>
            </a:r>
            <a:r>
              <a:rPr lang="en-GB" sz="54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5400" dirty="0"/>
              <a:t> + </a:t>
            </a:r>
            <a:r>
              <a:rPr lang="en-GB" sz="5400" dirty="0">
                <a:solidFill>
                  <a:schemeClr val="bg1"/>
                </a:solidFill>
              </a:rPr>
              <a:t>2</a:t>
            </a:r>
            <a:r>
              <a:rPr lang="en-GB" sz="54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5400" dirty="0"/>
              <a:t> = </a:t>
            </a:r>
            <a:r>
              <a:rPr lang="en-GB" sz="5400" dirty="0">
                <a:solidFill>
                  <a:schemeClr val="bg1"/>
                </a:solidFill>
              </a:rPr>
              <a:t>1</a:t>
            </a:r>
            <a:r>
              <a:rPr lang="en-GB" sz="5400" dirty="0">
                <a:solidFill>
                  <a:srgbClr val="0000FF"/>
                </a:solidFill>
              </a:rPr>
              <a:t>9</a:t>
            </a:r>
            <a:r>
              <a:rPr lang="en-GB" sz="5400" dirty="0"/>
              <a:t>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42330" y="3799114"/>
            <a:ext cx="353649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>
                <a:solidFill>
                  <a:srgbClr val="FF0000"/>
                </a:solidFill>
                <a:cs typeface="Times New Roman" panose="02020603050405020304" pitchFamily="18" charset="0"/>
              </a:rPr>
              <a:t>3</a:t>
            </a:r>
            <a:r>
              <a:rPr lang="en-GB" sz="5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5400" dirty="0"/>
              <a:t> + </a:t>
            </a:r>
            <a:r>
              <a:rPr lang="en-GB" sz="5400" dirty="0">
                <a:solidFill>
                  <a:srgbClr val="FF0000"/>
                </a:solidFill>
              </a:rPr>
              <a:t>3</a:t>
            </a:r>
            <a:r>
              <a:rPr lang="en-GB" sz="5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5400" dirty="0"/>
              <a:t> = </a:t>
            </a:r>
            <a:r>
              <a:rPr lang="en-GB" sz="5400" dirty="0">
                <a:solidFill>
                  <a:srgbClr val="FF0000"/>
                </a:solidFill>
              </a:rPr>
              <a:t>15</a:t>
            </a:r>
            <a:r>
              <a:rPr lang="en-GB" sz="5400" dirty="0"/>
              <a:t> </a:t>
            </a:r>
          </a:p>
          <a:p>
            <a:r>
              <a:rPr lang="en-GB" sz="5400" dirty="0">
                <a:solidFill>
                  <a:srgbClr val="FF0000"/>
                </a:solidFill>
                <a:cs typeface="Times New Roman" panose="02020603050405020304" pitchFamily="18" charset="0"/>
              </a:rPr>
              <a:t>2</a:t>
            </a:r>
            <a:r>
              <a:rPr lang="en-GB" sz="5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5400" dirty="0"/>
              <a:t> + </a:t>
            </a:r>
            <a:r>
              <a:rPr lang="en-GB" sz="5400" dirty="0">
                <a:solidFill>
                  <a:srgbClr val="FF0000"/>
                </a:solidFill>
              </a:rPr>
              <a:t>4</a:t>
            </a:r>
            <a:r>
              <a:rPr lang="en-GB" sz="5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5400" dirty="0"/>
              <a:t> = </a:t>
            </a:r>
            <a:r>
              <a:rPr lang="en-GB" sz="5400" dirty="0">
                <a:solidFill>
                  <a:srgbClr val="FF0000"/>
                </a:solidFill>
              </a:rPr>
              <a:t>16</a:t>
            </a:r>
            <a:r>
              <a:rPr lang="en-GB" sz="5400" dirty="0"/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18394" y="259996"/>
            <a:ext cx="1175521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Rank these questions by </a:t>
            </a:r>
          </a:p>
          <a:p>
            <a:pPr algn="ctr"/>
            <a:r>
              <a:rPr lang="en-GB" sz="6000" dirty="0"/>
              <a:t>level of difficulty. </a:t>
            </a:r>
          </a:p>
          <a:p>
            <a:pPr algn="ctr"/>
            <a:r>
              <a:rPr lang="en-GB" sz="6000" dirty="0"/>
              <a:t>Give you reasons why.  </a:t>
            </a:r>
          </a:p>
        </p:txBody>
      </p:sp>
    </p:spTree>
    <p:extLst>
      <p:ext uri="{BB962C8B-B14F-4D97-AF65-F5344CB8AC3E}">
        <p14:creationId xmlns:p14="http://schemas.microsoft.com/office/powerpoint/2010/main" val="40302670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60" r="18998"/>
          <a:stretch/>
        </p:blipFill>
        <p:spPr>
          <a:xfrm>
            <a:off x="5533766" y="3071414"/>
            <a:ext cx="1146635" cy="1206777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sp>
        <p:nvSpPr>
          <p:cNvPr id="6" name="TextBox 5"/>
          <p:cNvSpPr txBox="1"/>
          <p:nvPr/>
        </p:nvSpPr>
        <p:spPr>
          <a:xfrm>
            <a:off x="8688288" y="689233"/>
            <a:ext cx="2897285" cy="1588127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en-GB" sz="4860" b="1" dirty="0">
                <a:solidFill>
                  <a:srgbClr val="000000"/>
                </a:solidFill>
              </a:rPr>
              <a:t>Total cost £7.80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709600" y="3104225"/>
            <a:ext cx="2907527" cy="1588127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en-GB" sz="4860" b="1" dirty="0">
                <a:solidFill>
                  <a:srgbClr val="000000"/>
                </a:solidFill>
              </a:rPr>
              <a:t>Total cost £6.20</a:t>
            </a:r>
          </a:p>
        </p:txBody>
      </p:sp>
      <p:pic>
        <p:nvPicPr>
          <p:cNvPr id="17" name="Picture 16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3626" y="2999295"/>
            <a:ext cx="1219085" cy="1331785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18" name="Picture 17"/>
          <p:cNvPicPr>
            <a:picLocks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61" r="22010"/>
          <a:stretch/>
        </p:blipFill>
        <p:spPr>
          <a:xfrm>
            <a:off x="6483725" y="664986"/>
            <a:ext cx="1042394" cy="1206742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19" name="Picture 18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3627" y="571283"/>
            <a:ext cx="1219085" cy="1331785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21" name="Picture 20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0955" y="535679"/>
            <a:ext cx="1219085" cy="1331785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30" name="Picture 29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5139" y="3008911"/>
            <a:ext cx="1219085" cy="1331785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27" name="Picture 26"/>
          <p:cNvPicPr>
            <a:picLocks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61" r="22010"/>
          <a:stretch/>
        </p:blipFill>
        <p:spPr>
          <a:xfrm>
            <a:off x="7386665" y="655036"/>
            <a:ext cx="1042394" cy="1206742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28" name="Picture 27"/>
          <p:cNvPicPr>
            <a:picLocks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61" r="22010"/>
          <a:stretch/>
        </p:blipFill>
        <p:spPr>
          <a:xfrm>
            <a:off x="5585887" y="690929"/>
            <a:ext cx="1042394" cy="1206742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sp>
        <p:nvSpPr>
          <p:cNvPr id="25" name="TextBox 24"/>
          <p:cNvSpPr txBox="1"/>
          <p:nvPr/>
        </p:nvSpPr>
        <p:spPr>
          <a:xfrm>
            <a:off x="836226" y="4816917"/>
            <a:ext cx="9327137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/>
              <a:t>Find the cost of one portion of fries?</a:t>
            </a:r>
          </a:p>
          <a:p>
            <a:endParaRPr lang="en-GB" sz="2000" dirty="0"/>
          </a:p>
          <a:p>
            <a:r>
              <a:rPr lang="en-GB" sz="4800" dirty="0"/>
              <a:t>Find the cost of one burger?</a:t>
            </a:r>
          </a:p>
        </p:txBody>
      </p:sp>
      <p:pic>
        <p:nvPicPr>
          <p:cNvPr id="1026" name="Picture 2" descr="Image result for face cartoon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99" t="5276" r="8827" b="13823"/>
          <a:stretch/>
        </p:blipFill>
        <p:spPr bwMode="auto">
          <a:xfrm>
            <a:off x="765143" y="3121816"/>
            <a:ext cx="1330740" cy="136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912055" y="2607841"/>
            <a:ext cx="1036915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40" b="1" dirty="0"/>
              <a:t>BEN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9269" y="745656"/>
            <a:ext cx="1422563" cy="1262680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920517" y="163960"/>
            <a:ext cx="1175366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40" b="1" dirty="0"/>
              <a:t>ALICE</a:t>
            </a:r>
          </a:p>
        </p:txBody>
      </p:sp>
    </p:spTree>
    <p:extLst>
      <p:ext uri="{BB962C8B-B14F-4D97-AF65-F5344CB8AC3E}">
        <p14:creationId xmlns:p14="http://schemas.microsoft.com/office/powerpoint/2010/main" val="2612204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052208" y="648227"/>
            <a:ext cx="458832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solidFill>
                  <a:srgbClr val="00B050"/>
                </a:solidFill>
                <a:cs typeface="Times New Roman" panose="02020603050405020304" pitchFamily="18" charset="0"/>
              </a:rPr>
              <a:t>2</a:t>
            </a:r>
            <a:r>
              <a:rPr lang="en-GB" sz="72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dirty="0"/>
              <a:t> + </a:t>
            </a:r>
            <a:r>
              <a:rPr lang="en-GB" sz="72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7200" dirty="0"/>
              <a:t> = </a:t>
            </a:r>
            <a:r>
              <a:rPr lang="en-GB" sz="7200" dirty="0">
                <a:solidFill>
                  <a:srgbClr val="00B050"/>
                </a:solidFill>
              </a:rPr>
              <a:t>16</a:t>
            </a:r>
            <a:r>
              <a:rPr lang="en-GB" sz="7200" dirty="0"/>
              <a:t> </a:t>
            </a:r>
          </a:p>
          <a:p>
            <a:r>
              <a:rPr lang="en-GB" sz="7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GB" sz="72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dirty="0"/>
              <a:t> + </a:t>
            </a:r>
            <a:r>
              <a:rPr lang="en-GB" sz="72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7200" dirty="0"/>
              <a:t> = </a:t>
            </a:r>
            <a:r>
              <a:rPr lang="en-GB" sz="7200" dirty="0">
                <a:solidFill>
                  <a:srgbClr val="00B050"/>
                </a:solidFill>
              </a:rPr>
              <a:t>11</a:t>
            </a:r>
            <a:r>
              <a:rPr lang="en-GB" sz="7200" dirty="0"/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014108" y="2962202"/>
            <a:ext cx="42018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b="1" dirty="0">
                <a:solidFill>
                  <a:schemeClr val="bg1"/>
                </a:solidFill>
                <a:cs typeface="Times New Roman" panose="02020603050405020304" pitchFamily="18" charset="0"/>
              </a:rPr>
              <a:t>2</a:t>
            </a:r>
            <a:r>
              <a:rPr lang="en-GB" sz="72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b="1" dirty="0"/>
              <a:t> </a:t>
            </a:r>
            <a:r>
              <a:rPr lang="en-GB" sz="7200" b="1" dirty="0">
                <a:solidFill>
                  <a:schemeClr val="bg1"/>
                </a:solidFill>
              </a:rPr>
              <a:t>+ </a:t>
            </a:r>
            <a:r>
              <a:rPr lang="en-GB" sz="72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7200" b="1" dirty="0">
                <a:solidFill>
                  <a:schemeClr val="bg1"/>
                </a:solidFill>
              </a:rPr>
              <a:t> </a:t>
            </a:r>
            <a:r>
              <a:rPr lang="en-GB" sz="7200" b="1" dirty="0"/>
              <a:t>= </a:t>
            </a:r>
            <a:r>
              <a:rPr lang="en-GB" sz="7200" b="1" dirty="0">
                <a:solidFill>
                  <a:schemeClr val="bg1"/>
                </a:solidFill>
              </a:rPr>
              <a:t>1</a:t>
            </a:r>
            <a:r>
              <a:rPr lang="en-GB" sz="7200" b="1" dirty="0">
                <a:solidFill>
                  <a:srgbClr val="00B050"/>
                </a:solidFill>
              </a:rPr>
              <a:t>5</a:t>
            </a:r>
            <a:r>
              <a:rPr lang="en-GB" sz="7200" b="1" dirty="0"/>
              <a:t> 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3976007" y="2994098"/>
            <a:ext cx="4352868" cy="2602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3976007" y="4194427"/>
            <a:ext cx="423998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7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GB" sz="7200" b="1" dirty="0">
                <a:solidFill>
                  <a:schemeClr val="bg1"/>
                </a:solidFill>
                <a:cs typeface="Times New Roman" panose="02020603050405020304" pitchFamily="18" charset="0"/>
              </a:rPr>
              <a:t>5</a:t>
            </a:r>
            <a:r>
              <a:rPr lang="en-GB" sz="7200" b="1" dirty="0">
                <a:solidFill>
                  <a:schemeClr val="bg1"/>
                </a:solidFill>
              </a:rPr>
              <a:t> + </a:t>
            </a:r>
            <a:r>
              <a:rPr lang="en-GB" sz="72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7200" b="1" dirty="0">
                <a:solidFill>
                  <a:prstClr val="black"/>
                </a:solidFill>
              </a:rPr>
              <a:t> =   </a:t>
            </a:r>
            <a:r>
              <a:rPr lang="en-GB" sz="7200" b="1" dirty="0">
                <a:solidFill>
                  <a:srgbClr val="00B050"/>
                </a:solidFill>
              </a:rPr>
              <a:t>6</a:t>
            </a:r>
            <a:r>
              <a:rPr lang="en-GB" sz="7200" b="1" dirty="0">
                <a:solidFill>
                  <a:prstClr val="black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98683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638726" y="618631"/>
            <a:ext cx="478903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solidFill>
                  <a:srgbClr val="0000FF"/>
                </a:solidFill>
                <a:cs typeface="Times New Roman" panose="02020603050405020304" pitchFamily="18" charset="0"/>
              </a:rPr>
              <a:t>4</a:t>
            </a:r>
            <a:r>
              <a:rPr lang="en-GB" sz="72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dirty="0"/>
              <a:t> + </a:t>
            </a:r>
            <a:r>
              <a:rPr lang="en-GB" sz="7200" dirty="0">
                <a:solidFill>
                  <a:srgbClr val="0000FF"/>
                </a:solidFill>
              </a:rPr>
              <a:t>3</a:t>
            </a:r>
            <a:r>
              <a:rPr lang="en-GB" sz="72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7200" dirty="0"/>
              <a:t> = </a:t>
            </a:r>
            <a:r>
              <a:rPr lang="en-GB" sz="7200" dirty="0">
                <a:solidFill>
                  <a:srgbClr val="0000FF"/>
                </a:solidFill>
              </a:rPr>
              <a:t>23</a:t>
            </a:r>
            <a:r>
              <a:rPr lang="en-GB" sz="7200" dirty="0"/>
              <a:t> </a:t>
            </a:r>
          </a:p>
          <a:p>
            <a:r>
              <a:rPr lang="en-GB" sz="7200" dirty="0">
                <a:solidFill>
                  <a:srgbClr val="0000FF"/>
                </a:solidFill>
                <a:cs typeface="Times New Roman" panose="02020603050405020304" pitchFamily="18" charset="0"/>
              </a:rPr>
              <a:t>2</a:t>
            </a:r>
            <a:r>
              <a:rPr lang="en-GB" sz="72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dirty="0"/>
              <a:t> + </a:t>
            </a:r>
            <a:r>
              <a:rPr lang="en-GB" sz="7200" dirty="0">
                <a:solidFill>
                  <a:schemeClr val="bg1"/>
                </a:solidFill>
              </a:rPr>
              <a:t>2</a:t>
            </a:r>
            <a:r>
              <a:rPr lang="en-GB" sz="72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7200" dirty="0"/>
              <a:t> = </a:t>
            </a:r>
            <a:r>
              <a:rPr lang="en-GB" sz="7200" dirty="0">
                <a:solidFill>
                  <a:schemeClr val="bg1"/>
                </a:solidFill>
              </a:rPr>
              <a:t>1</a:t>
            </a:r>
            <a:r>
              <a:rPr lang="en-GB" sz="7200" dirty="0">
                <a:solidFill>
                  <a:srgbClr val="0000FF"/>
                </a:solidFill>
              </a:rPr>
              <a:t>9</a:t>
            </a:r>
            <a:r>
              <a:rPr lang="en-GB" sz="7200" dirty="0"/>
              <a:t>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899860" y="3165182"/>
            <a:ext cx="25136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7200" b="1" dirty="0">
                <a:solidFill>
                  <a:schemeClr val="bg1"/>
                </a:solidFill>
              </a:rPr>
              <a:t> </a:t>
            </a:r>
            <a:r>
              <a:rPr lang="en-GB" sz="7200" b="1" dirty="0"/>
              <a:t>= </a:t>
            </a:r>
            <a:r>
              <a:rPr lang="en-GB" sz="7200" b="1" dirty="0">
                <a:solidFill>
                  <a:schemeClr val="bg1"/>
                </a:solidFill>
              </a:rPr>
              <a:t>1</a:t>
            </a:r>
            <a:r>
              <a:rPr lang="en-GB" sz="7200" b="1" dirty="0">
                <a:solidFill>
                  <a:srgbClr val="0000FF"/>
                </a:solidFill>
              </a:rPr>
              <a:t>5</a:t>
            </a:r>
            <a:r>
              <a:rPr lang="en-GB" sz="7200" b="1" dirty="0"/>
              <a:t> 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6943418" y="3046263"/>
            <a:ext cx="4352868" cy="2602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8899860" y="4626614"/>
            <a:ext cx="258900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72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b="1" dirty="0">
                <a:solidFill>
                  <a:prstClr val="black"/>
                </a:solidFill>
              </a:rPr>
              <a:t> =   </a:t>
            </a:r>
            <a:r>
              <a:rPr lang="en-GB" sz="7200" b="1" dirty="0">
                <a:solidFill>
                  <a:srgbClr val="0000FF"/>
                </a:solidFill>
              </a:rPr>
              <a:t>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725336" y="595755"/>
            <a:ext cx="478903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solidFill>
                  <a:srgbClr val="0000FF"/>
                </a:solidFill>
                <a:cs typeface="Times New Roman" panose="02020603050405020304" pitchFamily="18" charset="0"/>
              </a:rPr>
              <a:t>4</a:t>
            </a:r>
            <a:r>
              <a:rPr lang="en-GB" sz="72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dirty="0"/>
              <a:t> + </a:t>
            </a:r>
            <a:r>
              <a:rPr lang="en-GB" sz="7200" dirty="0">
                <a:solidFill>
                  <a:srgbClr val="0000FF"/>
                </a:solidFill>
              </a:rPr>
              <a:t>3</a:t>
            </a:r>
            <a:r>
              <a:rPr lang="en-GB" sz="72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7200" dirty="0"/>
              <a:t> = </a:t>
            </a:r>
            <a:r>
              <a:rPr lang="en-GB" sz="7200" dirty="0">
                <a:solidFill>
                  <a:srgbClr val="0000FF"/>
                </a:solidFill>
              </a:rPr>
              <a:t>23</a:t>
            </a:r>
            <a:r>
              <a:rPr lang="en-GB" sz="7200" dirty="0"/>
              <a:t> </a:t>
            </a:r>
          </a:p>
          <a:p>
            <a:r>
              <a:rPr lang="en-GB" sz="7200" dirty="0">
                <a:solidFill>
                  <a:srgbClr val="0000FF"/>
                </a:solidFill>
                <a:cs typeface="Times New Roman" panose="02020603050405020304" pitchFamily="18" charset="0"/>
              </a:rPr>
              <a:t>4</a:t>
            </a:r>
            <a:r>
              <a:rPr lang="en-GB" sz="72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dirty="0"/>
              <a:t> + </a:t>
            </a:r>
            <a:r>
              <a:rPr lang="en-GB" sz="7200" dirty="0">
                <a:solidFill>
                  <a:srgbClr val="0000FF"/>
                </a:solidFill>
              </a:rPr>
              <a:t>2</a:t>
            </a:r>
            <a:r>
              <a:rPr lang="en-GB" sz="72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7200" dirty="0"/>
              <a:t> = </a:t>
            </a:r>
            <a:r>
              <a:rPr lang="en-GB" sz="7200" dirty="0">
                <a:solidFill>
                  <a:srgbClr val="0000FF"/>
                </a:solidFill>
              </a:rPr>
              <a:t>18</a:t>
            </a:r>
            <a:r>
              <a:rPr lang="en-GB" sz="7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8134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4" grpId="0"/>
      <p:bldP spid="1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8739818" y="2778616"/>
            <a:ext cx="30459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solidFill>
                  <a:srgbClr val="FF0000"/>
                </a:solidFill>
                <a:cs typeface="Times New Roman" panose="02020603050405020304" pitchFamily="18" charset="0"/>
              </a:rPr>
              <a:t>6</a:t>
            </a:r>
            <a:r>
              <a:rPr lang="en-GB" sz="72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7200" dirty="0">
                <a:solidFill>
                  <a:schemeClr val="bg1"/>
                </a:solidFill>
              </a:rPr>
              <a:t> </a:t>
            </a:r>
            <a:r>
              <a:rPr lang="en-GB" sz="7200" dirty="0"/>
              <a:t>= </a:t>
            </a:r>
            <a:r>
              <a:rPr lang="en-GB" sz="7200" dirty="0">
                <a:solidFill>
                  <a:srgbClr val="FF0000"/>
                </a:solidFill>
              </a:rPr>
              <a:t>18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6657560" y="2752457"/>
            <a:ext cx="4711928" cy="2615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9196751" y="5320558"/>
            <a:ext cx="258900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7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b="1" dirty="0">
                <a:solidFill>
                  <a:prstClr val="black"/>
                </a:solidFill>
              </a:rPr>
              <a:t> =   </a:t>
            </a:r>
            <a:r>
              <a:rPr lang="en-GB" sz="7200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62084" y="381900"/>
            <a:ext cx="49906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solidFill>
                  <a:srgbClr val="FF0000"/>
                </a:solidFill>
                <a:cs typeface="Times New Roman" panose="02020603050405020304" pitchFamily="18" charset="0"/>
              </a:rPr>
              <a:t>3</a:t>
            </a:r>
            <a:r>
              <a:rPr lang="en-GB" sz="72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dirty="0"/>
              <a:t> + </a:t>
            </a:r>
            <a:r>
              <a:rPr lang="en-GB" sz="7200" dirty="0">
                <a:solidFill>
                  <a:srgbClr val="FF0000"/>
                </a:solidFill>
              </a:rPr>
              <a:t>3</a:t>
            </a:r>
            <a:r>
              <a:rPr lang="en-GB" sz="72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7200" dirty="0"/>
              <a:t> = </a:t>
            </a:r>
            <a:r>
              <a:rPr lang="en-GB" sz="7200" dirty="0">
                <a:solidFill>
                  <a:srgbClr val="FF0000"/>
                </a:solidFill>
              </a:rPr>
              <a:t>15</a:t>
            </a:r>
            <a:r>
              <a:rPr lang="en-GB" sz="7200" dirty="0"/>
              <a:t> </a:t>
            </a:r>
          </a:p>
          <a:p>
            <a:r>
              <a:rPr lang="en-GB" sz="7200" dirty="0">
                <a:solidFill>
                  <a:srgbClr val="FF0000"/>
                </a:solidFill>
                <a:cs typeface="Times New Roman" panose="02020603050405020304" pitchFamily="18" charset="0"/>
              </a:rPr>
              <a:t>2</a:t>
            </a:r>
            <a:r>
              <a:rPr lang="en-GB" sz="72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dirty="0"/>
              <a:t> + </a:t>
            </a:r>
            <a:r>
              <a:rPr lang="en-GB" sz="7200" dirty="0">
                <a:solidFill>
                  <a:srgbClr val="FF0000"/>
                </a:solidFill>
              </a:rPr>
              <a:t>4</a:t>
            </a:r>
            <a:r>
              <a:rPr lang="en-GB" sz="72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7200" dirty="0"/>
              <a:t> = </a:t>
            </a:r>
            <a:r>
              <a:rPr lang="en-GB" sz="7200" dirty="0">
                <a:solidFill>
                  <a:srgbClr val="FF0000"/>
                </a:solidFill>
              </a:rPr>
              <a:t>16</a:t>
            </a:r>
            <a:r>
              <a:rPr lang="en-GB" sz="7200" dirty="0"/>
              <a:t>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533607" y="352870"/>
            <a:ext cx="545444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solidFill>
                  <a:srgbClr val="FF0000"/>
                </a:solidFill>
                <a:cs typeface="Times New Roman" panose="02020603050405020304" pitchFamily="18" charset="0"/>
              </a:rPr>
              <a:t>6</a:t>
            </a:r>
            <a:r>
              <a:rPr lang="en-GB" sz="72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dirty="0"/>
              <a:t> +   </a:t>
            </a:r>
            <a:r>
              <a:rPr lang="en-GB" sz="7200" dirty="0">
                <a:solidFill>
                  <a:srgbClr val="FF0000"/>
                </a:solidFill>
              </a:rPr>
              <a:t>6</a:t>
            </a:r>
            <a:r>
              <a:rPr lang="en-GB" sz="72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7200" dirty="0"/>
              <a:t> = </a:t>
            </a:r>
            <a:r>
              <a:rPr lang="en-GB" sz="7200" dirty="0">
                <a:solidFill>
                  <a:srgbClr val="FF0000"/>
                </a:solidFill>
              </a:rPr>
              <a:t>30</a:t>
            </a:r>
            <a:r>
              <a:rPr lang="en-GB" sz="7200" dirty="0"/>
              <a:t> </a:t>
            </a:r>
          </a:p>
          <a:p>
            <a:r>
              <a:rPr lang="en-GB" sz="7200" dirty="0">
                <a:solidFill>
                  <a:srgbClr val="FF0000"/>
                </a:solidFill>
                <a:cs typeface="Times New Roman" panose="02020603050405020304" pitchFamily="18" charset="0"/>
              </a:rPr>
              <a:t>6</a:t>
            </a:r>
            <a:r>
              <a:rPr lang="en-GB" sz="72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dirty="0"/>
              <a:t> + </a:t>
            </a:r>
            <a:r>
              <a:rPr lang="en-GB" sz="7200" dirty="0">
                <a:solidFill>
                  <a:srgbClr val="FF0000"/>
                </a:solidFill>
              </a:rPr>
              <a:t>12</a:t>
            </a:r>
            <a:r>
              <a:rPr lang="en-GB" sz="72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7200" dirty="0"/>
              <a:t> = </a:t>
            </a:r>
            <a:r>
              <a:rPr lang="en-GB" sz="7200" dirty="0">
                <a:solidFill>
                  <a:srgbClr val="FF0000"/>
                </a:solidFill>
              </a:rPr>
              <a:t>48</a:t>
            </a:r>
            <a:r>
              <a:rPr lang="en-GB" sz="7200" dirty="0"/>
              <a:t>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739818" y="3749505"/>
            <a:ext cx="30459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b="1" dirty="0">
                <a:solidFill>
                  <a:schemeClr val="bg1"/>
                </a:solidFill>
                <a:cs typeface="Times New Roman" panose="02020603050405020304" pitchFamily="18" charset="0"/>
              </a:rPr>
              <a:t>6</a:t>
            </a:r>
            <a:r>
              <a:rPr lang="en-GB" sz="7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7200" b="1" dirty="0">
                <a:solidFill>
                  <a:schemeClr val="bg1"/>
                </a:solidFill>
              </a:rPr>
              <a:t> </a:t>
            </a:r>
            <a:r>
              <a:rPr lang="en-GB" sz="7200" b="1" dirty="0"/>
              <a:t>= </a:t>
            </a:r>
            <a:r>
              <a:rPr lang="en-GB" sz="7200" b="1" dirty="0">
                <a:solidFill>
                  <a:schemeClr val="bg1"/>
                </a:solidFill>
              </a:rPr>
              <a:t>1</a:t>
            </a:r>
            <a:r>
              <a:rPr lang="en-GB" sz="7200" b="1" dirty="0">
                <a:solidFill>
                  <a:srgbClr val="FF0000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4201274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4" grpId="0"/>
      <p:bldP spid="12" grpId="0"/>
      <p:bldP spid="1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335452" y="1473505"/>
            <a:ext cx="579163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800" dirty="0">
                <a:solidFill>
                  <a:srgbClr val="7030A0"/>
                </a:solidFill>
                <a:cs typeface="Times New Roman" panose="02020603050405020304" pitchFamily="18" charset="0"/>
              </a:rPr>
              <a:t>2</a:t>
            </a:r>
            <a:r>
              <a:rPr lang="en-GB" sz="88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800" dirty="0"/>
              <a:t> + </a:t>
            </a:r>
            <a:r>
              <a:rPr lang="en-GB" sz="8800" dirty="0">
                <a:solidFill>
                  <a:srgbClr val="7030A0"/>
                </a:solidFill>
              </a:rPr>
              <a:t>3</a:t>
            </a:r>
            <a:r>
              <a:rPr lang="en-GB" sz="88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8800" dirty="0"/>
              <a:t> = </a:t>
            </a:r>
            <a:r>
              <a:rPr lang="en-GB" sz="8800" dirty="0">
                <a:solidFill>
                  <a:srgbClr val="7030A0"/>
                </a:solidFill>
              </a:rPr>
              <a:t>16</a:t>
            </a:r>
            <a:r>
              <a:rPr lang="en-GB" sz="8800" dirty="0"/>
              <a:t> </a:t>
            </a:r>
          </a:p>
          <a:p>
            <a:r>
              <a:rPr lang="en-GB" sz="8800" dirty="0">
                <a:solidFill>
                  <a:srgbClr val="7030A0"/>
                </a:solidFill>
                <a:cs typeface="Times New Roman" panose="02020603050405020304" pitchFamily="18" charset="0"/>
              </a:rPr>
              <a:t>2</a:t>
            </a:r>
            <a:r>
              <a:rPr lang="en-GB" sz="88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800" dirty="0"/>
              <a:t> – </a:t>
            </a:r>
            <a:r>
              <a:rPr lang="en-GB" sz="8800" dirty="0">
                <a:solidFill>
                  <a:srgbClr val="7030A0"/>
                </a:solidFill>
              </a:rPr>
              <a:t>2</a:t>
            </a:r>
            <a:r>
              <a:rPr lang="en-GB" sz="88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8800" dirty="0"/>
              <a:t> = </a:t>
            </a:r>
            <a:r>
              <a:rPr lang="en-GB" sz="8800" dirty="0">
                <a:solidFill>
                  <a:srgbClr val="7030A0"/>
                </a:solidFill>
              </a:rPr>
              <a:t>11</a:t>
            </a:r>
            <a:r>
              <a:rPr lang="en-GB" sz="8800" dirty="0"/>
              <a:t>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71499" y="333615"/>
            <a:ext cx="1122157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What makes this question difficult?</a:t>
            </a:r>
          </a:p>
        </p:txBody>
      </p:sp>
    </p:spTree>
    <p:extLst>
      <p:ext uri="{BB962C8B-B14F-4D97-AF65-F5344CB8AC3E}">
        <p14:creationId xmlns:p14="http://schemas.microsoft.com/office/powerpoint/2010/main" val="188711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365809" y="68929"/>
            <a:ext cx="479643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solidFill>
                  <a:srgbClr val="7030A0"/>
                </a:solidFill>
                <a:cs typeface="Times New Roman" panose="02020603050405020304" pitchFamily="18" charset="0"/>
              </a:rPr>
              <a:t>2</a:t>
            </a:r>
            <a:r>
              <a:rPr lang="en-GB" sz="72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dirty="0"/>
              <a:t> + </a:t>
            </a:r>
            <a:r>
              <a:rPr lang="en-GB" sz="7200" dirty="0">
                <a:solidFill>
                  <a:srgbClr val="7030A0"/>
                </a:solidFill>
              </a:rPr>
              <a:t>3</a:t>
            </a:r>
            <a:r>
              <a:rPr lang="en-GB" sz="72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7200" dirty="0"/>
              <a:t> = </a:t>
            </a:r>
            <a:r>
              <a:rPr lang="en-GB" sz="7200" dirty="0">
                <a:solidFill>
                  <a:srgbClr val="7030A0"/>
                </a:solidFill>
              </a:rPr>
              <a:t>16</a:t>
            </a:r>
            <a:r>
              <a:rPr lang="en-GB" sz="7200" dirty="0"/>
              <a:t> </a:t>
            </a:r>
          </a:p>
          <a:p>
            <a:r>
              <a:rPr lang="en-GB" sz="7200" dirty="0">
                <a:solidFill>
                  <a:srgbClr val="7030A0"/>
                </a:solidFill>
                <a:cs typeface="Times New Roman" panose="02020603050405020304" pitchFamily="18" charset="0"/>
              </a:rPr>
              <a:t>2</a:t>
            </a:r>
            <a:r>
              <a:rPr lang="en-GB" sz="72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dirty="0"/>
              <a:t> – </a:t>
            </a:r>
            <a:r>
              <a:rPr lang="en-GB" sz="7200" dirty="0">
                <a:solidFill>
                  <a:srgbClr val="7030A0"/>
                </a:solidFill>
              </a:rPr>
              <a:t>2</a:t>
            </a:r>
            <a:r>
              <a:rPr lang="en-GB" sz="72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7200" dirty="0"/>
              <a:t> = </a:t>
            </a:r>
            <a:r>
              <a:rPr lang="en-GB" sz="7200" dirty="0">
                <a:solidFill>
                  <a:srgbClr val="7030A0"/>
                </a:solidFill>
              </a:rPr>
              <a:t>11</a:t>
            </a:r>
            <a:r>
              <a:rPr lang="en-GB" sz="7200" dirty="0"/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90030" y="2421615"/>
            <a:ext cx="28891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solidFill>
                  <a:srgbClr val="7030A0"/>
                </a:solidFill>
                <a:cs typeface="Times New Roman" panose="02020603050405020304" pitchFamily="18" charset="0"/>
              </a:rPr>
              <a:t>5</a:t>
            </a:r>
            <a:r>
              <a:rPr lang="en-GB" sz="72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7200" dirty="0">
                <a:solidFill>
                  <a:srgbClr val="00B050"/>
                </a:solidFill>
              </a:rPr>
              <a:t> </a:t>
            </a:r>
            <a:r>
              <a:rPr lang="en-GB" sz="7200" dirty="0"/>
              <a:t>= </a:t>
            </a:r>
            <a:r>
              <a:rPr lang="en-GB" sz="7200" dirty="0">
                <a:solidFill>
                  <a:schemeClr val="bg1"/>
                </a:solidFill>
              </a:rPr>
              <a:t>1</a:t>
            </a:r>
            <a:r>
              <a:rPr lang="en-GB" sz="7200" dirty="0">
                <a:solidFill>
                  <a:srgbClr val="7030A0"/>
                </a:solidFill>
              </a:rPr>
              <a:t>5</a:t>
            </a:r>
            <a:r>
              <a:rPr lang="en-GB" sz="7200" dirty="0"/>
              <a:t> 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3504878" y="2453063"/>
            <a:ext cx="4352868" cy="2602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3708853" y="5021946"/>
            <a:ext cx="497619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7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GB" sz="7200" b="1" dirty="0">
                <a:solidFill>
                  <a:schemeClr val="bg1"/>
                </a:solidFill>
                <a:cs typeface="Times New Roman" panose="02020603050405020304" pitchFamily="18" charset="0"/>
              </a:rPr>
              <a:t>5</a:t>
            </a:r>
            <a:r>
              <a:rPr lang="en-GB" sz="7200" b="1" dirty="0">
                <a:solidFill>
                  <a:schemeClr val="bg1"/>
                </a:solidFill>
              </a:rPr>
              <a:t> +</a:t>
            </a:r>
            <a:r>
              <a:rPr lang="en-GB" sz="7200" b="1" dirty="0">
                <a:solidFill>
                  <a:srgbClr val="7030A0"/>
                </a:solidFill>
              </a:rPr>
              <a:t> </a:t>
            </a:r>
            <a:r>
              <a:rPr lang="en-GB" sz="72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b="1" dirty="0">
                <a:solidFill>
                  <a:srgbClr val="7030A0"/>
                </a:solidFill>
              </a:rPr>
              <a:t> </a:t>
            </a:r>
            <a:r>
              <a:rPr lang="en-GB" sz="7200" b="1" dirty="0">
                <a:solidFill>
                  <a:prstClr val="black"/>
                </a:solidFill>
              </a:rPr>
              <a:t>= </a:t>
            </a:r>
            <a:r>
              <a:rPr lang="en-GB" sz="7200" b="1" dirty="0">
                <a:solidFill>
                  <a:schemeClr val="bg1"/>
                </a:solidFill>
              </a:rPr>
              <a:t>1</a:t>
            </a:r>
            <a:r>
              <a:rPr lang="en-GB" sz="7200" b="1" dirty="0">
                <a:solidFill>
                  <a:srgbClr val="7030A0"/>
                </a:solidFill>
              </a:rPr>
              <a:t>6.5</a:t>
            </a:r>
            <a:r>
              <a:rPr lang="en-GB" sz="7200" b="1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83306" y="3328761"/>
            <a:ext cx="28891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b="1" dirty="0">
                <a:solidFill>
                  <a:schemeClr val="bg1"/>
                </a:solidFill>
                <a:cs typeface="Times New Roman" panose="02020603050405020304" pitchFamily="18" charset="0"/>
              </a:rPr>
              <a:t>5</a:t>
            </a:r>
            <a:r>
              <a:rPr lang="en-GB" sz="72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7200" b="1" dirty="0">
                <a:solidFill>
                  <a:srgbClr val="00B050"/>
                </a:solidFill>
              </a:rPr>
              <a:t> </a:t>
            </a:r>
            <a:r>
              <a:rPr lang="en-GB" sz="7200" b="1" dirty="0"/>
              <a:t>= </a:t>
            </a:r>
            <a:r>
              <a:rPr lang="en-GB" sz="7200" b="1" dirty="0">
                <a:solidFill>
                  <a:schemeClr val="bg1"/>
                </a:solidFill>
              </a:rPr>
              <a:t>1</a:t>
            </a:r>
            <a:r>
              <a:rPr lang="en-GB" sz="7200" b="1" dirty="0">
                <a:solidFill>
                  <a:srgbClr val="7030A0"/>
                </a:solidFill>
              </a:rPr>
              <a:t>1</a:t>
            </a:r>
            <a:r>
              <a:rPr lang="en-GB" sz="72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02775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/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1786343" y="332026"/>
                <a:ext cx="7762190" cy="246221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defTabSz="68580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sz="800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800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+4</m:t>
                      </m:r>
                      <m:r>
                        <a:rPr lang="en-GB" sz="800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800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=10</m:t>
                      </m:r>
                    </m:oMath>
                  </m:oMathPara>
                </a14:m>
                <a:endParaRPr lang="en-GB" sz="8000" i="1" dirty="0">
                  <a:solidFill>
                    <a:srgbClr val="7030A0"/>
                  </a:solidFill>
                </a:endParaRPr>
              </a:p>
              <a:p>
                <a:pPr defTabSz="68580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−5</m:t>
                      </m:r>
                      <m:r>
                        <a:rPr lang="en-GB" sz="80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80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+4</m:t>
                      </m:r>
                      <m:r>
                        <a:rPr lang="en-GB" sz="80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80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=−22</m:t>
                      </m:r>
                    </m:oMath>
                  </m:oMathPara>
                </a14:m>
                <a:endParaRPr lang="en-GB" sz="8000" i="1" dirty="0">
                  <a:solidFill>
                    <a:srgbClr val="7030A0"/>
                  </a:solidFill>
                </a:endParaRPr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6343" y="332026"/>
                <a:ext cx="7762190" cy="246221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5E990A9-2AE6-45AB-8050-5D5E4851B610}"/>
                  </a:ext>
                </a:extLst>
              </p:cNvPr>
              <p:cNvSpPr txBox="1"/>
              <p:nvPr/>
            </p:nvSpPr>
            <p:spPr>
              <a:xfrm>
                <a:off x="4825006" y="3018627"/>
                <a:ext cx="4024370" cy="123110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defTabSz="68580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8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US" sz="8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8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8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𝟑𝟐</m:t>
                      </m:r>
                    </m:oMath>
                  </m:oMathPara>
                </a14:m>
                <a:endParaRPr lang="en-GB" sz="8000" b="1" i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5E990A9-2AE6-45AB-8050-5D5E4851B6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5006" y="3018627"/>
                <a:ext cx="4024370" cy="123110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746769A-FF79-43C8-A02B-EF1630465B60}"/>
                  </a:ext>
                </a:extLst>
              </p:cNvPr>
              <p:cNvSpPr txBox="1"/>
              <p:nvPr/>
            </p:nvSpPr>
            <p:spPr>
              <a:xfrm>
                <a:off x="5515831" y="4249733"/>
                <a:ext cx="2796470" cy="123110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defTabSz="68580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8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8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8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en-GB" sz="8000" b="1" i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746769A-FF79-43C8-A02B-EF1630465B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5831" y="4249733"/>
                <a:ext cx="2796470" cy="123110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CAD454A-8119-16B7-66D9-052429538473}"/>
                  </a:ext>
                </a:extLst>
              </p:cNvPr>
              <p:cNvSpPr txBox="1"/>
              <p:nvPr/>
            </p:nvSpPr>
            <p:spPr>
              <a:xfrm>
                <a:off x="5515831" y="5407973"/>
                <a:ext cx="4557658" cy="123110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defTabSz="68580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8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8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8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GB" sz="8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8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en-GB" sz="8000" b="1" i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CAD454A-8119-16B7-66D9-0524295384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5831" y="5407973"/>
                <a:ext cx="4557658" cy="123110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1678472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1901643" y="200241"/>
                <a:ext cx="7762190" cy="246221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defTabSz="68580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0" i="1" smtClean="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en-GB" sz="8000" i="1" smtClean="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sz="8000" i="1" smtClean="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8000" i="1" smtClean="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+4</m:t>
                      </m:r>
                      <m:r>
                        <a:rPr lang="en-GB" sz="8000" i="1" smtClean="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8000" i="1" smtClean="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=−10</m:t>
                      </m:r>
                    </m:oMath>
                  </m:oMathPara>
                </a14:m>
                <a:endParaRPr lang="en-GB" sz="8000" i="1" dirty="0">
                  <a:solidFill>
                    <a:srgbClr val="FF00FF"/>
                  </a:solidFill>
                </a:endParaRPr>
              </a:p>
              <a:p>
                <a:pPr defTabSz="68580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i="1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−5</m:t>
                      </m:r>
                      <m:r>
                        <a:rPr lang="en-GB" sz="8000" i="1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8000" i="1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−4</m:t>
                      </m:r>
                      <m:r>
                        <a:rPr lang="en-GB" sz="8000" i="1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8000" i="1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=−22</m:t>
                      </m:r>
                    </m:oMath>
                  </m:oMathPara>
                </a14:m>
                <a:endParaRPr lang="en-GB" sz="8000" i="1" dirty="0">
                  <a:solidFill>
                    <a:srgbClr val="FF00FF"/>
                  </a:solidFill>
                </a:endParaRPr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1643" y="200241"/>
                <a:ext cx="7762190" cy="246221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70C9BE3-FF65-499D-A346-B89E5CF9379C}"/>
                  </a:ext>
                </a:extLst>
              </p:cNvPr>
              <p:cNvSpPr txBox="1"/>
              <p:nvPr/>
            </p:nvSpPr>
            <p:spPr>
              <a:xfrm>
                <a:off x="4948953" y="2813447"/>
                <a:ext cx="4768165" cy="123110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defTabSz="68580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8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8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8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8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8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𝟏𝟐</m:t>
                      </m:r>
                    </m:oMath>
                  </m:oMathPara>
                </a14:m>
                <a:endParaRPr lang="en-GB" sz="8000" b="1" i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70C9BE3-FF65-499D-A346-B89E5CF937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8953" y="2813447"/>
                <a:ext cx="4768165" cy="123110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DBC5693-2769-4934-B128-AA3C6479D36D}"/>
                  </a:ext>
                </a:extLst>
              </p:cNvPr>
              <p:cNvSpPr txBox="1"/>
              <p:nvPr/>
            </p:nvSpPr>
            <p:spPr>
              <a:xfrm>
                <a:off x="5569439" y="3955993"/>
                <a:ext cx="3540265" cy="123110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defTabSz="68580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8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8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8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8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en-GB" sz="8000" b="1" i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DBC5693-2769-4934-B128-AA3C6479D3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9439" y="3955993"/>
                <a:ext cx="3540265" cy="123110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EBE4FC1-5413-4B74-8E87-88B731552621}"/>
                  </a:ext>
                </a:extLst>
              </p:cNvPr>
              <p:cNvSpPr txBox="1"/>
              <p:nvPr/>
            </p:nvSpPr>
            <p:spPr>
              <a:xfrm>
                <a:off x="1478701" y="1398177"/>
                <a:ext cx="8485414" cy="132343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8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r>
                        <a:rPr kumimoji="0" lang="en-GB" sz="8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5</m:t>
                      </m:r>
                      <m:r>
                        <a:rPr kumimoji="0" lang="en-GB" sz="8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US" sz="8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GB" sz="8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4</m:t>
                      </m:r>
                      <m:r>
                        <a:rPr kumimoji="0" lang="en-GB" sz="8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𝑦</m:t>
                      </m:r>
                      <m:r>
                        <a:rPr kumimoji="0" lang="en-GB" sz="8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=−22</m:t>
                      </m:r>
                    </m:oMath>
                  </m:oMathPara>
                </a14:m>
                <a:endParaRPr kumimoji="0" lang="en-GB" sz="8000" b="0" i="1" u="none" strike="noStrike" kern="1200" cap="none" spc="0" normalizeH="0" baseline="0" noProof="0" dirty="0">
                  <a:ln>
                    <a:noFill/>
                  </a:ln>
                  <a:solidFill>
                    <a:srgbClr val="FF00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EBE4FC1-5413-4B74-8E87-88B7315526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8701" y="1398177"/>
                <a:ext cx="8485414" cy="132343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95BE934B-3483-C886-41CC-6FEF005ECE36}"/>
                  </a:ext>
                </a:extLst>
              </p:cNvPr>
              <p:cNvSpPr txBox="1"/>
              <p:nvPr/>
            </p:nvSpPr>
            <p:spPr>
              <a:xfrm>
                <a:off x="5569439" y="5266142"/>
                <a:ext cx="2796470" cy="123110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defTabSz="68580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8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8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en-GB" sz="8000" b="1" i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95BE934B-3483-C886-41CC-6FEF005ECE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9439" y="5266142"/>
                <a:ext cx="2796470" cy="123110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911808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 animBg="1"/>
      <p:bldP spid="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1782643" y="119841"/>
                <a:ext cx="7762190" cy="246221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defTabSz="68580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i="1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−5</m:t>
                      </m:r>
                      <m:r>
                        <a:rPr lang="en-GB" sz="8000" i="1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8000" i="1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en-GB" sz="8000" i="1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8000" i="1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=−10</m:t>
                      </m:r>
                    </m:oMath>
                  </m:oMathPara>
                </a14:m>
                <a:endParaRPr lang="en-GB" sz="8000" i="1" dirty="0">
                  <a:solidFill>
                    <a:srgbClr val="9900CC"/>
                  </a:solidFill>
                </a:endParaRPr>
              </a:p>
              <a:p>
                <a:pPr defTabSz="68580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i="1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−5</m:t>
                      </m:r>
                      <m:r>
                        <a:rPr lang="en-GB" sz="8000" i="1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8000" i="1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+4</m:t>
                      </m:r>
                      <m:r>
                        <a:rPr lang="en-GB" sz="8000" i="1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8000" i="1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=−22</m:t>
                      </m:r>
                    </m:oMath>
                  </m:oMathPara>
                </a14:m>
                <a:endParaRPr lang="en-GB" sz="8000" i="1" dirty="0">
                  <a:solidFill>
                    <a:srgbClr val="9900CC"/>
                  </a:solidFill>
                </a:endParaRPr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2643" y="119841"/>
                <a:ext cx="7762190" cy="246221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E019125-4BD9-4E89-B054-C81468E5A1BB}"/>
                  </a:ext>
                </a:extLst>
              </p:cNvPr>
              <p:cNvSpPr txBox="1"/>
              <p:nvPr/>
            </p:nvSpPr>
            <p:spPr>
              <a:xfrm>
                <a:off x="4801547" y="2773229"/>
                <a:ext cx="4790607" cy="123110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defTabSz="68580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8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sz="8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8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8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8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𝟏𝟐</m:t>
                      </m:r>
                    </m:oMath>
                  </m:oMathPara>
                </a14:m>
                <a:endParaRPr lang="en-GB" sz="8000" b="1" i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E019125-4BD9-4E89-B054-C81468E5A1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1547" y="2773229"/>
                <a:ext cx="4790607" cy="123110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4452C87-54CF-4746-A169-77446E676779}"/>
                  </a:ext>
                </a:extLst>
              </p:cNvPr>
              <p:cNvSpPr txBox="1"/>
              <p:nvPr/>
            </p:nvSpPr>
            <p:spPr>
              <a:xfrm>
                <a:off x="5467734" y="4002449"/>
                <a:ext cx="3562707" cy="123110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defTabSz="68580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8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8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8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8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en-GB" sz="8000" b="1" i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4452C87-54CF-4746-A169-77446E6767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7734" y="4002449"/>
                <a:ext cx="3562707" cy="123110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3A4FAFF7-598B-DBA2-DA36-CF29226782A7}"/>
                  </a:ext>
                </a:extLst>
              </p:cNvPr>
              <p:cNvSpPr txBox="1"/>
              <p:nvPr/>
            </p:nvSpPr>
            <p:spPr>
              <a:xfrm>
                <a:off x="5467734" y="5451635"/>
                <a:ext cx="4535216" cy="123110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defTabSz="68580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8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8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8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GB" sz="8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8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𝟖</m:t>
                      </m:r>
                    </m:oMath>
                  </m:oMathPara>
                </a14:m>
                <a:endParaRPr lang="en-GB" sz="8000" b="1" i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3A4FAFF7-598B-DBA2-DA36-CF29226782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7734" y="5451635"/>
                <a:ext cx="4535216" cy="123110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1428916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433850" y="656784"/>
            <a:ext cx="1721244" cy="84023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en-GB" sz="4860" b="1" dirty="0">
                <a:solidFill>
                  <a:srgbClr val="000000"/>
                </a:solidFill>
              </a:rPr>
              <a:t>£7.80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313051" y="2221171"/>
            <a:ext cx="1962840" cy="84023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en-GB" sz="4860" b="1" dirty="0">
                <a:solidFill>
                  <a:srgbClr val="000000"/>
                </a:solidFill>
              </a:rPr>
              <a:t>£6.20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7103"/>
          <a:stretch/>
        </p:blipFill>
        <p:spPr>
          <a:xfrm>
            <a:off x="1854568" y="292020"/>
            <a:ext cx="965228" cy="118765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t="8509"/>
          <a:stretch/>
        </p:blipFill>
        <p:spPr>
          <a:xfrm>
            <a:off x="1883532" y="1794412"/>
            <a:ext cx="907301" cy="1224568"/>
          </a:xfrm>
          <a:prstGeom prst="rect">
            <a:avLst/>
          </a:prstGeom>
        </p:spPr>
      </p:pic>
      <p:pic>
        <p:nvPicPr>
          <p:cNvPr id="41" name="Picture 40"/>
          <p:cNvPicPr>
            <a:picLocks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61" r="22010"/>
          <a:stretch/>
        </p:blipFill>
        <p:spPr>
          <a:xfrm>
            <a:off x="6276342" y="366907"/>
            <a:ext cx="1042394" cy="1206742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42" name="Picture 41"/>
          <p:cNvPicPr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2574" y="231915"/>
            <a:ext cx="1219085" cy="1331785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43" name="Picture 42"/>
          <p:cNvPicPr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3489" y="231916"/>
            <a:ext cx="1219085" cy="1331785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44" name="Picture 43"/>
          <p:cNvPicPr>
            <a:picLocks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61" r="22010"/>
          <a:stretch/>
        </p:blipFill>
        <p:spPr>
          <a:xfrm>
            <a:off x="7179283" y="356957"/>
            <a:ext cx="1042394" cy="1206742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45" name="Picture 44"/>
          <p:cNvPicPr>
            <a:picLocks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61" r="22010"/>
          <a:stretch/>
        </p:blipFill>
        <p:spPr>
          <a:xfrm>
            <a:off x="5378504" y="392850"/>
            <a:ext cx="1042394" cy="1206742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46" name="Picture 45"/>
          <p:cNvPicPr>
            <a:picLocks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60" r="18998"/>
          <a:stretch/>
        </p:blipFill>
        <p:spPr>
          <a:xfrm>
            <a:off x="5367011" y="1923930"/>
            <a:ext cx="1146635" cy="1206777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47" name="Picture 46"/>
          <p:cNvPicPr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1734" y="1837719"/>
            <a:ext cx="1219085" cy="1331785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48" name="Picture 47"/>
          <p:cNvPicPr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3124" y="1808458"/>
            <a:ext cx="1219085" cy="1331785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50" name="Picture 49"/>
          <p:cNvPicPr>
            <a:picLocks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61" r="22010"/>
          <a:stretch/>
        </p:blipFill>
        <p:spPr>
          <a:xfrm>
            <a:off x="6375363" y="3707164"/>
            <a:ext cx="1042394" cy="1206742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51" name="Picture 50"/>
          <p:cNvPicPr>
            <a:picLocks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61" r="22010"/>
          <a:stretch/>
        </p:blipFill>
        <p:spPr>
          <a:xfrm>
            <a:off x="7278303" y="3697213"/>
            <a:ext cx="1042394" cy="1206742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cxnSp>
        <p:nvCxnSpPr>
          <p:cNvPr id="9" name="Straight Connector 8"/>
          <p:cNvCxnSpPr/>
          <p:nvPr/>
        </p:nvCxnSpPr>
        <p:spPr>
          <a:xfrm flipV="1">
            <a:off x="2955404" y="3468932"/>
            <a:ext cx="5266274" cy="9336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8326592" y="3947458"/>
            <a:ext cx="1962840" cy="84023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en-GB" sz="4860" b="1" dirty="0">
                <a:solidFill>
                  <a:srgbClr val="000000"/>
                </a:solidFill>
              </a:rPr>
              <a:t>£1.60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78303" y="5266806"/>
            <a:ext cx="1042506" cy="1207112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8407507" y="5445242"/>
            <a:ext cx="1962840" cy="84023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en-GB" sz="4860" b="1" dirty="0">
                <a:solidFill>
                  <a:srgbClr val="000000"/>
                </a:solidFill>
              </a:rPr>
              <a:t>£0.80</a:t>
            </a:r>
          </a:p>
        </p:txBody>
      </p:sp>
    </p:spTree>
    <p:extLst>
      <p:ext uri="{BB962C8B-B14F-4D97-AF65-F5344CB8AC3E}">
        <p14:creationId xmlns:p14="http://schemas.microsoft.com/office/powerpoint/2010/main" val="3116426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  <p:bldP spid="3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7751102" y="1328514"/>
            <a:ext cx="1962840" cy="84023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en-GB" sz="4860" b="1" dirty="0">
                <a:solidFill>
                  <a:srgbClr val="000000"/>
                </a:solidFill>
              </a:rPr>
              <a:t>£6.20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t="8509"/>
          <a:stretch/>
        </p:blipFill>
        <p:spPr>
          <a:xfrm>
            <a:off x="1321583" y="901755"/>
            <a:ext cx="907301" cy="1224568"/>
          </a:xfrm>
          <a:prstGeom prst="rect">
            <a:avLst/>
          </a:prstGeom>
        </p:spPr>
      </p:pic>
      <p:pic>
        <p:nvPicPr>
          <p:cNvPr id="46" name="Picture 45"/>
          <p:cNvPicPr>
            <a:picLocks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60" r="18998"/>
          <a:stretch/>
        </p:blipFill>
        <p:spPr>
          <a:xfrm>
            <a:off x="4805062" y="1031273"/>
            <a:ext cx="1146635" cy="1206777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47" name="Picture 46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9785" y="945062"/>
            <a:ext cx="1219085" cy="1331785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48" name="Picture 47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1174" y="915800"/>
            <a:ext cx="1219085" cy="1331785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sp>
        <p:nvSpPr>
          <p:cNvPr id="20" name="TextBox 19"/>
          <p:cNvSpPr txBox="1"/>
          <p:nvPr/>
        </p:nvSpPr>
        <p:spPr>
          <a:xfrm>
            <a:off x="7716083" y="3012602"/>
            <a:ext cx="1962840" cy="84023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en-GB" sz="4860" b="1" dirty="0">
                <a:solidFill>
                  <a:srgbClr val="000000"/>
                </a:solidFill>
              </a:rPr>
              <a:t>£5.40</a:t>
            </a:r>
          </a:p>
        </p:txBody>
      </p:sp>
      <p:pic>
        <p:nvPicPr>
          <p:cNvPr id="23" name="Picture 22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4766" y="2629150"/>
            <a:ext cx="1219085" cy="1331785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24" name="Picture 23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6155" y="2599888"/>
            <a:ext cx="1219085" cy="1331785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sp>
        <p:nvSpPr>
          <p:cNvPr id="25" name="TextBox 24"/>
          <p:cNvSpPr txBox="1"/>
          <p:nvPr/>
        </p:nvSpPr>
        <p:spPr>
          <a:xfrm>
            <a:off x="7751102" y="4655394"/>
            <a:ext cx="1962840" cy="84023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en-GB" sz="4860" b="1" dirty="0">
                <a:solidFill>
                  <a:srgbClr val="000000"/>
                </a:solidFill>
              </a:rPr>
              <a:t>£2.70</a:t>
            </a:r>
          </a:p>
        </p:txBody>
      </p:sp>
      <p:pic>
        <p:nvPicPr>
          <p:cNvPr id="26" name="Picture 25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7179" y="4250229"/>
            <a:ext cx="1219085" cy="1331785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</p:spTree>
    <p:extLst>
      <p:ext uri="{BB962C8B-B14F-4D97-AF65-F5344CB8AC3E}">
        <p14:creationId xmlns:p14="http://schemas.microsoft.com/office/powerpoint/2010/main" val="797370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/>
        </p:nvSpPr>
        <p:spPr>
          <a:xfrm>
            <a:off x="3309290" y="447870"/>
            <a:ext cx="5184576" cy="108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480" dirty="0">
                <a:solidFill>
                  <a:srgbClr val="FF0000"/>
                </a:solidFill>
              </a:rPr>
              <a:t>2b </a:t>
            </a:r>
            <a:r>
              <a:rPr lang="en-GB" sz="6480" dirty="0"/>
              <a:t>+</a:t>
            </a:r>
            <a:r>
              <a:rPr lang="en-GB" sz="6480" dirty="0">
                <a:solidFill>
                  <a:srgbClr val="FF0000"/>
                </a:solidFill>
              </a:rPr>
              <a:t> 3f </a:t>
            </a:r>
            <a:r>
              <a:rPr lang="en-GB" sz="6480" dirty="0"/>
              <a:t>=</a:t>
            </a:r>
            <a:r>
              <a:rPr lang="en-GB" sz="6480" dirty="0">
                <a:solidFill>
                  <a:srgbClr val="FF0000"/>
                </a:solidFill>
              </a:rPr>
              <a:t> 7.80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7103"/>
          <a:stretch/>
        </p:blipFill>
        <p:spPr>
          <a:xfrm>
            <a:off x="1854568" y="292020"/>
            <a:ext cx="965228" cy="118765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t="8509"/>
          <a:stretch/>
        </p:blipFill>
        <p:spPr>
          <a:xfrm>
            <a:off x="1883532" y="1794412"/>
            <a:ext cx="907301" cy="1224568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3516952" y="1744014"/>
            <a:ext cx="4769254" cy="10895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6480" dirty="0">
                <a:solidFill>
                  <a:srgbClr val="FF0000"/>
                </a:solidFill>
              </a:rPr>
              <a:t>2b </a:t>
            </a:r>
            <a:r>
              <a:rPr lang="en-GB" sz="6480" dirty="0"/>
              <a:t>+</a:t>
            </a:r>
            <a:r>
              <a:rPr lang="en-GB" sz="6480" dirty="0">
                <a:solidFill>
                  <a:srgbClr val="FF0000"/>
                </a:solidFill>
              </a:rPr>
              <a:t> </a:t>
            </a:r>
            <a:r>
              <a:rPr lang="en-GB" sz="6480" dirty="0">
                <a:solidFill>
                  <a:schemeClr val="bg1"/>
                </a:solidFill>
              </a:rPr>
              <a:t>3</a:t>
            </a:r>
            <a:r>
              <a:rPr lang="en-GB" sz="6480" dirty="0">
                <a:solidFill>
                  <a:srgbClr val="FF0000"/>
                </a:solidFill>
              </a:rPr>
              <a:t>f </a:t>
            </a:r>
            <a:r>
              <a:rPr lang="en-GB" sz="6480" dirty="0"/>
              <a:t>=</a:t>
            </a:r>
            <a:r>
              <a:rPr lang="en-GB" sz="6480" dirty="0">
                <a:solidFill>
                  <a:srgbClr val="FF0000"/>
                </a:solidFill>
              </a:rPr>
              <a:t> 6.20</a:t>
            </a:r>
          </a:p>
        </p:txBody>
      </p:sp>
      <p:cxnSp>
        <p:nvCxnSpPr>
          <p:cNvPr id="14" name="Straight Connector 13"/>
          <p:cNvCxnSpPr/>
          <p:nvPr/>
        </p:nvCxnSpPr>
        <p:spPr>
          <a:xfrm>
            <a:off x="3438906" y="2986148"/>
            <a:ext cx="478140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5168205" y="3231620"/>
            <a:ext cx="3122971" cy="10895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GB" sz="6480" dirty="0">
                <a:solidFill>
                  <a:srgbClr val="FF0000"/>
                </a:solidFill>
              </a:rPr>
              <a:t>2f </a:t>
            </a:r>
            <a:r>
              <a:rPr lang="en-GB" sz="6480" dirty="0"/>
              <a:t>=</a:t>
            </a:r>
            <a:r>
              <a:rPr lang="en-GB" sz="6480" dirty="0">
                <a:solidFill>
                  <a:srgbClr val="FF0000"/>
                </a:solidFill>
              </a:rPr>
              <a:t> 1.60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168205" y="4490777"/>
            <a:ext cx="3122971" cy="10895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GB" sz="6480" dirty="0">
                <a:solidFill>
                  <a:prstClr val="white"/>
                </a:solidFill>
              </a:rPr>
              <a:t>2</a:t>
            </a:r>
            <a:r>
              <a:rPr lang="en-GB" sz="6480" dirty="0">
                <a:solidFill>
                  <a:srgbClr val="FF0000"/>
                </a:solidFill>
              </a:rPr>
              <a:t>f </a:t>
            </a:r>
            <a:r>
              <a:rPr lang="en-GB" sz="6480" dirty="0"/>
              <a:t>=</a:t>
            </a:r>
            <a:r>
              <a:rPr lang="en-GB" sz="6480" dirty="0">
                <a:solidFill>
                  <a:srgbClr val="FF0000"/>
                </a:solidFill>
              </a:rPr>
              <a:t> 0.80</a:t>
            </a:r>
          </a:p>
        </p:txBody>
      </p:sp>
      <p:sp>
        <p:nvSpPr>
          <p:cNvPr id="53" name="Rectangle 52"/>
          <p:cNvSpPr/>
          <p:nvPr/>
        </p:nvSpPr>
        <p:spPr>
          <a:xfrm>
            <a:off x="5447929" y="5571073"/>
            <a:ext cx="2884123" cy="10895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480" dirty="0">
                <a:solidFill>
                  <a:srgbClr val="FF0000"/>
                </a:solidFill>
              </a:rPr>
              <a:t>b </a:t>
            </a:r>
            <a:r>
              <a:rPr lang="en-GB" sz="6480" dirty="0"/>
              <a:t>=</a:t>
            </a:r>
            <a:r>
              <a:rPr lang="en-GB" sz="6480" dirty="0">
                <a:solidFill>
                  <a:srgbClr val="FF0000"/>
                </a:solidFill>
              </a:rPr>
              <a:t> 2.70</a:t>
            </a:r>
            <a:endParaRPr lang="en-GB" sz="3240" dirty="0"/>
          </a:p>
        </p:txBody>
      </p:sp>
    </p:spTree>
    <p:extLst>
      <p:ext uri="{BB962C8B-B14F-4D97-AF65-F5344CB8AC3E}">
        <p14:creationId xmlns:p14="http://schemas.microsoft.com/office/powerpoint/2010/main" val="2617768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5" grpId="0"/>
      <p:bldP spid="5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8382" y="1817370"/>
            <a:ext cx="7266210" cy="3997067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sp>
        <p:nvSpPr>
          <p:cNvPr id="3" name="TextBox 2"/>
          <p:cNvSpPr txBox="1"/>
          <p:nvPr/>
        </p:nvSpPr>
        <p:spPr>
          <a:xfrm>
            <a:off x="1234531" y="383062"/>
            <a:ext cx="9353909" cy="1006429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en-GB" sz="5940" b="1" dirty="0">
                <a:solidFill>
                  <a:srgbClr val="FF0000"/>
                </a:solidFill>
                <a:latin typeface="Trebuchet MS - 72"/>
              </a:rPr>
              <a:t>Simultaneous Equations</a:t>
            </a:r>
          </a:p>
        </p:txBody>
      </p:sp>
    </p:spTree>
    <p:extLst>
      <p:ext uri="{BB962C8B-B14F-4D97-AF65-F5344CB8AC3E}">
        <p14:creationId xmlns:p14="http://schemas.microsoft.com/office/powerpoint/2010/main" val="7289800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448486" y="793914"/>
            <a:ext cx="2230684" cy="1311128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en-GB" sz="3960" b="1" dirty="0">
                <a:solidFill>
                  <a:srgbClr val="000000"/>
                </a:solidFill>
              </a:rPr>
              <a:t>Total cost £6.10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426933" y="3249684"/>
            <a:ext cx="2332635" cy="1311128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en-GB" sz="3960" b="1" dirty="0">
                <a:solidFill>
                  <a:srgbClr val="000000"/>
                </a:solidFill>
              </a:rPr>
              <a:t>Total cost £4.40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28355" y="81748"/>
            <a:ext cx="1430655" cy="590931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en-GB" sz="3240" b="1" dirty="0">
                <a:solidFill>
                  <a:srgbClr val="000000"/>
                </a:solidFill>
              </a:rPr>
              <a:t>Davina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10583" t="7700" r="10689" b="16001"/>
          <a:stretch/>
        </p:blipFill>
        <p:spPr>
          <a:xfrm>
            <a:off x="1408821" y="540217"/>
            <a:ext cx="1425758" cy="1492317"/>
          </a:xfrm>
          <a:prstGeom prst="rect">
            <a:avLst/>
          </a:prstGeom>
        </p:spPr>
      </p:pic>
      <p:pic>
        <p:nvPicPr>
          <p:cNvPr id="2050" name="Picture 2" descr="Image result for face cartoon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01" t="7332" r="13525" b="14269"/>
          <a:stretch/>
        </p:blipFill>
        <p:spPr bwMode="auto">
          <a:xfrm>
            <a:off x="1509617" y="3059049"/>
            <a:ext cx="1361895" cy="1588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1518346" y="2469481"/>
            <a:ext cx="1430655" cy="590931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en-GB" sz="3240" b="1" dirty="0">
                <a:solidFill>
                  <a:srgbClr val="000000"/>
                </a:solidFill>
              </a:rPr>
              <a:t>Charlie</a:t>
            </a:r>
          </a:p>
        </p:txBody>
      </p:sp>
      <p:pic>
        <p:nvPicPr>
          <p:cNvPr id="29" name="Picture 28"/>
          <p:cNvPicPr>
            <a:picLocks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463"/>
          <a:stretch/>
        </p:blipFill>
        <p:spPr>
          <a:xfrm>
            <a:off x="5589996" y="3347240"/>
            <a:ext cx="1227920" cy="1007146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30" name="Picture 29"/>
          <p:cNvPicPr>
            <a:picLocks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2764" y="3327106"/>
            <a:ext cx="991373" cy="984484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31" name="Picture 30"/>
          <p:cNvPicPr>
            <a:picLocks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2965" y="794134"/>
            <a:ext cx="991373" cy="984484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32" name="Picture 31"/>
          <p:cNvPicPr>
            <a:picLocks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463"/>
          <a:stretch/>
        </p:blipFill>
        <p:spPr>
          <a:xfrm>
            <a:off x="6813164" y="3357958"/>
            <a:ext cx="1227920" cy="1007146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33" name="Picture 32"/>
          <p:cNvPicPr>
            <a:picLocks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463"/>
          <a:stretch/>
        </p:blipFill>
        <p:spPr>
          <a:xfrm>
            <a:off x="5585244" y="793914"/>
            <a:ext cx="1227920" cy="1007146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34" name="Picture 33"/>
          <p:cNvPicPr>
            <a:picLocks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2722" y="785130"/>
            <a:ext cx="991373" cy="984484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A0DA736-53E5-36CB-9A3B-E0BCE97DA69F}"/>
              </a:ext>
            </a:extLst>
          </p:cNvPr>
          <p:cNvSpPr txBox="1"/>
          <p:nvPr/>
        </p:nvSpPr>
        <p:spPr>
          <a:xfrm>
            <a:off x="1432431" y="4903331"/>
            <a:ext cx="9327137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/>
              <a:t>Find the cost of one muffin?</a:t>
            </a:r>
          </a:p>
          <a:p>
            <a:endParaRPr lang="en-GB" sz="2000" dirty="0"/>
          </a:p>
          <a:p>
            <a:r>
              <a:rPr lang="en-GB" sz="4800" dirty="0"/>
              <a:t>Find the cost of one fish burger?</a:t>
            </a:r>
          </a:p>
        </p:txBody>
      </p:sp>
    </p:spTree>
    <p:extLst>
      <p:ext uri="{BB962C8B-B14F-4D97-AF65-F5344CB8AC3E}">
        <p14:creationId xmlns:p14="http://schemas.microsoft.com/office/powerpoint/2010/main" val="29072171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/>
          <p:cNvSpPr txBox="1"/>
          <p:nvPr/>
        </p:nvSpPr>
        <p:spPr>
          <a:xfrm>
            <a:off x="9411794" y="547870"/>
            <a:ext cx="2463564" cy="92333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en-GB" sz="5400" b="1" dirty="0">
                <a:solidFill>
                  <a:srgbClr val="000000"/>
                </a:solidFill>
              </a:rPr>
              <a:t>£6.10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9401167" y="1913213"/>
            <a:ext cx="2608160" cy="92333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en-GB" sz="5400" b="1" dirty="0">
                <a:solidFill>
                  <a:srgbClr val="000000"/>
                </a:solidFill>
              </a:rPr>
              <a:t>£4.40</a:t>
            </a:r>
          </a:p>
        </p:txBody>
      </p:sp>
      <p:pic>
        <p:nvPicPr>
          <p:cNvPr id="43" name="Picture 42"/>
          <p:cNvPicPr>
            <a:picLocks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463"/>
          <a:stretch/>
        </p:blipFill>
        <p:spPr>
          <a:xfrm>
            <a:off x="4490297" y="1811432"/>
            <a:ext cx="1227920" cy="1007146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44" name="Picture 43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3066" y="1791298"/>
            <a:ext cx="991373" cy="984484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45" name="Picture 44"/>
          <p:cNvPicPr>
            <a:picLocks noChangeAspect="1"/>
          </p:cNvPicPr>
          <p:nvPr/>
        </p:nvPicPr>
        <p:blipFill rotWithShape="1">
          <a:blip r:embed="rId5"/>
          <a:srcRect l="10583" t="7700" r="10689" b="16001"/>
          <a:stretch/>
        </p:blipFill>
        <p:spPr>
          <a:xfrm>
            <a:off x="571467" y="301684"/>
            <a:ext cx="1128938" cy="1181641"/>
          </a:xfrm>
          <a:prstGeom prst="rect">
            <a:avLst/>
          </a:prstGeom>
        </p:spPr>
      </p:pic>
      <p:pic>
        <p:nvPicPr>
          <p:cNvPr id="46" name="Picture 2" descr="Image result for face cartoon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01" t="7332" r="13525" b="14269"/>
          <a:stretch/>
        </p:blipFill>
        <p:spPr bwMode="auto">
          <a:xfrm>
            <a:off x="588411" y="1666549"/>
            <a:ext cx="1078371" cy="1258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47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6121" y="512677"/>
            <a:ext cx="991373" cy="984484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49" name="Picture 48"/>
          <p:cNvPicPr>
            <a:picLocks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463"/>
          <a:stretch/>
        </p:blipFill>
        <p:spPr>
          <a:xfrm>
            <a:off x="5718217" y="1820192"/>
            <a:ext cx="1227920" cy="1007146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50" name="Picture 49"/>
          <p:cNvPicPr>
            <a:picLocks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463"/>
          <a:stretch/>
        </p:blipFill>
        <p:spPr>
          <a:xfrm>
            <a:off x="4462487" y="503703"/>
            <a:ext cx="1227920" cy="1007146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cxnSp>
        <p:nvCxnSpPr>
          <p:cNvPr id="6" name="Straight Connector 5"/>
          <p:cNvCxnSpPr/>
          <p:nvPr/>
        </p:nvCxnSpPr>
        <p:spPr>
          <a:xfrm>
            <a:off x="644417" y="3417890"/>
            <a:ext cx="8562329" cy="1111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" name="Picture 50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8481" y="490014"/>
            <a:ext cx="991373" cy="984484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52" name="Picture 51"/>
          <p:cNvPicPr>
            <a:picLocks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463"/>
          <a:stretch/>
        </p:blipFill>
        <p:spPr>
          <a:xfrm>
            <a:off x="4432609" y="5512484"/>
            <a:ext cx="1227920" cy="1007146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53" name="Picture 52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5377" y="5492350"/>
            <a:ext cx="991373" cy="984484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54" name="Picture 53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6364" y="4012265"/>
            <a:ext cx="991373" cy="984484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55" name="Picture 54"/>
          <p:cNvPicPr>
            <a:picLocks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463"/>
          <a:stretch/>
        </p:blipFill>
        <p:spPr>
          <a:xfrm>
            <a:off x="5660529" y="5521244"/>
            <a:ext cx="1227920" cy="1007146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56" name="Picture 55"/>
          <p:cNvPicPr>
            <a:picLocks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463"/>
          <a:stretch/>
        </p:blipFill>
        <p:spPr>
          <a:xfrm>
            <a:off x="4482730" y="4003291"/>
            <a:ext cx="1227920" cy="1007146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57" name="Picture 56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8724" y="3989602"/>
            <a:ext cx="991373" cy="984484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58" name="Picture 57"/>
          <p:cNvPicPr>
            <a:picLocks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463"/>
          <a:stretch/>
        </p:blipFill>
        <p:spPr>
          <a:xfrm>
            <a:off x="8104414" y="5521244"/>
            <a:ext cx="1227920" cy="1007146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59" name="Picture 58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6408" y="5492350"/>
            <a:ext cx="991373" cy="984484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60" name="Picture 59"/>
          <p:cNvPicPr>
            <a:picLocks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463"/>
          <a:stretch/>
        </p:blipFill>
        <p:spPr>
          <a:xfrm>
            <a:off x="6903229" y="5521244"/>
            <a:ext cx="1227920" cy="1007146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61" name="Picture 60"/>
          <p:cNvPicPr>
            <a:picLocks noChangeAspect="1"/>
          </p:cNvPicPr>
          <p:nvPr/>
        </p:nvPicPr>
        <p:blipFill rotWithShape="1">
          <a:blip r:embed="rId5"/>
          <a:srcRect l="10583" t="7700" r="10689" b="16001"/>
          <a:stretch/>
        </p:blipFill>
        <p:spPr>
          <a:xfrm>
            <a:off x="580844" y="3843462"/>
            <a:ext cx="1128938" cy="1181641"/>
          </a:xfrm>
          <a:prstGeom prst="rect">
            <a:avLst/>
          </a:prstGeom>
        </p:spPr>
      </p:pic>
      <p:pic>
        <p:nvPicPr>
          <p:cNvPr id="62" name="Picture 2" descr="Image result for face cartoon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01" t="7332" r="13525" b="14269"/>
          <a:stretch/>
        </p:blipFill>
        <p:spPr bwMode="auto">
          <a:xfrm>
            <a:off x="564346" y="5270289"/>
            <a:ext cx="1078371" cy="1258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3" name="TextBox 62"/>
          <p:cNvSpPr txBox="1"/>
          <p:nvPr/>
        </p:nvSpPr>
        <p:spPr>
          <a:xfrm>
            <a:off x="9448093" y="4010231"/>
            <a:ext cx="2463564" cy="92333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en-GB" sz="5400" b="1" dirty="0">
                <a:solidFill>
                  <a:srgbClr val="000000"/>
                </a:solidFill>
              </a:rPr>
              <a:t>£6.10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9448093" y="5605533"/>
            <a:ext cx="2608160" cy="92333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en-GB" sz="5400" b="1" dirty="0">
                <a:solidFill>
                  <a:srgbClr val="000000"/>
                </a:solidFill>
              </a:rPr>
              <a:t>£8.80</a:t>
            </a:r>
          </a:p>
        </p:txBody>
      </p:sp>
    </p:spTree>
    <p:extLst>
      <p:ext uri="{BB962C8B-B14F-4D97-AF65-F5344CB8AC3E}">
        <p14:creationId xmlns:p14="http://schemas.microsoft.com/office/powerpoint/2010/main" val="1921547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/>
      <p:bldP spid="6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/>
        </p:nvCxnSpPr>
        <p:spPr>
          <a:xfrm>
            <a:off x="2154030" y="3429000"/>
            <a:ext cx="6999178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2" name="Picture 51"/>
          <p:cNvPicPr>
            <a:picLocks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463"/>
          <a:stretch/>
        </p:blipFill>
        <p:spPr>
          <a:xfrm>
            <a:off x="4425699" y="2021869"/>
            <a:ext cx="1227920" cy="1007146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53" name="Picture 52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8468" y="2001735"/>
            <a:ext cx="991373" cy="984484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54" name="Picture 53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9455" y="521650"/>
            <a:ext cx="991373" cy="984484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55" name="Picture 54"/>
          <p:cNvPicPr>
            <a:picLocks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463"/>
          <a:stretch/>
        </p:blipFill>
        <p:spPr>
          <a:xfrm>
            <a:off x="5653620" y="2030629"/>
            <a:ext cx="1227920" cy="1007146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56" name="Picture 55"/>
          <p:cNvPicPr>
            <a:picLocks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463"/>
          <a:stretch/>
        </p:blipFill>
        <p:spPr>
          <a:xfrm>
            <a:off x="4475820" y="512676"/>
            <a:ext cx="1227920" cy="1007146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57" name="Picture 56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1815" y="498987"/>
            <a:ext cx="991373" cy="984484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58" name="Picture 57"/>
          <p:cNvPicPr>
            <a:picLocks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463"/>
          <a:stretch/>
        </p:blipFill>
        <p:spPr>
          <a:xfrm>
            <a:off x="8097505" y="2030629"/>
            <a:ext cx="1227920" cy="1007146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59" name="Picture 58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9499" y="2001735"/>
            <a:ext cx="991373" cy="984484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60" name="Picture 59"/>
          <p:cNvPicPr>
            <a:picLocks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463"/>
          <a:stretch/>
        </p:blipFill>
        <p:spPr>
          <a:xfrm>
            <a:off x="6896320" y="2030629"/>
            <a:ext cx="1227920" cy="1007146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61" name="Picture 60"/>
          <p:cNvPicPr>
            <a:picLocks noChangeAspect="1"/>
          </p:cNvPicPr>
          <p:nvPr/>
        </p:nvPicPr>
        <p:blipFill rotWithShape="1">
          <a:blip r:embed="rId5"/>
          <a:srcRect l="10583" t="7700" r="10689" b="16001"/>
          <a:stretch/>
        </p:blipFill>
        <p:spPr>
          <a:xfrm>
            <a:off x="573935" y="352847"/>
            <a:ext cx="1128938" cy="1181641"/>
          </a:xfrm>
          <a:prstGeom prst="rect">
            <a:avLst/>
          </a:prstGeom>
        </p:spPr>
      </p:pic>
      <p:pic>
        <p:nvPicPr>
          <p:cNvPr id="62" name="Picture 2" descr="Image result for face cartoon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01" t="7332" r="13525" b="14269"/>
          <a:stretch/>
        </p:blipFill>
        <p:spPr bwMode="auto">
          <a:xfrm>
            <a:off x="557437" y="1779675"/>
            <a:ext cx="1078371" cy="1258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3" name="TextBox 62"/>
          <p:cNvSpPr txBox="1"/>
          <p:nvPr/>
        </p:nvSpPr>
        <p:spPr>
          <a:xfrm>
            <a:off x="9660396" y="519616"/>
            <a:ext cx="2244351" cy="92333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en-GB" sz="5400" b="1" dirty="0">
                <a:solidFill>
                  <a:srgbClr val="000000"/>
                </a:solidFill>
              </a:rPr>
              <a:t>£6.10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9441183" y="2114918"/>
            <a:ext cx="2608160" cy="92333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en-GB" sz="5400" b="1" dirty="0">
                <a:solidFill>
                  <a:srgbClr val="000000"/>
                </a:solidFill>
              </a:rPr>
              <a:t>£8.80</a:t>
            </a:r>
          </a:p>
        </p:txBody>
      </p:sp>
      <p:pic>
        <p:nvPicPr>
          <p:cNvPr id="27" name="Picture 26"/>
          <p:cNvPicPr>
            <a:picLocks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463"/>
          <a:stretch/>
        </p:blipFill>
        <p:spPr>
          <a:xfrm>
            <a:off x="5653620" y="3976158"/>
            <a:ext cx="1227920" cy="1007146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28" name="Picture 27"/>
          <p:cNvPicPr>
            <a:picLocks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463"/>
          <a:stretch/>
        </p:blipFill>
        <p:spPr>
          <a:xfrm>
            <a:off x="8097505" y="3976158"/>
            <a:ext cx="1227920" cy="1007146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29" name="Picture 28"/>
          <p:cNvPicPr>
            <a:picLocks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463"/>
          <a:stretch/>
        </p:blipFill>
        <p:spPr>
          <a:xfrm>
            <a:off x="6896320" y="3976158"/>
            <a:ext cx="1227920" cy="1007146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sp>
        <p:nvSpPr>
          <p:cNvPr id="30" name="TextBox 29"/>
          <p:cNvSpPr txBox="1"/>
          <p:nvPr/>
        </p:nvSpPr>
        <p:spPr>
          <a:xfrm>
            <a:off x="9441183" y="4060447"/>
            <a:ext cx="2608160" cy="92333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en-GB" sz="5400" b="1" dirty="0">
                <a:solidFill>
                  <a:srgbClr val="000000"/>
                </a:solidFill>
              </a:rPr>
              <a:t>£2.70</a:t>
            </a:r>
          </a:p>
        </p:txBody>
      </p:sp>
      <p:pic>
        <p:nvPicPr>
          <p:cNvPr id="31" name="Picture 30"/>
          <p:cNvPicPr>
            <a:picLocks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463"/>
          <a:stretch/>
        </p:blipFill>
        <p:spPr>
          <a:xfrm>
            <a:off x="8142367" y="5473398"/>
            <a:ext cx="1227920" cy="1007146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sp>
        <p:nvSpPr>
          <p:cNvPr id="32" name="TextBox 31"/>
          <p:cNvSpPr txBox="1"/>
          <p:nvPr/>
        </p:nvSpPr>
        <p:spPr>
          <a:xfrm>
            <a:off x="9486046" y="5557687"/>
            <a:ext cx="2608160" cy="92333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en-GB" sz="5400" b="1" dirty="0">
                <a:solidFill>
                  <a:srgbClr val="000000"/>
                </a:solidFill>
              </a:rPr>
              <a:t>£0.90</a:t>
            </a:r>
          </a:p>
        </p:txBody>
      </p:sp>
    </p:spTree>
    <p:extLst>
      <p:ext uri="{BB962C8B-B14F-4D97-AF65-F5344CB8AC3E}">
        <p14:creationId xmlns:p14="http://schemas.microsoft.com/office/powerpoint/2010/main" val="3869225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344</TotalTime>
  <Words>499</Words>
  <Application>Microsoft Office PowerPoint</Application>
  <PresentationFormat>Widescreen</PresentationFormat>
  <Paragraphs>134</Paragraphs>
  <Slides>27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4" baseType="lpstr">
      <vt:lpstr>Arial</vt:lpstr>
      <vt:lpstr>Calibri</vt:lpstr>
      <vt:lpstr>Calibri Light</vt:lpstr>
      <vt:lpstr>Cambria Math</vt:lpstr>
      <vt:lpstr>Times New Roman</vt:lpstr>
      <vt:lpstr>Trebuchet MS - 72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29</cp:revision>
  <dcterms:created xsi:type="dcterms:W3CDTF">2016-01-22T06:05:32Z</dcterms:created>
  <dcterms:modified xsi:type="dcterms:W3CDTF">2025-10-22T04:34:57Z</dcterms:modified>
</cp:coreProperties>
</file>