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6" r:id="rId3"/>
    <p:sldId id="257" r:id="rId4"/>
    <p:sldId id="258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 varScale="1">
        <p:scale>
          <a:sx n="63" d="100"/>
          <a:sy n="63" d="100"/>
        </p:scale>
        <p:origin x="2013" y="-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69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584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94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71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87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51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20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40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39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73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24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52254-F632-4F81-887E-1FB6C5CD35FD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25AE5-853D-4DC2-B8DB-D1E21DA5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39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MXo_d6tNWuY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10746" y="427541"/>
            <a:ext cx="5606026" cy="8986915"/>
            <a:chOff x="0" y="0"/>
            <a:chExt cx="6869575" cy="1101248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858000" cy="693648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75" y="6913339"/>
              <a:ext cx="6858000" cy="4099147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0" y="945852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 cm represents approximately 30 miles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1" y="0"/>
            <a:ext cx="6858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u="sng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https://www.youtube.com/watch?v=MXo_d6tNWuY</a:t>
            </a:r>
            <a:endParaRPr lang="en-GB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6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8472" y="1367160"/>
            <a:ext cx="6246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Background information: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are designing routes for the new drone system.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drones can fly a maximum of 60 miles before recharging.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Each city on the map has an Amazon warehouse.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08472" y="2692041"/>
            <a:ext cx="6549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Task 1: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need to plan a journey between Penzance and Winchester.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need to provide exact details of each place visited (to recharge), the bearing and distance of each flight.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can choose any route you wish but must not go further than 60 miles in one journey (your drone will run out of battery!).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968144"/>
              </p:ext>
            </p:extLst>
          </p:nvPr>
        </p:nvGraphicFramePr>
        <p:xfrm>
          <a:off x="459954" y="4598814"/>
          <a:ext cx="5819660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START LOCATION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END LOCATION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DISTANCE (CM)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DISTANCE (MILES)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BEARING (e.g. 030</a:t>
                      </a:r>
                      <a:r>
                        <a:rPr lang="en-GB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Penzance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Newquay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1 x 30 =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30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050</a:t>
                      </a:r>
                      <a:r>
                        <a:rPr lang="en-GB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Newquay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222" y="414188"/>
            <a:ext cx="2052697" cy="116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8472" y="661547"/>
            <a:ext cx="5210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Amazon Prime Air</a:t>
            </a:r>
            <a:endParaRPr lang="en-GB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5479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8472" y="312398"/>
            <a:ext cx="6301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Task 2:</a:t>
            </a: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This task will involve more complicated bearings but all the start and end locations are already provided.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101610"/>
              </p:ext>
            </p:extLst>
          </p:nvPr>
        </p:nvGraphicFramePr>
        <p:xfrm>
          <a:off x="459954" y="1424592"/>
          <a:ext cx="5819660" cy="532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START LOCATION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END LOCATION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DISTANCE (CM)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DISTANCE (MILES)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BEARING (e.g. 030</a:t>
                      </a:r>
                      <a:r>
                        <a:rPr lang="en-GB" baseline="30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GB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Swansea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Builth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Wells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Builth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Wells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Shrewsbury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Shrewsbury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Derby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Derby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Sheffield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Sheffield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Leeds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Leeds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York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York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Darlington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Darlington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Durham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Durham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Carlisle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Carlisle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Dumfries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Dumfries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Ayr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Ayr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Glasgow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Glasgow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Edinburgh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8472" y="6975766"/>
            <a:ext cx="61363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Task 3:</a:t>
            </a:r>
          </a:p>
          <a:p>
            <a:r>
              <a:rPr lang="en-GB" sz="1600" dirty="0" smtClean="0"/>
              <a:t>Answer the below questions using your information collected for Task 2.</a:t>
            </a:r>
          </a:p>
          <a:p>
            <a:endParaRPr lang="en-GB" sz="1600" dirty="0"/>
          </a:p>
          <a:p>
            <a:pPr marL="342900" indent="-342900">
              <a:buAutoNum type="alphaLcParenR"/>
            </a:pPr>
            <a:r>
              <a:rPr lang="en-GB" sz="1600" dirty="0" smtClean="0"/>
              <a:t>How many different countries did your drone fly in?</a:t>
            </a:r>
          </a:p>
          <a:p>
            <a:pPr marL="342900" indent="-342900">
              <a:buAutoNum type="alphaLcParenR"/>
            </a:pPr>
            <a:endParaRPr lang="en-GB" sz="1600" dirty="0" smtClean="0"/>
          </a:p>
          <a:p>
            <a:pPr marL="342900" indent="-342900">
              <a:buFontTx/>
              <a:buAutoNum type="alphaLcParenR"/>
            </a:pPr>
            <a:r>
              <a:rPr lang="en-GB" sz="1600" dirty="0" smtClean="0"/>
              <a:t>How many miles did your drone cover between Swansea and Edinburgh?</a:t>
            </a:r>
          </a:p>
          <a:p>
            <a:pPr marL="342900" indent="-342900">
              <a:buFontTx/>
              <a:buAutoNum type="alphaLcParenR"/>
            </a:pPr>
            <a:endParaRPr lang="en-GB" sz="1600" dirty="0" smtClean="0"/>
          </a:p>
          <a:p>
            <a:pPr marL="342900" indent="-342900">
              <a:buFontTx/>
              <a:buAutoNum type="alphaLcParenR"/>
            </a:pPr>
            <a:r>
              <a:rPr lang="en-GB" sz="1600" dirty="0" smtClean="0"/>
              <a:t>If your drone was able to fly straight to Edinburgh from Swansea without stopping, how many miles less would it have travelled?</a:t>
            </a:r>
          </a:p>
          <a:p>
            <a:pPr marL="342900" indent="-342900">
              <a:buAutoNum type="alphaLcParenR"/>
            </a:pPr>
            <a:endParaRPr lang="en-GB" sz="1600" dirty="0" smtClean="0"/>
          </a:p>
          <a:p>
            <a:r>
              <a:rPr lang="en-GB" sz="1600" dirty="0" smtClean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5905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8472" y="312398"/>
            <a:ext cx="6301648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Task 4:</a:t>
            </a:r>
            <a:endParaRPr lang="en-GB" sz="1600" b="1" dirty="0"/>
          </a:p>
          <a:p>
            <a:endParaRPr lang="en-GB" sz="1600" dirty="0" smtClean="0"/>
          </a:p>
          <a:p>
            <a:r>
              <a:rPr lang="en-GB" sz="1600" b="1" dirty="0" smtClean="0"/>
              <a:t>a) If you are the Chief Executive of Amazon, why might Amazon Prime Air be a good invention? Give two reasons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dirty="0" smtClean="0"/>
              <a:t>1)</a:t>
            </a:r>
          </a:p>
          <a:p>
            <a:endParaRPr lang="en-GB" sz="1600" dirty="0"/>
          </a:p>
          <a:p>
            <a:r>
              <a:rPr lang="en-GB" sz="1600" dirty="0" smtClean="0"/>
              <a:t>2)</a:t>
            </a:r>
          </a:p>
          <a:p>
            <a:endParaRPr lang="en-GB" sz="1600" dirty="0"/>
          </a:p>
          <a:p>
            <a:r>
              <a:rPr lang="en-GB" sz="1600" b="1" dirty="0" smtClean="0"/>
              <a:t>b) If you are a customer of Amazon, why might Amazon Prime Air be a good invention? Give two reasons</a:t>
            </a:r>
          </a:p>
          <a:p>
            <a:endParaRPr lang="en-GB" sz="1600" dirty="0"/>
          </a:p>
          <a:p>
            <a:r>
              <a:rPr lang="en-GB" sz="1600" dirty="0" smtClean="0"/>
              <a:t>1)</a:t>
            </a:r>
          </a:p>
          <a:p>
            <a:endParaRPr lang="en-GB" sz="1600" dirty="0"/>
          </a:p>
          <a:p>
            <a:r>
              <a:rPr lang="en-GB" sz="1600" dirty="0" smtClean="0"/>
              <a:t>2)</a:t>
            </a:r>
          </a:p>
          <a:p>
            <a:endParaRPr lang="en-GB" sz="1600" dirty="0"/>
          </a:p>
          <a:p>
            <a:r>
              <a:rPr lang="en-GB" sz="1600" b="1" dirty="0" smtClean="0"/>
              <a:t>c) What might be the negative effects of an invention such as Amazon Prime Air? Give two effects.</a:t>
            </a:r>
          </a:p>
          <a:p>
            <a:endParaRPr lang="en-GB" sz="1600" dirty="0"/>
          </a:p>
          <a:p>
            <a:r>
              <a:rPr lang="en-GB" sz="1600" dirty="0" smtClean="0"/>
              <a:t>1)</a:t>
            </a:r>
          </a:p>
          <a:p>
            <a:endParaRPr lang="en-GB" sz="1600" dirty="0"/>
          </a:p>
          <a:p>
            <a:r>
              <a:rPr lang="en-GB" sz="1600" dirty="0" smtClean="0"/>
              <a:t>2)</a:t>
            </a:r>
          </a:p>
          <a:p>
            <a:endParaRPr lang="en-GB" sz="1600" dirty="0"/>
          </a:p>
          <a:p>
            <a:endParaRPr lang="en-GB" sz="2000" b="1" dirty="0" smtClean="0"/>
          </a:p>
          <a:p>
            <a:r>
              <a:rPr lang="en-GB" sz="2000" b="1" dirty="0" smtClean="0"/>
              <a:t>Reflection</a:t>
            </a:r>
            <a:br>
              <a:rPr lang="en-GB" sz="2000" b="1" dirty="0" smtClean="0"/>
            </a:br>
            <a:r>
              <a:rPr lang="en-GB" sz="2000" dirty="0" smtClean="0"/>
              <a:t>Use the circles to draw smiley/sad faces to represent if you meet the learning objectives.</a:t>
            </a:r>
            <a:endParaRPr lang="en-GB" sz="2000" dirty="0"/>
          </a:p>
          <a:p>
            <a:endParaRPr lang="en-GB" sz="2000" b="1" dirty="0" smtClean="0"/>
          </a:p>
          <a:p>
            <a:r>
              <a:rPr lang="en-GB" sz="2000" b="1" dirty="0" smtClean="0"/>
              <a:t>I can plan journeys using a map scale and bearings</a:t>
            </a:r>
          </a:p>
          <a:p>
            <a:endParaRPr lang="en-GB" sz="2000" b="1" dirty="0" smtClean="0"/>
          </a:p>
          <a:p>
            <a:r>
              <a:rPr lang="en-GB" sz="2000" b="1" dirty="0" smtClean="0"/>
              <a:t>I understand the real life uses of bearings and scale</a:t>
            </a:r>
          </a:p>
          <a:p>
            <a:endParaRPr lang="en-GB" sz="2000" b="1" dirty="0"/>
          </a:p>
          <a:p>
            <a:r>
              <a:rPr lang="en-GB" sz="2000" b="1" dirty="0" smtClean="0"/>
              <a:t>I understand the impacts of Amazon Prime Air</a:t>
            </a:r>
          </a:p>
          <a:p>
            <a:endParaRPr lang="en-GB" sz="2000" b="1" dirty="0"/>
          </a:p>
          <a:p>
            <a:endParaRPr lang="en-GB" sz="2000" b="1" dirty="0" smtClean="0"/>
          </a:p>
          <a:p>
            <a:endParaRPr lang="en-GB" sz="2000" b="1" dirty="0" smtClean="0"/>
          </a:p>
        </p:txBody>
      </p:sp>
      <p:sp>
        <p:nvSpPr>
          <p:cNvPr id="2" name="Oval 1"/>
          <p:cNvSpPr/>
          <p:nvPr/>
        </p:nvSpPr>
        <p:spPr>
          <a:xfrm>
            <a:off x="5971142" y="7348248"/>
            <a:ext cx="495759" cy="49575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971142" y="8058932"/>
            <a:ext cx="495759" cy="49575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5971142" y="8753186"/>
            <a:ext cx="495759" cy="49575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62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352</Words>
  <Application>Microsoft Office PowerPoint</Application>
  <PresentationFormat>A4 Paper (210x297 mm)</PresentationFormat>
  <Paragraphs>95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Aharoni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The Costello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R.Williams | The Costello School</dc:creator>
  <cp:lastModifiedBy>Stewart Gale</cp:lastModifiedBy>
  <cp:revision>18</cp:revision>
  <dcterms:created xsi:type="dcterms:W3CDTF">2016-10-12T19:30:28Z</dcterms:created>
  <dcterms:modified xsi:type="dcterms:W3CDTF">2020-04-13T07:04:38Z</dcterms:modified>
</cp:coreProperties>
</file>