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eafd1f2a-6df2-445d-88c3-712c92eff78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126" y="203807"/>
            <a:ext cx="5604126" cy="42030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953eec73-769e-461d-a5c9-d137c8901f4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53" y="182880"/>
            <a:ext cx="5535970" cy="422402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95012" y="521724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eafd1f2a-6df2-445d-88c3-712c92eff78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126" y="203807"/>
            <a:ext cx="5604126" cy="42030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images.diagnosticquestions.com/uploads/Questions/73477331-d338-43d0-9143-b61cbe8aa40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37" y="110835"/>
            <a:ext cx="5728089" cy="429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179126" y="203807"/>
            <a:ext cx="5604126" cy="420309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466806" y="2770643"/>
            <a:ext cx="423058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rgbClr val="1C1C1C"/>
                </a:solidFill>
              </a:rPr>
              <a:t>The </a:t>
            </a:r>
            <a:r>
              <a:rPr lang="en-US" sz="4000" i="1" dirty="0" smtClea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000" baseline="30000" dirty="0" smtClean="0">
                <a:solidFill>
                  <a:srgbClr val="1C1C1C"/>
                </a:solidFill>
              </a:rPr>
              <a:t>2</a:t>
            </a:r>
            <a:r>
              <a:rPr lang="en-US" sz="4000" dirty="0" smtClean="0">
                <a:solidFill>
                  <a:srgbClr val="1C1C1C"/>
                </a:solidFill>
              </a:rPr>
              <a:t> term and the constant would be correct but not the </a:t>
            </a:r>
            <a:r>
              <a:rPr lang="en-US" sz="4000" i="1" dirty="0" smtClea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000" dirty="0" smtClean="0">
                <a:solidFill>
                  <a:srgbClr val="1C1C1C"/>
                </a:solidFill>
              </a:rPr>
              <a:t> term</a:t>
            </a:r>
            <a:r>
              <a:rPr lang="en-US" sz="4000" b="0" i="0" dirty="0" smtClean="0">
                <a:solidFill>
                  <a:srgbClr val="1C1C1C"/>
                </a:solidFill>
                <a:effectLst/>
              </a:rPr>
              <a:t>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936609" y="1225444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C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eafd1f2a-6df2-445d-88c3-712c92eff78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10" y="192723"/>
            <a:ext cx="6611390" cy="495854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438" t="37128" r="62001" b="46625"/>
          <a:stretch/>
        </p:blipFill>
        <p:spPr>
          <a:xfrm>
            <a:off x="1338469" y="4765804"/>
            <a:ext cx="4744277" cy="2092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01209" y="3119874"/>
            <a:ext cx="425877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dirty="0" smtClean="0">
                <a:solidFill>
                  <a:srgbClr val="1C1C1C"/>
                </a:solidFill>
              </a:rPr>
              <a:t>It should have been a positive 3</a:t>
            </a:r>
            <a:r>
              <a:rPr lang="en-US" sz="4400" dirty="0" smtClean="0">
                <a:solidFill>
                  <a:srgbClr val="1C1C1C"/>
                </a:solidFill>
              </a:rPr>
              <a:t>.</a:t>
            </a:r>
            <a:endParaRPr lang="en-GB" sz="4400" dirty="0">
              <a:solidFill>
                <a:prstClr val="black"/>
              </a:solidFill>
            </a:endParaRPr>
          </a:p>
        </p:txBody>
      </p:sp>
      <p:pic>
        <p:nvPicPr>
          <p:cNvPr id="4" name="Picture 2" descr="https://images.diagnosticquestions.com/uploads/Questions/73477331-d338-43d0-9143-b61cbe8aa40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86" y="178782"/>
            <a:ext cx="6679740" cy="5009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287" t="37128" r="34846" b="48102"/>
          <a:stretch/>
        </p:blipFill>
        <p:spPr>
          <a:xfrm>
            <a:off x="1166191" y="4761881"/>
            <a:ext cx="5062331" cy="200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39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robotolight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2020-04-30T07:20:56Z</dcterms:modified>
</cp:coreProperties>
</file>