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8" r:id="rId4"/>
    <p:sldId id="264" r:id="rId5"/>
    <p:sldId id="263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CD112F-D553-4A7E-80BE-7227D60C6B03}" v="129" dt="2021-09-26T06:35:37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9CD112F-D553-4A7E-80BE-7227D60C6B03}"/>
    <pc:docChg chg="undo custSel addSld modSld">
      <pc:chgData name="Stewart Gale" userId="3647ddd2-6040-41ae-a96d-232c23482af8" providerId="ADAL" clId="{F9CD112F-D553-4A7E-80BE-7227D60C6B03}" dt="2021-12-07T07:05:58.208" v="173" actId="732"/>
      <pc:docMkLst>
        <pc:docMk/>
      </pc:docMkLst>
      <pc:sldChg chg="delSp modSp mod delAnim">
        <pc:chgData name="Stewart Gale" userId="3647ddd2-6040-41ae-a96d-232c23482af8" providerId="ADAL" clId="{F9CD112F-D553-4A7E-80BE-7227D60C6B03}" dt="2021-09-19T11:30:39.182" v="7" actId="1076"/>
        <pc:sldMkLst>
          <pc:docMk/>
          <pc:sldMk cId="3178150388" sldId="258"/>
        </pc:sldMkLst>
        <pc:spChg chg="mod">
          <ac:chgData name="Stewart Gale" userId="3647ddd2-6040-41ae-a96d-232c23482af8" providerId="ADAL" clId="{F9CD112F-D553-4A7E-80BE-7227D60C6B03}" dt="2021-09-19T11:30:39.182" v="7" actId="1076"/>
          <ac:spMkLst>
            <pc:docMk/>
            <pc:sldMk cId="3178150388" sldId="258"/>
            <ac:spMk id="4" creationId="{00000000-0000-0000-0000-000000000000}"/>
          </ac:spMkLst>
        </pc:spChg>
        <pc:spChg chg="mod">
          <ac:chgData name="Stewart Gale" userId="3647ddd2-6040-41ae-a96d-232c23482af8" providerId="ADAL" clId="{F9CD112F-D553-4A7E-80BE-7227D60C6B03}" dt="2021-09-19T11:30:39.182" v="7" actId="1076"/>
          <ac:spMkLst>
            <pc:docMk/>
            <pc:sldMk cId="3178150388" sldId="258"/>
            <ac:spMk id="7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20.691" v="2" actId="478"/>
          <ac:spMkLst>
            <pc:docMk/>
            <pc:sldMk cId="3178150388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20.691" v="2" actId="478"/>
          <ac:spMkLst>
            <pc:docMk/>
            <pc:sldMk cId="3178150388" sldId="258"/>
            <ac:spMk id="9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20.691" v="2" actId="478"/>
          <ac:spMkLst>
            <pc:docMk/>
            <pc:sldMk cId="3178150388" sldId="258"/>
            <ac:spMk id="10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20.691" v="2" actId="478"/>
          <ac:spMkLst>
            <pc:docMk/>
            <pc:sldMk cId="3178150388" sldId="258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F9CD112F-D553-4A7E-80BE-7227D60C6B03}" dt="2021-09-19T11:30:34.890" v="6" actId="1076"/>
          <ac:picMkLst>
            <pc:docMk/>
            <pc:sldMk cId="3178150388" sldId="258"/>
            <ac:picMk id="5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F9CD112F-D553-4A7E-80BE-7227D60C6B03}" dt="2021-09-26T06:35:37.754" v="170" actId="20577"/>
        <pc:sldMkLst>
          <pc:docMk/>
          <pc:sldMk cId="2364381036" sldId="262"/>
        </pc:sldMkLst>
        <pc:spChg chg="add mod">
          <ac:chgData name="Stewart Gale" userId="3647ddd2-6040-41ae-a96d-232c23482af8" providerId="ADAL" clId="{F9CD112F-D553-4A7E-80BE-7227D60C6B03}" dt="2021-09-19T11:33:31.336" v="54" actId="20577"/>
          <ac:spMkLst>
            <pc:docMk/>
            <pc:sldMk cId="2364381036" sldId="262"/>
            <ac:spMk id="7" creationId="{E84F031C-3063-4680-AC1B-9E6DC635AA2B}"/>
          </ac:spMkLst>
        </pc:spChg>
        <pc:spChg chg="add mod">
          <ac:chgData name="Stewart Gale" userId="3647ddd2-6040-41ae-a96d-232c23482af8" providerId="ADAL" clId="{F9CD112F-D553-4A7E-80BE-7227D60C6B03}" dt="2021-09-19T11:36:18.222" v="138" actId="113"/>
          <ac:spMkLst>
            <pc:docMk/>
            <pc:sldMk cId="2364381036" sldId="262"/>
            <ac:spMk id="8" creationId="{D303F8F1-990D-466A-87AA-544E7BD57AF3}"/>
          </ac:spMkLst>
        </pc:spChg>
        <pc:spChg chg="add mod">
          <ac:chgData name="Stewart Gale" userId="3647ddd2-6040-41ae-a96d-232c23482af8" providerId="ADAL" clId="{F9CD112F-D553-4A7E-80BE-7227D60C6B03}" dt="2021-09-26T06:35:27.551" v="157" actId="20577"/>
          <ac:spMkLst>
            <pc:docMk/>
            <pc:sldMk cId="2364381036" sldId="262"/>
            <ac:spMk id="9" creationId="{B93985A6-A5E3-4A83-81CF-E33145FA6C9E}"/>
          </ac:spMkLst>
        </pc:spChg>
        <pc:spChg chg="add mod">
          <ac:chgData name="Stewart Gale" userId="3647ddd2-6040-41ae-a96d-232c23482af8" providerId="ADAL" clId="{F9CD112F-D553-4A7E-80BE-7227D60C6B03}" dt="2021-09-26T06:35:37.754" v="170" actId="20577"/>
          <ac:spMkLst>
            <pc:docMk/>
            <pc:sldMk cId="2364381036" sldId="262"/>
            <ac:spMk id="10" creationId="{74BC7E53-0239-431D-897B-A392D515F0DF}"/>
          </ac:spMkLst>
        </pc:spChg>
        <pc:cxnChg chg="add mod">
          <ac:chgData name="Stewart Gale" userId="3647ddd2-6040-41ae-a96d-232c23482af8" providerId="ADAL" clId="{F9CD112F-D553-4A7E-80BE-7227D60C6B03}" dt="2021-09-19T11:32:21.956" v="28" actId="208"/>
          <ac:cxnSpMkLst>
            <pc:docMk/>
            <pc:sldMk cId="2364381036" sldId="262"/>
            <ac:cxnSpMk id="3" creationId="{F46B5278-907C-426F-9BE3-0665F43E0AD6}"/>
          </ac:cxnSpMkLst>
        </pc:cxnChg>
      </pc:sldChg>
      <pc:sldChg chg="delSp modSp add mod delAnim">
        <pc:chgData name="Stewart Gale" userId="3647ddd2-6040-41ae-a96d-232c23482af8" providerId="ADAL" clId="{F9CD112F-D553-4A7E-80BE-7227D60C6B03}" dt="2021-12-07T07:05:58.208" v="173" actId="732"/>
        <pc:sldMkLst>
          <pc:docMk/>
          <pc:sldMk cId="728383340" sldId="263"/>
        </pc:sldMkLst>
        <pc:spChg chg="del">
          <ac:chgData name="Stewart Gale" userId="3647ddd2-6040-41ae-a96d-232c23482af8" providerId="ADAL" clId="{F9CD112F-D553-4A7E-80BE-7227D60C6B03}" dt="2021-09-19T11:31:27.777" v="19" actId="478"/>
          <ac:spMkLst>
            <pc:docMk/>
            <pc:sldMk cId="728383340" sldId="263"/>
            <ac:spMk id="4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1:27.777" v="19" actId="478"/>
          <ac:spMkLst>
            <pc:docMk/>
            <pc:sldMk cId="728383340" sldId="263"/>
            <ac:spMk id="7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1:27.777" v="19" actId="478"/>
          <ac:spMkLst>
            <pc:docMk/>
            <pc:sldMk cId="728383340" sldId="263"/>
            <ac:spMk id="8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1:27.777" v="19" actId="478"/>
          <ac:spMkLst>
            <pc:docMk/>
            <pc:sldMk cId="728383340" sldId="263"/>
            <ac:spMk id="9" creationId="{00000000-0000-0000-0000-000000000000}"/>
          </ac:spMkLst>
        </pc:spChg>
        <pc:spChg chg="mod">
          <ac:chgData name="Stewart Gale" userId="3647ddd2-6040-41ae-a96d-232c23482af8" providerId="ADAL" clId="{F9CD112F-D553-4A7E-80BE-7227D60C6B03}" dt="2021-09-19T11:31:44.012" v="25" actId="1076"/>
          <ac:spMkLst>
            <pc:docMk/>
            <pc:sldMk cId="728383340" sldId="263"/>
            <ac:spMk id="10" creationId="{00000000-0000-0000-0000-000000000000}"/>
          </ac:spMkLst>
        </pc:spChg>
        <pc:spChg chg="mod">
          <ac:chgData name="Stewart Gale" userId="3647ddd2-6040-41ae-a96d-232c23482af8" providerId="ADAL" clId="{F9CD112F-D553-4A7E-80BE-7227D60C6B03}" dt="2021-09-19T11:31:44.012" v="25" actId="1076"/>
          <ac:spMkLst>
            <pc:docMk/>
            <pc:sldMk cId="728383340" sldId="263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F9CD112F-D553-4A7E-80BE-7227D60C6B03}" dt="2021-12-07T07:05:58.208" v="173" actId="732"/>
          <ac:picMkLst>
            <pc:docMk/>
            <pc:sldMk cId="728383340" sldId="263"/>
            <ac:picMk id="5" creationId="{00000000-0000-0000-0000-000000000000}"/>
          </ac:picMkLst>
        </pc:picChg>
      </pc:sldChg>
      <pc:sldChg chg="addSp delSp modSp add mod delAnim">
        <pc:chgData name="Stewart Gale" userId="3647ddd2-6040-41ae-a96d-232c23482af8" providerId="ADAL" clId="{F9CD112F-D553-4A7E-80BE-7227D60C6B03}" dt="2021-12-07T07:05:42.445" v="171" actId="732"/>
        <pc:sldMkLst>
          <pc:docMk/>
          <pc:sldMk cId="3979531935" sldId="264"/>
        </pc:sldMkLst>
        <pc:spChg chg="del">
          <ac:chgData name="Stewart Gale" userId="3647ddd2-6040-41ae-a96d-232c23482af8" providerId="ADAL" clId="{F9CD112F-D553-4A7E-80BE-7227D60C6B03}" dt="2021-09-19T11:30:43.142" v="8" actId="478"/>
          <ac:spMkLst>
            <pc:docMk/>
            <pc:sldMk cId="3979531935" sldId="264"/>
            <ac:spMk id="4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43.142" v="8" actId="478"/>
          <ac:spMkLst>
            <pc:docMk/>
            <pc:sldMk cId="3979531935" sldId="264"/>
            <ac:spMk id="7" creationId="{00000000-0000-0000-0000-000000000000}"/>
          </ac:spMkLst>
        </pc:spChg>
        <pc:spChg chg="mod">
          <ac:chgData name="Stewart Gale" userId="3647ddd2-6040-41ae-a96d-232c23482af8" providerId="ADAL" clId="{F9CD112F-D553-4A7E-80BE-7227D60C6B03}" dt="2021-09-19T11:31:06.833" v="15" actId="1076"/>
          <ac:spMkLst>
            <pc:docMk/>
            <pc:sldMk cId="3979531935" sldId="264"/>
            <ac:spMk id="8" creationId="{00000000-0000-0000-0000-000000000000}"/>
          </ac:spMkLst>
        </pc:spChg>
        <pc:spChg chg="mod">
          <ac:chgData name="Stewart Gale" userId="3647ddd2-6040-41ae-a96d-232c23482af8" providerId="ADAL" clId="{F9CD112F-D553-4A7E-80BE-7227D60C6B03}" dt="2021-09-19T11:31:06.833" v="15" actId="1076"/>
          <ac:spMkLst>
            <pc:docMk/>
            <pc:sldMk cId="3979531935" sldId="264"/>
            <ac:spMk id="9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45.235" v="9" actId="478"/>
          <ac:spMkLst>
            <pc:docMk/>
            <pc:sldMk cId="3979531935" sldId="264"/>
            <ac:spMk id="10" creationId="{00000000-0000-0000-0000-000000000000}"/>
          </ac:spMkLst>
        </pc:spChg>
        <pc:spChg chg="del">
          <ac:chgData name="Stewart Gale" userId="3647ddd2-6040-41ae-a96d-232c23482af8" providerId="ADAL" clId="{F9CD112F-D553-4A7E-80BE-7227D60C6B03}" dt="2021-09-19T11:30:45.235" v="9" actId="478"/>
          <ac:spMkLst>
            <pc:docMk/>
            <pc:sldMk cId="3979531935" sldId="264"/>
            <ac:spMk id="11" creationId="{00000000-0000-0000-0000-000000000000}"/>
          </ac:spMkLst>
        </pc:spChg>
        <pc:picChg chg="add del mod modCrop">
          <ac:chgData name="Stewart Gale" userId="3647ddd2-6040-41ae-a96d-232c23482af8" providerId="ADAL" clId="{F9CD112F-D553-4A7E-80BE-7227D60C6B03}" dt="2021-12-07T07:05:42.445" v="171" actId="732"/>
          <ac:picMkLst>
            <pc:docMk/>
            <pc:sldMk cId="3979531935" sldId="264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793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102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8533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477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32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88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33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866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578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1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27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46487-614E-42BF-94DE-92CE11DC8E93}" type="datetimeFigureOut">
              <a:rPr lang="en-GB" smtClean="0"/>
              <a:t>07/12/2021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0FC32-C2B9-4895-A697-0A7D10920D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53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53" y="73515"/>
            <a:ext cx="3463636" cy="6670878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3668" b="8103"/>
          <a:stretch/>
        </p:blipFill>
        <p:spPr>
          <a:xfrm>
            <a:off x="6535048" y="296787"/>
            <a:ext cx="3961156" cy="403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5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67345" y="2130902"/>
            <a:ext cx="83182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87059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28799" t="9472" r="49816" b="72763"/>
          <a:stretch/>
        </p:blipFill>
        <p:spPr bwMode="auto">
          <a:xfrm>
            <a:off x="237276" y="135440"/>
            <a:ext cx="7443683" cy="42188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64132" y="4648045"/>
            <a:ext cx="6788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= 8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+ 14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– 2(14)(8) cos 64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86052" y="5491370"/>
            <a:ext cx="6788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="1" dirty="0">
                <a:solidFill>
                  <a:srgbClr val="FF0000"/>
                </a:solidFill>
              </a:rPr>
              <a:t> = 12.7 cm</a:t>
            </a:r>
          </a:p>
        </p:txBody>
      </p:sp>
    </p:spTree>
    <p:extLst>
      <p:ext uri="{BB962C8B-B14F-4D97-AF65-F5344CB8AC3E}">
        <p14:creationId xmlns:p14="http://schemas.microsoft.com/office/powerpoint/2010/main" val="317815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31278" t="29300" r="49816" b="55536"/>
          <a:stretch/>
        </p:blipFill>
        <p:spPr bwMode="auto">
          <a:xfrm>
            <a:off x="991985" y="177338"/>
            <a:ext cx="5841077" cy="38404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5072" y="4282851"/>
            <a:ext cx="7231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= 6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+ 10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– 2(10)(6) cos 53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33619" y="5031861"/>
            <a:ext cx="7231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="1" dirty="0">
                <a:solidFill>
                  <a:srgbClr val="FF0000"/>
                </a:solidFill>
              </a:rPr>
              <a:t> = 8.0 cm</a:t>
            </a:r>
          </a:p>
        </p:txBody>
      </p:sp>
    </p:spTree>
    <p:extLst>
      <p:ext uri="{BB962C8B-B14F-4D97-AF65-F5344CB8AC3E}">
        <p14:creationId xmlns:p14="http://schemas.microsoft.com/office/powerpoint/2010/main" val="397953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/>
          <a:srcRect l="32071" t="49796" r="49816" b="36336"/>
          <a:stretch/>
        </p:blipFill>
        <p:spPr bwMode="auto">
          <a:xfrm>
            <a:off x="659476" y="147214"/>
            <a:ext cx="6040582" cy="34588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003666" y="4055900"/>
            <a:ext cx="7492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= 7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+ 11</a:t>
            </a:r>
            <a:r>
              <a:rPr lang="en-GB" sz="4000" baseline="30000" dirty="0">
                <a:solidFill>
                  <a:srgbClr val="FF0000"/>
                </a:solidFill>
              </a:rPr>
              <a:t>2</a:t>
            </a:r>
            <a:r>
              <a:rPr lang="en-GB" sz="4000" dirty="0">
                <a:solidFill>
                  <a:srgbClr val="FF0000"/>
                </a:solidFill>
              </a:rPr>
              <a:t> – 2(7)(11) cos 95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3666" y="4899225"/>
            <a:ext cx="74925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000" b="1" dirty="0">
                <a:solidFill>
                  <a:srgbClr val="FF0000"/>
                </a:solidFill>
              </a:rPr>
              <a:t> = 13.5 cm</a:t>
            </a:r>
          </a:p>
        </p:txBody>
      </p:sp>
    </p:spTree>
    <p:extLst>
      <p:ext uri="{BB962C8B-B14F-4D97-AF65-F5344CB8AC3E}">
        <p14:creationId xmlns:p14="http://schemas.microsoft.com/office/powerpoint/2010/main" val="72838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54668"/>
          <a:stretch/>
        </p:blipFill>
        <p:spPr>
          <a:xfrm>
            <a:off x="527716" y="512918"/>
            <a:ext cx="5147106" cy="583445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46B5278-907C-426F-9BE3-0665F43E0AD6}"/>
              </a:ext>
            </a:extLst>
          </p:cNvPr>
          <p:cNvCxnSpPr>
            <a:cxnSpLocks/>
          </p:cNvCxnSpPr>
          <p:nvPr/>
        </p:nvCxnSpPr>
        <p:spPr>
          <a:xfrm flipH="1" flipV="1">
            <a:off x="2177935" y="1712423"/>
            <a:ext cx="1684712" cy="34193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84F031C-3063-4680-AC1B-9E6DC635AA2B}"/>
              </a:ext>
            </a:extLst>
          </p:cNvPr>
          <p:cNvSpPr txBox="1"/>
          <p:nvPr/>
        </p:nvSpPr>
        <p:spPr>
          <a:xfrm>
            <a:off x="5591695" y="1091028"/>
            <a:ext cx="6245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 </a:t>
            </a:r>
            <a:r>
              <a:rPr lang="en-GB" sz="36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= 7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+ 9</a:t>
            </a:r>
            <a:r>
              <a:rPr lang="en-GB" sz="3600" baseline="30000" dirty="0">
                <a:solidFill>
                  <a:srgbClr val="FF0000"/>
                </a:solidFill>
              </a:rPr>
              <a:t>2</a:t>
            </a:r>
            <a:r>
              <a:rPr lang="en-GB" sz="3600" dirty="0">
                <a:solidFill>
                  <a:srgbClr val="FF0000"/>
                </a:solidFill>
              </a:rPr>
              <a:t> – 2(7)(9) cos 75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03F8F1-990D-466A-87AA-544E7BD57AF3}"/>
              </a:ext>
            </a:extLst>
          </p:cNvPr>
          <p:cNvSpPr txBox="1"/>
          <p:nvPr/>
        </p:nvSpPr>
        <p:spPr>
          <a:xfrm>
            <a:off x="5591695" y="1934353"/>
            <a:ext cx="25714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</a:t>
            </a:r>
            <a:r>
              <a:rPr lang="en-GB" sz="3600" dirty="0">
                <a:solidFill>
                  <a:srgbClr val="FF0000"/>
                </a:solidFill>
              </a:rPr>
              <a:t> = 9.9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3985A6-A5E3-4A83-81CF-E33145FA6C9E}"/>
                  </a:ext>
                </a:extLst>
              </p:cNvPr>
              <p:cNvSpPr txBox="1"/>
              <p:nvPr/>
            </p:nvSpPr>
            <p:spPr>
              <a:xfrm>
                <a:off x="5591695" y="3372455"/>
                <a:ext cx="4749338" cy="698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DC</a:t>
                </a:r>
                <a:r>
                  <a:rPr lang="en-GB" sz="36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36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9.9</m:t>
                        </m:r>
                        <m:r>
                          <m:rPr>
                            <m:nor/>
                          </m:rPr>
                          <a:rPr lang="en-GB" sz="3600" baseline="300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360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3600" b="0" i="0" dirty="0" smtClean="0">
                            <a:solidFill>
                              <a:srgbClr val="FF0000"/>
                            </a:solidFill>
                          </a:rPr>
                          <m:t>− 6</m:t>
                        </m:r>
                        <m:r>
                          <m:rPr>
                            <m:nor/>
                          </m:rPr>
                          <a:rPr lang="en-GB" sz="3600" baseline="30000" dirty="0">
                            <a:solidFill>
                              <a:srgbClr val="FF0000"/>
                            </a:solidFill>
                          </a:rPr>
                          <m:t>2</m:t>
                        </m:r>
                      </m:e>
                    </m:rad>
                    <m:r>
                      <a:rPr lang="en-US" sz="3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7.9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3985A6-A5E3-4A83-81CF-E33145FA6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1695" y="3372455"/>
                <a:ext cx="4749338" cy="698204"/>
              </a:xfrm>
              <a:prstGeom prst="rect">
                <a:avLst/>
              </a:prstGeom>
              <a:blipFill>
                <a:blip r:embed="rId3"/>
                <a:stretch>
                  <a:fillRect l="-3851" t="-7826" b="-321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4BC7E53-0239-431D-897B-A392D515F0DF}"/>
              </a:ext>
            </a:extLst>
          </p:cNvPr>
          <p:cNvSpPr txBox="1"/>
          <p:nvPr/>
        </p:nvSpPr>
        <p:spPr>
          <a:xfrm>
            <a:off x="5716386" y="4790041"/>
            <a:ext cx="3649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 Perimeter </a:t>
            </a:r>
          </a:p>
          <a:p>
            <a:r>
              <a:rPr lang="en-GB" sz="3600" dirty="0">
                <a:solidFill>
                  <a:srgbClr val="FF0000"/>
                </a:solidFill>
              </a:rPr>
              <a:t>= 7 + 9 + 6 + 7.9 </a:t>
            </a:r>
            <a:endParaRPr lang="en-US" sz="3600" b="0" i="1" dirty="0">
              <a:solidFill>
                <a:srgbClr val="FF0000"/>
              </a:solidFill>
              <a:latin typeface="Cambria Math" panose="02040503050406030204" pitchFamily="18" charset="0"/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= 29.9</a:t>
            </a:r>
          </a:p>
        </p:txBody>
      </p:sp>
    </p:spTree>
    <p:extLst>
      <p:ext uri="{BB962C8B-B14F-4D97-AF65-F5344CB8AC3E}">
        <p14:creationId xmlns:p14="http://schemas.microsoft.com/office/powerpoint/2010/main" val="236438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83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11</cp:revision>
  <dcterms:created xsi:type="dcterms:W3CDTF">2016-05-09T11:07:30Z</dcterms:created>
  <dcterms:modified xsi:type="dcterms:W3CDTF">2021-12-07T07:06:16Z</dcterms:modified>
</cp:coreProperties>
</file>