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67" r:id="rId3"/>
    <p:sldMasterId id="2147483669" r:id="rId4"/>
    <p:sldMasterId id="2147483671" r:id="rId5"/>
    <p:sldMasterId id="2147483674" r:id="rId6"/>
    <p:sldMasterId id="2147483676" r:id="rId7"/>
    <p:sldMasterId id="2147483776" r:id="rId8"/>
  </p:sldMasterIdLst>
  <p:notesMasterIdLst>
    <p:notesMasterId r:id="rId14"/>
  </p:notesMasterIdLst>
  <p:sldIdLst>
    <p:sldId id="292" r:id="rId9"/>
    <p:sldId id="297" r:id="rId10"/>
    <p:sldId id="295" r:id="rId11"/>
    <p:sldId id="298" r:id="rId12"/>
    <p:sldId id="29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62D179-C929-4FE2-9997-46422EDEB4CF}" v="5" dt="2022-01-22T07:02:14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962D179-C929-4FE2-9997-46422EDEB4CF}"/>
    <pc:docChg chg="custSel addSld delSld modSld">
      <pc:chgData name="Stewart Gale" userId="3647ddd2-6040-41ae-a96d-232c23482af8" providerId="ADAL" clId="{B962D179-C929-4FE2-9997-46422EDEB4CF}" dt="2022-01-22T07:02:23.201" v="26" actId="47"/>
      <pc:docMkLst>
        <pc:docMk/>
      </pc:docMkLst>
      <pc:sldChg chg="delSp modSp del mod">
        <pc:chgData name="Stewart Gale" userId="3647ddd2-6040-41ae-a96d-232c23482af8" providerId="ADAL" clId="{B962D179-C929-4FE2-9997-46422EDEB4CF}" dt="2022-01-22T07:02:23.201" v="26" actId="47"/>
        <pc:sldMkLst>
          <pc:docMk/>
          <pc:sldMk cId="3308386020" sldId="283"/>
        </pc:sldMkLst>
        <pc:spChg chg="del mod">
          <ac:chgData name="Stewart Gale" userId="3647ddd2-6040-41ae-a96d-232c23482af8" providerId="ADAL" clId="{B962D179-C929-4FE2-9997-46422EDEB4CF}" dt="2022-01-22T07:02:12.242" v="23" actId="21"/>
          <ac:spMkLst>
            <pc:docMk/>
            <pc:sldMk cId="3308386020" sldId="283"/>
            <ac:spMk id="8" creationId="{D27398E6-9DD1-4527-A7A4-F72FD8FD8113}"/>
          </ac:spMkLst>
        </pc:spChg>
        <pc:spChg chg="del mod">
          <ac:chgData name="Stewart Gale" userId="3647ddd2-6040-41ae-a96d-232c23482af8" providerId="ADAL" clId="{B962D179-C929-4FE2-9997-46422EDEB4CF}" dt="2022-01-22T07:02:12.242" v="23" actId="21"/>
          <ac:spMkLst>
            <pc:docMk/>
            <pc:sldMk cId="3308386020" sldId="283"/>
            <ac:spMk id="9" creationId="{C3FA3909-03D1-47A1-8100-917FAAF06CCA}"/>
          </ac:spMkLst>
        </pc:spChg>
        <pc:spChg chg="del mod">
          <ac:chgData name="Stewart Gale" userId="3647ddd2-6040-41ae-a96d-232c23482af8" providerId="ADAL" clId="{B962D179-C929-4FE2-9997-46422EDEB4CF}" dt="2022-01-22T07:02:12.242" v="23" actId="21"/>
          <ac:spMkLst>
            <pc:docMk/>
            <pc:sldMk cId="3308386020" sldId="283"/>
            <ac:spMk id="13" creationId="{C3FA3909-03D1-47A1-8100-917FAAF06CCA}"/>
          </ac:spMkLst>
        </pc:spChg>
        <pc:spChg chg="del mod">
          <ac:chgData name="Stewart Gale" userId="3647ddd2-6040-41ae-a96d-232c23482af8" providerId="ADAL" clId="{B962D179-C929-4FE2-9997-46422EDEB4CF}" dt="2022-01-22T07:02:12.242" v="23" actId="21"/>
          <ac:spMkLst>
            <pc:docMk/>
            <pc:sldMk cId="3308386020" sldId="283"/>
            <ac:spMk id="21" creationId="{C9BEAEB4-2CF8-4BB8-9FA4-33F8799F8BAC}"/>
          </ac:spMkLst>
        </pc:spChg>
        <pc:spChg chg="mod">
          <ac:chgData name="Stewart Gale" userId="3647ddd2-6040-41ae-a96d-232c23482af8" providerId="ADAL" clId="{B962D179-C929-4FE2-9997-46422EDEB4CF}" dt="2021-09-26T12:48:30.992" v="7" actId="1076"/>
          <ac:spMkLst>
            <pc:docMk/>
            <pc:sldMk cId="3308386020" sldId="283"/>
            <ac:spMk id="28" creationId="{B2BD7A55-9820-481C-BFDC-5A083A2D1286}"/>
          </ac:spMkLst>
        </pc:spChg>
        <pc:picChg chg="del">
          <ac:chgData name="Stewart Gale" userId="3647ddd2-6040-41ae-a96d-232c23482af8" providerId="ADAL" clId="{B962D179-C929-4FE2-9997-46422EDEB4CF}" dt="2021-09-26T12:48:13.566" v="1" actId="478"/>
          <ac:picMkLst>
            <pc:docMk/>
            <pc:sldMk cId="3308386020" sldId="283"/>
            <ac:picMk id="11" creationId="{00000000-0000-0000-0000-000000000000}"/>
          </ac:picMkLst>
        </pc:picChg>
      </pc:sldChg>
      <pc:sldChg chg="addSp delSp modSp mod">
        <pc:chgData name="Stewart Gale" userId="3647ddd2-6040-41ae-a96d-232c23482af8" providerId="ADAL" clId="{B962D179-C929-4FE2-9997-46422EDEB4CF}" dt="2022-01-22T07:02:19.184" v="25" actId="1076"/>
        <pc:sldMkLst>
          <pc:docMk/>
          <pc:sldMk cId="493328065" sldId="292"/>
        </pc:sldMkLst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12" creationId="{8E8F12DF-49E4-4284-B43F-BC488F5BC2B5}"/>
          </ac:spMkLst>
        </pc:spChg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13" creationId="{8D30E6FD-DBC7-4AF1-BBC8-138EDA2CF9BC}"/>
          </ac:spMkLst>
        </pc:spChg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14" creationId="{D902CFF9-67C5-4B4C-BFDF-9E495E521FDB}"/>
          </ac:spMkLst>
        </pc:spChg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15" creationId="{BB73BFAE-8867-4F51-922D-FDDFA553A869}"/>
          </ac:spMkLst>
        </pc:spChg>
        <pc:spChg chg="mod">
          <ac:chgData name="Stewart Gale" userId="3647ddd2-6040-41ae-a96d-232c23482af8" providerId="ADAL" clId="{B962D179-C929-4FE2-9997-46422EDEB4CF}" dt="2022-01-22T07:02:05.640" v="22" actId="1076"/>
          <ac:spMkLst>
            <pc:docMk/>
            <pc:sldMk cId="493328065" sldId="292"/>
            <ac:spMk id="16" creationId="{BD1696BB-AF77-403A-99F2-B51BA879D430}"/>
          </ac:spMkLst>
        </pc:spChg>
        <pc:spChg chg="mod">
          <ac:chgData name="Stewart Gale" userId="3647ddd2-6040-41ae-a96d-232c23482af8" providerId="ADAL" clId="{B962D179-C929-4FE2-9997-46422EDEB4CF}" dt="2022-01-22T07:02:05.640" v="22" actId="1076"/>
          <ac:spMkLst>
            <pc:docMk/>
            <pc:sldMk cId="493328065" sldId="292"/>
            <ac:spMk id="17" creationId="{B35D239E-240F-4BB5-B5B3-7AEDF8B7A363}"/>
          </ac:spMkLst>
        </pc:spChg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18" creationId="{D902CFF9-67C5-4B4C-BFDF-9E495E521FDB}"/>
          </ac:spMkLst>
        </pc:spChg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19" creationId="{BB73BFAE-8867-4F51-922D-FDDFA553A869}"/>
          </ac:spMkLst>
        </pc:spChg>
        <pc:spChg chg="add mod">
          <ac:chgData name="Stewart Gale" userId="3647ddd2-6040-41ae-a96d-232c23482af8" providerId="ADAL" clId="{B962D179-C929-4FE2-9997-46422EDEB4CF}" dt="2022-01-22T07:02:19.184" v="25" actId="1076"/>
          <ac:spMkLst>
            <pc:docMk/>
            <pc:sldMk cId="493328065" sldId="292"/>
            <ac:spMk id="20" creationId="{ED68E6C8-6BDE-45C8-890D-44ED4573230F}"/>
          </ac:spMkLst>
        </pc:spChg>
        <pc:spChg chg="mod">
          <ac:chgData name="Stewart Gale" userId="3647ddd2-6040-41ae-a96d-232c23482af8" providerId="ADAL" clId="{B962D179-C929-4FE2-9997-46422EDEB4CF}" dt="2022-01-22T07:02:05.640" v="22" actId="1076"/>
          <ac:spMkLst>
            <pc:docMk/>
            <pc:sldMk cId="493328065" sldId="292"/>
            <ac:spMk id="21" creationId="{C9BEAEB4-2CF8-4BB8-9FA4-33F8799F8BAC}"/>
          </ac:spMkLst>
        </pc:spChg>
        <pc:spChg chg="add mod">
          <ac:chgData name="Stewart Gale" userId="3647ddd2-6040-41ae-a96d-232c23482af8" providerId="ADAL" clId="{B962D179-C929-4FE2-9997-46422EDEB4CF}" dt="2022-01-22T07:02:19.184" v="25" actId="1076"/>
          <ac:spMkLst>
            <pc:docMk/>
            <pc:sldMk cId="493328065" sldId="292"/>
            <ac:spMk id="22" creationId="{15B171A7-308A-4E60-A772-1557091A0FC6}"/>
          </ac:spMkLst>
        </pc:spChg>
        <pc:spChg chg="mod">
          <ac:chgData name="Stewart Gale" userId="3647ddd2-6040-41ae-a96d-232c23482af8" providerId="ADAL" clId="{B962D179-C929-4FE2-9997-46422EDEB4CF}" dt="2022-01-22T07:02:05.640" v="22" actId="1076"/>
          <ac:spMkLst>
            <pc:docMk/>
            <pc:sldMk cId="493328065" sldId="292"/>
            <ac:spMk id="23" creationId="{B289DD9B-3672-4C61-8296-B21927250520}"/>
          </ac:spMkLst>
        </pc:spChg>
        <pc:spChg chg="mod">
          <ac:chgData name="Stewart Gale" userId="3647ddd2-6040-41ae-a96d-232c23482af8" providerId="ADAL" clId="{B962D179-C929-4FE2-9997-46422EDEB4CF}" dt="2022-01-22T07:02:05.640" v="22" actId="1076"/>
          <ac:spMkLst>
            <pc:docMk/>
            <pc:sldMk cId="493328065" sldId="292"/>
            <ac:spMk id="24" creationId="{BD1696BB-AF77-403A-99F2-B51BA879D430}"/>
          </ac:spMkLst>
        </pc:spChg>
        <pc:spChg chg="mod">
          <ac:chgData name="Stewart Gale" userId="3647ddd2-6040-41ae-a96d-232c23482af8" providerId="ADAL" clId="{B962D179-C929-4FE2-9997-46422EDEB4CF}" dt="2022-01-22T07:02:05.640" v="22" actId="1076"/>
          <ac:spMkLst>
            <pc:docMk/>
            <pc:sldMk cId="493328065" sldId="292"/>
            <ac:spMk id="25" creationId="{B35D239E-240F-4BB5-B5B3-7AEDF8B7A363}"/>
          </ac:spMkLst>
        </pc:spChg>
        <pc:spChg chg="add mod">
          <ac:chgData name="Stewart Gale" userId="3647ddd2-6040-41ae-a96d-232c23482af8" providerId="ADAL" clId="{B962D179-C929-4FE2-9997-46422EDEB4CF}" dt="2022-01-22T07:02:19.184" v="25" actId="1076"/>
          <ac:spMkLst>
            <pc:docMk/>
            <pc:sldMk cId="493328065" sldId="292"/>
            <ac:spMk id="26" creationId="{0C16CCC1-EA20-458D-A774-44B8C883B772}"/>
          </ac:spMkLst>
        </pc:spChg>
        <pc:spChg chg="add mod">
          <ac:chgData name="Stewart Gale" userId="3647ddd2-6040-41ae-a96d-232c23482af8" providerId="ADAL" clId="{B962D179-C929-4FE2-9997-46422EDEB4CF}" dt="2022-01-22T07:02:19.184" v="25" actId="1076"/>
          <ac:spMkLst>
            <pc:docMk/>
            <pc:sldMk cId="493328065" sldId="292"/>
            <ac:spMk id="27" creationId="{F43C0293-7D07-4BC5-9C85-3D66A7A6CC31}"/>
          </ac:spMkLst>
        </pc:spChg>
        <pc:spChg chg="mod">
          <ac:chgData name="Stewart Gale" userId="3647ddd2-6040-41ae-a96d-232c23482af8" providerId="ADAL" clId="{B962D179-C929-4FE2-9997-46422EDEB4CF}" dt="2022-01-22T07:01:56.931" v="20" actId="1076"/>
          <ac:spMkLst>
            <pc:docMk/>
            <pc:sldMk cId="493328065" sldId="292"/>
            <ac:spMk id="28" creationId="{B2BD7A55-9820-481C-BFDC-5A083A2D1286}"/>
          </ac:spMkLst>
        </pc:spChg>
        <pc:picChg chg="del">
          <ac:chgData name="Stewart Gale" userId="3647ddd2-6040-41ae-a96d-232c23482af8" providerId="ADAL" clId="{B962D179-C929-4FE2-9997-46422EDEB4CF}" dt="2021-09-26T12:48:15.597" v="2" actId="478"/>
          <ac:picMkLst>
            <pc:docMk/>
            <pc:sldMk cId="493328065" sldId="292"/>
            <ac:picMk id="38" creationId="{00000000-0000-0000-0000-000000000000}"/>
          </ac:picMkLst>
        </pc:picChg>
      </pc:sldChg>
      <pc:sldChg chg="del">
        <pc:chgData name="Stewart Gale" userId="3647ddd2-6040-41ae-a96d-232c23482af8" providerId="ADAL" clId="{B962D179-C929-4FE2-9997-46422EDEB4CF}" dt="2021-09-26T12:48:10.333" v="0" actId="47"/>
        <pc:sldMkLst>
          <pc:docMk/>
          <pc:sldMk cId="669165428" sldId="293"/>
        </pc:sldMkLst>
      </pc:sldChg>
      <pc:sldChg chg="del">
        <pc:chgData name="Stewart Gale" userId="3647ddd2-6040-41ae-a96d-232c23482af8" providerId="ADAL" clId="{B962D179-C929-4FE2-9997-46422EDEB4CF}" dt="2021-09-26T12:48:34.743" v="8" actId="47"/>
        <pc:sldMkLst>
          <pc:docMk/>
          <pc:sldMk cId="3404647860" sldId="294"/>
        </pc:sldMkLst>
      </pc:sldChg>
      <pc:sldChg chg="delSp modSp mod delAnim">
        <pc:chgData name="Stewart Gale" userId="3647ddd2-6040-41ae-a96d-232c23482af8" providerId="ADAL" clId="{B962D179-C929-4FE2-9997-46422EDEB4CF}" dt="2022-01-22T07:01:39.052" v="17" actId="1076"/>
        <pc:sldMkLst>
          <pc:docMk/>
          <pc:sldMk cId="632240821" sldId="295"/>
        </pc:sldMkLst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12" creationId="{8E8F12DF-49E4-4284-B43F-BC488F5BC2B5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13" creationId="{8D30E6FD-DBC7-4AF1-BBC8-138EDA2CF9BC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14" creationId="{D902CFF9-67C5-4B4C-BFDF-9E495E521FDB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15" creationId="{BB73BFAE-8867-4F51-922D-FDDFA553A869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16" creationId="{BD1696BB-AF77-403A-99F2-B51BA879D43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17" creationId="{B35D239E-240F-4BB5-B5B3-7AEDF8B7A363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18" creationId="{D902CFF9-67C5-4B4C-BFDF-9E495E521FDB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19" creationId="{BB73BFAE-8867-4F51-922D-FDDFA553A869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20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21" creationId="{C9BEAEB4-2CF8-4BB8-9FA4-33F8799F8BAC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22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23" creationId="{B289DD9B-3672-4C61-8296-B2192725052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24" creationId="{BD1696BB-AF77-403A-99F2-B51BA879D43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25" creationId="{B35D239E-240F-4BB5-B5B3-7AEDF8B7A363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26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27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28" creationId="{B2BD7A55-9820-481C-BFDC-5A083A2D1286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29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39.052" v="17" actId="1076"/>
          <ac:spMkLst>
            <pc:docMk/>
            <pc:sldMk cId="632240821" sldId="295"/>
            <ac:spMk id="30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37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39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40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41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42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32.290" v="16" actId="478"/>
          <ac:spMkLst>
            <pc:docMk/>
            <pc:sldMk cId="632240821" sldId="295"/>
            <ac:spMk id="43" creationId="{00000000-0000-0000-0000-000000000000}"/>
          </ac:spMkLst>
        </pc:spChg>
        <pc:picChg chg="del">
          <ac:chgData name="Stewart Gale" userId="3647ddd2-6040-41ae-a96d-232c23482af8" providerId="ADAL" clId="{B962D179-C929-4FE2-9997-46422EDEB4CF}" dt="2021-09-26T12:48:37.735" v="9" actId="478"/>
          <ac:picMkLst>
            <pc:docMk/>
            <pc:sldMk cId="632240821" sldId="295"/>
            <ac:picMk id="38" creationId="{00000000-0000-0000-0000-000000000000}"/>
          </ac:picMkLst>
        </pc:picChg>
      </pc:sldChg>
      <pc:sldChg chg="delSp modSp mod">
        <pc:chgData name="Stewart Gale" userId="3647ddd2-6040-41ae-a96d-232c23482af8" providerId="ADAL" clId="{B962D179-C929-4FE2-9997-46422EDEB4CF}" dt="2022-01-22T07:01:44.058" v="18" actId="1076"/>
        <pc:sldMkLst>
          <pc:docMk/>
          <pc:sldMk cId="3110168750" sldId="296"/>
        </pc:sldMkLst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2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8" creationId="{D27398E6-9DD1-4527-A7A4-F72FD8FD8113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9" creationId="{C3FA3909-03D1-47A1-8100-917FAAF06CCA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10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12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13" creationId="{C3FA3909-03D1-47A1-8100-917FAAF06CCA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14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21" creationId="{C9BEAEB4-2CF8-4BB8-9FA4-33F8799F8BAC}"/>
          </ac:spMkLst>
        </pc:spChg>
        <pc:spChg chg="mod">
          <ac:chgData name="Stewart Gale" userId="3647ddd2-6040-41ae-a96d-232c23482af8" providerId="ADAL" clId="{B962D179-C929-4FE2-9997-46422EDEB4CF}" dt="2022-01-22T07:01:44.058" v="18" actId="1076"/>
          <ac:spMkLst>
            <pc:docMk/>
            <pc:sldMk cId="3110168750" sldId="296"/>
            <ac:spMk id="28" creationId="{B2BD7A55-9820-481C-BFDC-5A083A2D1286}"/>
          </ac:spMkLst>
        </pc:spChg>
        <pc:picChg chg="del mod">
          <ac:chgData name="Stewart Gale" userId="3647ddd2-6040-41ae-a96d-232c23482af8" providerId="ADAL" clId="{B962D179-C929-4FE2-9997-46422EDEB4CF}" dt="2021-09-26T12:48:42.363" v="12" actId="478"/>
          <ac:picMkLst>
            <pc:docMk/>
            <pc:sldMk cId="3110168750" sldId="296"/>
            <ac:picMk id="11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B962D179-C929-4FE2-9997-46422EDEB4CF}" dt="2022-01-22T07:01:28.329" v="15" actId="1076"/>
        <pc:sldMkLst>
          <pc:docMk/>
          <pc:sldMk cId="1270825428" sldId="298"/>
        </pc:sldMkLst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12" creationId="{8E8F12DF-49E4-4284-B43F-BC488F5BC2B5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13" creationId="{8D30E6FD-DBC7-4AF1-BBC8-138EDA2CF9BC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14" creationId="{D902CFF9-67C5-4B4C-BFDF-9E495E521FDB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15" creationId="{BB73BFAE-8867-4F51-922D-FDDFA553A869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16" creationId="{BD1696BB-AF77-403A-99F2-B51BA879D43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17" creationId="{B35D239E-240F-4BB5-B5B3-7AEDF8B7A363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18" creationId="{D902CFF9-67C5-4B4C-BFDF-9E495E521FDB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19" creationId="{BB73BFAE-8867-4F51-922D-FDDFA553A869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20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21" creationId="{C9BEAEB4-2CF8-4BB8-9FA4-33F8799F8BAC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22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23" creationId="{B289DD9B-3672-4C61-8296-B2192725052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24" creationId="{BD1696BB-AF77-403A-99F2-B51BA879D43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25" creationId="{B35D239E-240F-4BB5-B5B3-7AEDF8B7A363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26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27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28" creationId="{B2BD7A55-9820-481C-BFDC-5A083A2D1286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29" creationId="{00000000-0000-0000-0000-000000000000}"/>
          </ac:spMkLst>
        </pc:spChg>
        <pc:spChg chg="del">
          <ac:chgData name="Stewart Gale" userId="3647ddd2-6040-41ae-a96d-232c23482af8" providerId="ADAL" clId="{B962D179-C929-4FE2-9997-46422EDEB4CF}" dt="2022-01-22T07:01:22.139" v="14" actId="478"/>
          <ac:spMkLst>
            <pc:docMk/>
            <pc:sldMk cId="1270825428" sldId="298"/>
            <ac:spMk id="30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37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39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40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41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42" creationId="{00000000-0000-0000-0000-000000000000}"/>
          </ac:spMkLst>
        </pc:spChg>
        <pc:spChg chg="mod">
          <ac:chgData name="Stewart Gale" userId="3647ddd2-6040-41ae-a96d-232c23482af8" providerId="ADAL" clId="{B962D179-C929-4FE2-9997-46422EDEB4CF}" dt="2022-01-22T07:01:28.329" v="15" actId="1076"/>
          <ac:spMkLst>
            <pc:docMk/>
            <pc:sldMk cId="1270825428" sldId="298"/>
            <ac:spMk id="4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507A1-9D32-47F4-B72F-A1833F17652E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BD43A-819A-4E89-808E-4DF5E3BA21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7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BD43A-819A-4E89-808E-4DF5E3BA21F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00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44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4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fld id="{3D3AC2CC-7412-4689-AA0E-7139E95116F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fld id="{8ACD6E28-ACA0-4B72-9BAD-CDB65E2C32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91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46238"/>
            <a:ext cx="10769600" cy="4525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4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D3AC2CC-7412-4689-AA0E-7139E95116F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ACD6E28-ACA0-4B72-9BAD-CDB65E2C32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31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60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4" y="635635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7B0FF4A-8292-4E17-8E4D-485217C3902A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1435DBD-1449-4C12-89F7-2B553149A0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48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9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17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91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8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1A89889-A4EE-4A78-ACE1-6B17039821A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AE502E4C-6151-421B-A07B-5F916990C5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38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163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7"/>
            <a:ext cx="2743200" cy="365125"/>
          </a:xfrm>
          <a:prstGeom prst="rect">
            <a:avLst/>
          </a:prstGeom>
        </p:spPr>
        <p:txBody>
          <a:bodyPr/>
          <a:lstStyle/>
          <a:p>
            <a:fld id="{9A0A4B29-A39E-404A-B085-B6BBE3D23973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3" y="6356357"/>
            <a:ext cx="2743200" cy="365125"/>
          </a:xfrm>
          <a:prstGeom prst="rect">
            <a:avLst/>
          </a:prstGeom>
        </p:spPr>
        <p:txBody>
          <a:bodyPr/>
          <a:lstStyle/>
          <a:p>
            <a:fld id="{BB713FA1-A864-4643-B24E-B19F320E80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626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07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AC2CC-7412-4689-AA0E-7139E95116F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D6E28-ACA0-4B72-9BAD-CDB65E2C32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481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904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540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861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0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91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530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599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63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3B0E-7DAE-4B25-8F7F-1DD8E37D98E8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3B702-6AB4-4549-A811-2CF8DCB001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16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8" name="AutoShape 9"/>
          <p:cNvSpPr>
            <a:spLocks noChangeArrowheads="1"/>
          </p:cNvSpPr>
          <p:nvPr/>
        </p:nvSpPr>
        <p:spPr bwMode="auto">
          <a:xfrm>
            <a:off x="3503084" y="908059"/>
            <a:ext cx="8449733" cy="4537075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29" name="AutoShape 9"/>
          <p:cNvSpPr>
            <a:spLocks noChangeArrowheads="1"/>
          </p:cNvSpPr>
          <p:nvPr/>
        </p:nvSpPr>
        <p:spPr bwMode="auto">
          <a:xfrm>
            <a:off x="239184" y="1052513"/>
            <a:ext cx="3073400" cy="396081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30" name="AutoShape 9"/>
          <p:cNvSpPr>
            <a:spLocks noChangeArrowheads="1"/>
          </p:cNvSpPr>
          <p:nvPr/>
        </p:nvSpPr>
        <p:spPr bwMode="auto">
          <a:xfrm>
            <a:off x="239189" y="5157788"/>
            <a:ext cx="2017183" cy="151130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31" name="AutoShape 9"/>
          <p:cNvSpPr>
            <a:spLocks noChangeArrowheads="1"/>
          </p:cNvSpPr>
          <p:nvPr/>
        </p:nvSpPr>
        <p:spPr bwMode="auto">
          <a:xfrm>
            <a:off x="2446871" y="5589588"/>
            <a:ext cx="9505951" cy="107950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32" name="AutoShape 9"/>
          <p:cNvSpPr>
            <a:spLocks noChangeArrowheads="1"/>
          </p:cNvSpPr>
          <p:nvPr/>
        </p:nvSpPr>
        <p:spPr bwMode="auto">
          <a:xfrm>
            <a:off x="3600455" y="188913"/>
            <a:ext cx="8352367" cy="57626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33" name="TextBox 13"/>
          <p:cNvSpPr txBox="1">
            <a:spLocks noChangeArrowheads="1"/>
          </p:cNvSpPr>
          <p:nvPr/>
        </p:nvSpPr>
        <p:spPr bwMode="auto">
          <a:xfrm>
            <a:off x="3600455" y="260350"/>
            <a:ext cx="835236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fld id="{E9EB3187-CCA7-4D3C-BD2C-5B95B401A7AE}" type="datetime2">
              <a:rPr lang="en-GB" sz="2000" smtClean="0">
                <a:latin typeface="Comic Sans MS" pitchFamily="66" charset="0"/>
              </a:rPr>
              <a:pPr algn="ctr" eaLnBrk="1" hangingPunct="1">
                <a:defRPr/>
              </a:pPr>
              <a:t>Saturday, 22 January 2022</a:t>
            </a:fld>
            <a:endParaRPr lang="en-GB" sz="2000">
              <a:latin typeface="Comic Sans MS" pitchFamily="66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2544238" y="5589597"/>
            <a:ext cx="93133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2000" u="sng" dirty="0">
                <a:latin typeface="Comic Sans MS" pitchFamily="66" charset="0"/>
              </a:rPr>
              <a:t>Keywords</a:t>
            </a:r>
          </a:p>
          <a:p>
            <a:pPr eaLnBrk="1" hangingPunct="1">
              <a:defRPr/>
            </a:pPr>
            <a:r>
              <a:rPr lang="en-GB" sz="2000" dirty="0">
                <a:latin typeface="Comic Sans MS" pitchFamily="66" charset="0"/>
              </a:rPr>
              <a:t>Rearrange, formula(e), subject, variable, add, subtract, multiply,</a:t>
            </a:r>
            <a:r>
              <a:rPr lang="en-GB" sz="2000" baseline="0" dirty="0">
                <a:latin typeface="Comic Sans MS" pitchFamily="66" charset="0"/>
              </a:rPr>
              <a:t> divide, factorise, expand, square, root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1035" name="TextBox 12"/>
          <p:cNvSpPr txBox="1">
            <a:spLocks noChangeArrowheads="1"/>
          </p:cNvSpPr>
          <p:nvPr/>
        </p:nvSpPr>
        <p:spPr bwMode="auto">
          <a:xfrm>
            <a:off x="334433" y="1052513"/>
            <a:ext cx="288078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r>
              <a:rPr lang="en-GB" sz="2000" u="sng">
                <a:latin typeface="Comic Sans MS" pitchFamily="66" charset="0"/>
              </a:rPr>
              <a:t>Objectives:</a:t>
            </a:r>
          </a:p>
        </p:txBody>
      </p:sp>
      <p:pic>
        <p:nvPicPr>
          <p:cNvPr id="1036" name="Picture 17" descr="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4" b="32704"/>
          <a:stretch>
            <a:fillRect/>
          </a:stretch>
        </p:blipFill>
        <p:spPr bwMode="auto">
          <a:xfrm>
            <a:off x="239184" y="188913"/>
            <a:ext cx="3215216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7" name="TextBox 1"/>
          <p:cNvSpPr txBox="1">
            <a:spLocks noChangeArrowheads="1"/>
          </p:cNvSpPr>
          <p:nvPr/>
        </p:nvSpPr>
        <p:spPr bwMode="auto">
          <a:xfrm>
            <a:off x="334433" y="1700213"/>
            <a:ext cx="2880784" cy="738664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1400" dirty="0">
                <a:latin typeface="Comic Sans MS" pitchFamily="66" charset="0"/>
              </a:rPr>
              <a:t>Students will be able to rearranging</a:t>
            </a:r>
            <a:r>
              <a:rPr lang="en-GB" sz="1400" baseline="0" dirty="0">
                <a:latin typeface="Comic Sans MS" pitchFamily="66" charset="0"/>
              </a:rPr>
              <a:t> formulae with one step</a:t>
            </a:r>
            <a:r>
              <a:rPr lang="en-GB" sz="1400" dirty="0">
                <a:latin typeface="Comic Sans MS" pitchFamily="66" charset="0"/>
              </a:rPr>
              <a:t>.</a:t>
            </a:r>
          </a:p>
        </p:txBody>
      </p:sp>
      <p:sp>
        <p:nvSpPr>
          <p:cNvPr id="1038" name="TextBox 17"/>
          <p:cNvSpPr txBox="1">
            <a:spLocks noChangeArrowheads="1"/>
          </p:cNvSpPr>
          <p:nvPr/>
        </p:nvSpPr>
        <p:spPr bwMode="auto">
          <a:xfrm>
            <a:off x="334438" y="2509699"/>
            <a:ext cx="2880783" cy="738664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1400" dirty="0">
                <a:latin typeface="Comic Sans MS" pitchFamily="66" charset="0"/>
              </a:rPr>
              <a:t>Students will be able to rearrange formulae with multiple steps.</a:t>
            </a:r>
          </a:p>
        </p:txBody>
      </p:sp>
      <p:sp>
        <p:nvSpPr>
          <p:cNvPr id="1039" name="TextBox 18"/>
          <p:cNvSpPr txBox="1">
            <a:spLocks noChangeArrowheads="1"/>
          </p:cNvSpPr>
          <p:nvPr/>
        </p:nvSpPr>
        <p:spPr bwMode="auto">
          <a:xfrm>
            <a:off x="334433" y="3360738"/>
            <a:ext cx="2880784" cy="738664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1400" dirty="0">
                <a:latin typeface="Comic Sans MS" pitchFamily="66" charset="0"/>
              </a:rPr>
              <a:t>Students will be able to rearrange formulae that involve</a:t>
            </a:r>
            <a:r>
              <a:rPr lang="en-GB" sz="1400" baseline="0" dirty="0">
                <a:latin typeface="Comic Sans MS" pitchFamily="66" charset="0"/>
              </a:rPr>
              <a:t> factorising</a:t>
            </a:r>
            <a:r>
              <a:rPr lang="en-GB" sz="1400" dirty="0">
                <a:latin typeface="Comic Sans MS" pitchFamily="66" charset="0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09563" indent="-309563" algn="l" defTabSz="406400" rtl="0" eaLnBrk="1" fontAlgn="base" hangingPunct="1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100" indent="-258763" algn="l" defTabSz="406400" rtl="0" eaLnBrk="1" fontAlgn="base" hangingPunct="1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638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975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4pPr>
      <a:lvl5pPr marL="1865313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AutoShape 9"/>
          <p:cNvSpPr>
            <a:spLocks noChangeArrowheads="1"/>
          </p:cNvSpPr>
          <p:nvPr userDrawn="1"/>
        </p:nvSpPr>
        <p:spPr bwMode="auto">
          <a:xfrm>
            <a:off x="109440" y="887104"/>
            <a:ext cx="11955181" cy="5782256"/>
          </a:xfrm>
          <a:prstGeom prst="roundRect">
            <a:avLst>
              <a:gd name="adj" fmla="val 3303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0" y="82090"/>
            <a:ext cx="2197032" cy="695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AutoShape 9"/>
          <p:cNvSpPr>
            <a:spLocks noChangeArrowheads="1"/>
          </p:cNvSpPr>
          <p:nvPr userDrawn="1"/>
        </p:nvSpPr>
        <p:spPr bwMode="auto">
          <a:xfrm>
            <a:off x="2429303" y="82090"/>
            <a:ext cx="4517408" cy="695578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429304" y="229824"/>
            <a:ext cx="4517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2000" smtClean="0">
                <a:latin typeface="Comic Sans MS" pitchFamily="66" charset="0"/>
              </a:rPr>
              <a:pPr algn="ctr"/>
              <a:t>Saturday, 22 January 2022</a:t>
            </a:fld>
            <a:endParaRPr lang="en-GB" sz="2000" dirty="0">
              <a:latin typeface="Comic Sans MS" pitchFamily="66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 userDrawn="1"/>
        </p:nvSpPr>
        <p:spPr bwMode="auto">
          <a:xfrm>
            <a:off x="7069542" y="82090"/>
            <a:ext cx="4995081" cy="695578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328849" y="229824"/>
            <a:ext cx="468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omic Sans MS" pitchFamily="66" charset="0"/>
              </a:rPr>
              <a:t>Rearranging</a:t>
            </a:r>
            <a:r>
              <a:rPr lang="en-GB" sz="2000" baseline="0" dirty="0">
                <a:latin typeface="Comic Sans MS" pitchFamily="66" charset="0"/>
              </a:rPr>
              <a:t> Formulae</a:t>
            </a:r>
            <a:endParaRPr lang="en-GB" sz="2000" dirty="0">
              <a:latin typeface="Comic Sans MS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09563" indent="-309563" algn="l" defTabSz="406400" rtl="0" eaLnBrk="1" fontAlgn="base" hangingPunct="1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100" indent="-258763" algn="l" defTabSz="406400" rtl="0" eaLnBrk="1" fontAlgn="base" hangingPunct="1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638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975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4pPr>
      <a:lvl5pPr marL="1865313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70" y="82550"/>
            <a:ext cx="3202517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984" y="225425"/>
            <a:ext cx="3028949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7" name="AutoShape 9"/>
          <p:cNvSpPr>
            <a:spLocks noChangeArrowheads="1"/>
          </p:cNvSpPr>
          <p:nvPr/>
        </p:nvSpPr>
        <p:spPr bwMode="auto">
          <a:xfrm>
            <a:off x="239189" y="1052519"/>
            <a:ext cx="11713633" cy="5616575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3078" name="AutoShape 9"/>
          <p:cNvSpPr>
            <a:spLocks noChangeArrowheads="1"/>
          </p:cNvSpPr>
          <p:nvPr/>
        </p:nvSpPr>
        <p:spPr bwMode="auto">
          <a:xfrm>
            <a:off x="3600453" y="188913"/>
            <a:ext cx="5183716" cy="57626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3079" name="TextBox 13"/>
          <p:cNvSpPr txBox="1">
            <a:spLocks noChangeArrowheads="1"/>
          </p:cNvSpPr>
          <p:nvPr/>
        </p:nvSpPr>
        <p:spPr bwMode="auto">
          <a:xfrm>
            <a:off x="3600453" y="260350"/>
            <a:ext cx="518371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fld id="{C6D0AA0F-A71B-4FC9-B089-33DC467C33AE}" type="datetime2">
              <a:rPr lang="en-GB" sz="2000" smtClean="0"/>
              <a:pPr algn="ctr" eaLnBrk="1" hangingPunct="1">
                <a:defRPr/>
              </a:pPr>
              <a:t>Saturday, 22 January 2022</a:t>
            </a:fld>
            <a:endParaRPr lang="en-GB" sz="2000"/>
          </a:p>
        </p:txBody>
      </p:sp>
      <p:sp>
        <p:nvSpPr>
          <p:cNvPr id="3080" name="Rectangle 7"/>
          <p:cNvSpPr>
            <a:spLocks noChangeArrowheads="1"/>
          </p:cNvSpPr>
          <p:nvPr/>
        </p:nvSpPr>
        <p:spPr bwMode="auto">
          <a:xfrm>
            <a:off x="5" y="1052513"/>
            <a:ext cx="1536700" cy="187166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3081" name="Rectangle 8"/>
          <p:cNvSpPr>
            <a:spLocks noChangeArrowheads="1"/>
          </p:cNvSpPr>
          <p:nvPr/>
        </p:nvSpPr>
        <p:spPr bwMode="auto">
          <a:xfrm>
            <a:off x="5" y="2924175"/>
            <a:ext cx="1536700" cy="187325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5" y="4797434"/>
            <a:ext cx="1536700" cy="1871663"/>
          </a:xfrm>
          <a:prstGeom prst="rect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GB" sz="180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sldNum="0" hdr="0" ftr="0"/>
  <p:txStyles>
    <p:titleStyle>
      <a:lvl1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09563" indent="-309563" algn="l" defTabSz="406400" rtl="0" eaLnBrk="1" fontAlgn="base" hangingPunct="1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100" indent="-258763" algn="l" defTabSz="406400" rtl="0" eaLnBrk="1" fontAlgn="base" hangingPunct="1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638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975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4pPr>
      <a:lvl5pPr marL="1865313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984" y="225425"/>
            <a:ext cx="3028949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0" name="AutoShape 9"/>
          <p:cNvSpPr>
            <a:spLocks noChangeArrowheads="1"/>
          </p:cNvSpPr>
          <p:nvPr/>
        </p:nvSpPr>
        <p:spPr bwMode="auto">
          <a:xfrm>
            <a:off x="3503084" y="908059"/>
            <a:ext cx="8449733" cy="4537075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4101" name="AutoShape 9"/>
          <p:cNvSpPr>
            <a:spLocks noChangeArrowheads="1"/>
          </p:cNvSpPr>
          <p:nvPr/>
        </p:nvSpPr>
        <p:spPr bwMode="auto">
          <a:xfrm>
            <a:off x="239184" y="1052513"/>
            <a:ext cx="3073400" cy="396081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4102" name="AutoShape 9"/>
          <p:cNvSpPr>
            <a:spLocks noChangeArrowheads="1"/>
          </p:cNvSpPr>
          <p:nvPr/>
        </p:nvSpPr>
        <p:spPr bwMode="auto">
          <a:xfrm>
            <a:off x="239189" y="5157788"/>
            <a:ext cx="2017183" cy="151130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4103" name="AutoShape 9"/>
          <p:cNvSpPr>
            <a:spLocks noChangeArrowheads="1"/>
          </p:cNvSpPr>
          <p:nvPr/>
        </p:nvSpPr>
        <p:spPr bwMode="auto">
          <a:xfrm>
            <a:off x="2446871" y="5589588"/>
            <a:ext cx="9505951" cy="107950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4104" name="AutoShape 9"/>
          <p:cNvSpPr>
            <a:spLocks noChangeArrowheads="1"/>
          </p:cNvSpPr>
          <p:nvPr/>
        </p:nvSpPr>
        <p:spPr bwMode="auto">
          <a:xfrm>
            <a:off x="3600453" y="188913"/>
            <a:ext cx="5183716" cy="57626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4105" name="TextBox 13"/>
          <p:cNvSpPr txBox="1">
            <a:spLocks noChangeArrowheads="1"/>
          </p:cNvSpPr>
          <p:nvPr/>
        </p:nvSpPr>
        <p:spPr bwMode="auto">
          <a:xfrm>
            <a:off x="3600453" y="260350"/>
            <a:ext cx="518371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fld id="{4B2D48E5-96F2-4E3B-8F5D-9256A38504B3}" type="datetime2">
              <a:rPr lang="en-GB" sz="2000" smtClean="0">
                <a:latin typeface="Comic Sans MS" pitchFamily="66" charset="0"/>
              </a:rPr>
              <a:pPr algn="ctr" eaLnBrk="1" hangingPunct="1">
                <a:defRPr/>
              </a:pPr>
              <a:t>Saturday, 22 January 2022</a:t>
            </a:fld>
            <a:endParaRPr lang="en-GB" sz="2000">
              <a:latin typeface="Comic Sans MS" pitchFamily="66" charset="0"/>
            </a:endParaRPr>
          </a:p>
        </p:txBody>
      </p:sp>
      <p:sp>
        <p:nvSpPr>
          <p:cNvPr id="4106" name="TextBox 12"/>
          <p:cNvSpPr txBox="1">
            <a:spLocks noChangeArrowheads="1"/>
          </p:cNvSpPr>
          <p:nvPr/>
        </p:nvSpPr>
        <p:spPr bwMode="auto">
          <a:xfrm>
            <a:off x="334433" y="1052513"/>
            <a:ext cx="288078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r>
              <a:rPr lang="en-GB" sz="2000" u="sng">
                <a:latin typeface="Comic Sans MS" pitchFamily="66" charset="0"/>
              </a:rPr>
              <a:t>Objectives:</a:t>
            </a:r>
          </a:p>
        </p:txBody>
      </p:sp>
      <p:pic>
        <p:nvPicPr>
          <p:cNvPr id="4107" name="Picture 17" descr="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4" b="32704"/>
          <a:stretch>
            <a:fillRect/>
          </a:stretch>
        </p:blipFill>
        <p:spPr bwMode="auto">
          <a:xfrm>
            <a:off x="239184" y="188913"/>
            <a:ext cx="3215216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Isosceles Triangle 18"/>
          <p:cNvSpPr/>
          <p:nvPr/>
        </p:nvSpPr>
        <p:spPr bwMode="auto">
          <a:xfrm>
            <a:off x="4464053" y="1125538"/>
            <a:ext cx="6235700" cy="4032250"/>
          </a:xfrm>
          <a:prstGeom prst="triangl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defTabSz="449263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sz="180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5422905" y="3933825"/>
            <a:ext cx="4322233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 bwMode="auto">
          <a:xfrm>
            <a:off x="6479117" y="2565400"/>
            <a:ext cx="22098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auto">
          <a:xfrm>
            <a:off x="7535333" y="2565409"/>
            <a:ext cx="0" cy="1368425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>
            <a:off x="6671733" y="3933834"/>
            <a:ext cx="0" cy="122396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 bwMode="auto">
          <a:xfrm>
            <a:off x="8401051" y="3933834"/>
            <a:ext cx="0" cy="1223963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615517" y="4365625"/>
            <a:ext cx="4129616" cy="3698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1800" dirty="0">
                <a:latin typeface="Comic Sans MS" pitchFamily="66" charset="0"/>
              </a:rPr>
              <a:t>3 things you knew already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9118" y="2997209"/>
            <a:ext cx="2112433" cy="6461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1800" dirty="0">
                <a:latin typeface="Comic Sans MS" pitchFamily="66" charset="0"/>
              </a:rPr>
              <a:t>2 things you learnt today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9118" y="1412879"/>
            <a:ext cx="211243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1800" dirty="0">
                <a:latin typeface="Comic Sans MS" pitchFamily="66" charset="0"/>
              </a:rPr>
              <a:t>1 question about today’s topic</a:t>
            </a:r>
          </a:p>
        </p:txBody>
      </p:sp>
      <p:sp>
        <p:nvSpPr>
          <p:cNvPr id="4117" name="TextBox 27"/>
          <p:cNvSpPr txBox="1">
            <a:spLocks noChangeArrowheads="1"/>
          </p:cNvSpPr>
          <p:nvPr/>
        </p:nvSpPr>
        <p:spPr bwMode="auto">
          <a:xfrm>
            <a:off x="2544238" y="5589589"/>
            <a:ext cx="93133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2000" u="sng">
                <a:latin typeface="Comic Sans MS" pitchFamily="66" charset="0"/>
              </a:rPr>
              <a:t>Keywords</a:t>
            </a:r>
          </a:p>
          <a:p>
            <a:pPr eaLnBrk="1" hangingPunct="1">
              <a:defRPr/>
            </a:pPr>
            <a:r>
              <a:rPr lang="en-GB" sz="2000">
                <a:latin typeface="Comic Sans MS" pitchFamily="66" charset="0"/>
              </a:rPr>
              <a:t>Trigonometry, SOHCAHTOA, Theta </a:t>
            </a:r>
            <a:r>
              <a:rPr lang="el-GR" sz="2000">
                <a:latin typeface="Comic Sans MS" pitchFamily="66" charset="0"/>
              </a:rPr>
              <a:t>Θ</a:t>
            </a:r>
            <a:r>
              <a:rPr lang="en-GB" sz="2000">
                <a:latin typeface="Comic Sans MS" pitchFamily="66" charset="0"/>
              </a:rPr>
              <a:t>, Hypotenuse, adjacent, opposite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4433" y="1484314"/>
            <a:ext cx="2880784" cy="73866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FF0000"/>
                </a:solidFill>
              </a:rPr>
              <a:t>All...students will be able to recall SOHCAHTOA, label sides correctly and choose a formula.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4433" y="2565401"/>
            <a:ext cx="2880784" cy="73866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FFC000"/>
                </a:solidFill>
              </a:rPr>
              <a:t>Most...students will be able to use a triangle rule to find the correct equation form.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4433" y="3644901"/>
            <a:ext cx="2880784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00B050"/>
                </a:solidFill>
              </a:rPr>
              <a:t>Some...students will be able to apply trigonometry to questions in context.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sldNum="0" hdr="0" ftr="0"/>
  <p:txStyles>
    <p:titleStyle>
      <a:lvl1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09563" indent="-309563" algn="l" defTabSz="406400" rtl="0" eaLnBrk="1" fontAlgn="base" hangingPunct="1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100" indent="-258763" algn="l" defTabSz="406400" rtl="0" eaLnBrk="1" fontAlgn="base" hangingPunct="1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638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975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4pPr>
      <a:lvl5pPr marL="1865313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984" y="225425"/>
            <a:ext cx="3028949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AutoShape 9"/>
          <p:cNvSpPr>
            <a:spLocks noChangeArrowheads="1"/>
          </p:cNvSpPr>
          <p:nvPr/>
        </p:nvSpPr>
        <p:spPr bwMode="auto">
          <a:xfrm>
            <a:off x="3503084" y="908059"/>
            <a:ext cx="8449733" cy="4537075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5125" name="AutoShape 9"/>
          <p:cNvSpPr>
            <a:spLocks noChangeArrowheads="1"/>
          </p:cNvSpPr>
          <p:nvPr/>
        </p:nvSpPr>
        <p:spPr bwMode="auto">
          <a:xfrm>
            <a:off x="239184" y="1052513"/>
            <a:ext cx="3073400" cy="396081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5126" name="AutoShape 9"/>
          <p:cNvSpPr>
            <a:spLocks noChangeArrowheads="1"/>
          </p:cNvSpPr>
          <p:nvPr/>
        </p:nvSpPr>
        <p:spPr bwMode="auto">
          <a:xfrm>
            <a:off x="239189" y="5157788"/>
            <a:ext cx="2017183" cy="151130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5127" name="AutoShape 9"/>
          <p:cNvSpPr>
            <a:spLocks noChangeArrowheads="1"/>
          </p:cNvSpPr>
          <p:nvPr/>
        </p:nvSpPr>
        <p:spPr bwMode="auto">
          <a:xfrm>
            <a:off x="2446871" y="5589588"/>
            <a:ext cx="9505951" cy="1079500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5128" name="AutoShape 9"/>
          <p:cNvSpPr>
            <a:spLocks noChangeArrowheads="1"/>
          </p:cNvSpPr>
          <p:nvPr/>
        </p:nvSpPr>
        <p:spPr bwMode="auto">
          <a:xfrm>
            <a:off x="3600453" y="188913"/>
            <a:ext cx="5183716" cy="576262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5129" name="TextBox 13"/>
          <p:cNvSpPr txBox="1">
            <a:spLocks noChangeArrowheads="1"/>
          </p:cNvSpPr>
          <p:nvPr/>
        </p:nvSpPr>
        <p:spPr bwMode="auto">
          <a:xfrm>
            <a:off x="3600453" y="260350"/>
            <a:ext cx="518371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fld id="{9F0CBE2F-C2BE-485C-8A4B-FB81EAB669A7}" type="datetime2">
              <a:rPr lang="en-GB" sz="2000" smtClean="0">
                <a:latin typeface="Comic Sans MS" pitchFamily="66" charset="0"/>
              </a:rPr>
              <a:pPr algn="ctr" eaLnBrk="1" hangingPunct="1">
                <a:defRPr/>
              </a:pPr>
              <a:t>Saturday, 22 January 2022</a:t>
            </a:fld>
            <a:endParaRPr lang="en-GB" sz="2000">
              <a:latin typeface="Comic Sans MS" pitchFamily="66" charset="0"/>
            </a:endParaRPr>
          </a:p>
        </p:txBody>
      </p:sp>
      <p:sp>
        <p:nvSpPr>
          <p:cNvPr id="5130" name="TextBox 12"/>
          <p:cNvSpPr txBox="1">
            <a:spLocks noChangeArrowheads="1"/>
          </p:cNvSpPr>
          <p:nvPr/>
        </p:nvSpPr>
        <p:spPr bwMode="auto">
          <a:xfrm>
            <a:off x="334433" y="1052513"/>
            <a:ext cx="288078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>
              <a:defRPr/>
            </a:pPr>
            <a:r>
              <a:rPr lang="en-GB" sz="2000" u="sng">
                <a:latin typeface="Comic Sans MS" pitchFamily="66" charset="0"/>
              </a:rPr>
              <a:t>Objectives:</a:t>
            </a:r>
          </a:p>
        </p:txBody>
      </p:sp>
      <p:pic>
        <p:nvPicPr>
          <p:cNvPr id="5131" name="Picture 17" descr="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4" b="32704"/>
          <a:stretch>
            <a:fillRect/>
          </a:stretch>
        </p:blipFill>
        <p:spPr bwMode="auto">
          <a:xfrm>
            <a:off x="239184" y="188913"/>
            <a:ext cx="3215216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84" y="908059"/>
            <a:ext cx="17526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TextBox 18"/>
          <p:cNvSpPr txBox="1">
            <a:spLocks noChangeArrowheads="1"/>
          </p:cNvSpPr>
          <p:nvPr/>
        </p:nvSpPr>
        <p:spPr bwMode="auto">
          <a:xfrm>
            <a:off x="2544238" y="5589589"/>
            <a:ext cx="93133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2000" u="sng">
                <a:latin typeface="Comic Sans MS" pitchFamily="66" charset="0"/>
              </a:rPr>
              <a:t>Keywords</a:t>
            </a:r>
          </a:p>
          <a:p>
            <a:pPr eaLnBrk="1" hangingPunct="1">
              <a:defRPr/>
            </a:pPr>
            <a:r>
              <a:rPr lang="en-GB" sz="2000">
                <a:latin typeface="Comic Sans MS" pitchFamily="66" charset="0"/>
              </a:rPr>
              <a:t>Trigonometry, SOHCAHTOA, Theta </a:t>
            </a:r>
            <a:r>
              <a:rPr lang="el-GR" sz="2000">
                <a:latin typeface="Comic Sans MS" pitchFamily="66" charset="0"/>
              </a:rPr>
              <a:t>Θ</a:t>
            </a:r>
            <a:r>
              <a:rPr lang="en-GB" sz="2000">
                <a:latin typeface="Comic Sans MS" pitchFamily="66" charset="0"/>
              </a:rPr>
              <a:t>, Hypotenuse, adjacent, opposite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4433" y="1484314"/>
            <a:ext cx="2880784" cy="73866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FF0000"/>
                </a:solidFill>
              </a:rPr>
              <a:t>All...students will be able to recall SOHCAHTOA, label sides correctly and choose a formula.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4433" y="2565401"/>
            <a:ext cx="2880784" cy="73866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FFC000"/>
                </a:solidFill>
              </a:rPr>
              <a:t>Most...students will be able to use a triangle rule to find the correct equation form.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433" y="3644901"/>
            <a:ext cx="2880784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00B050"/>
                </a:solidFill>
              </a:rPr>
              <a:t>Some...students will be able to apply trigonometry to questions in context.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sldNum="0" hdr="0" ftr="0"/>
  <p:txStyles>
    <p:titleStyle>
      <a:lvl1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06400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09563" indent="-309563" algn="l" defTabSz="406400" rtl="0" eaLnBrk="1" fontAlgn="base" hangingPunct="1">
        <a:lnSpc>
          <a:spcPct val="93000"/>
        </a:lnSpc>
        <a:spcBef>
          <a:spcPct val="0"/>
        </a:spcBef>
        <a:spcAft>
          <a:spcPts val="1288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100" indent="-258763" algn="l" defTabSz="406400" rtl="0" eaLnBrk="1" fontAlgn="base" hangingPunct="1">
        <a:lnSpc>
          <a:spcPct val="93000"/>
        </a:lnSpc>
        <a:spcBef>
          <a:spcPct val="0"/>
        </a:spcBef>
        <a:spcAft>
          <a:spcPts val="1038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ea typeface="+mn-ea"/>
        </a:defRPr>
      </a:lvl2pPr>
      <a:lvl3pPr marL="1036638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775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ea typeface="+mn-ea"/>
        </a:defRPr>
      </a:lvl3pPr>
      <a:lvl4pPr marL="1450975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5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4pPr>
      <a:lvl5pPr marL="1865313" indent="-206375" algn="l" defTabSz="406400" rtl="0" eaLnBrk="1" fontAlgn="base" hangingPunct="1">
        <a:lnSpc>
          <a:spcPct val="9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3" name="AutoShape 9"/>
          <p:cNvSpPr>
            <a:spLocks noChangeArrowheads="1"/>
          </p:cNvSpPr>
          <p:nvPr/>
        </p:nvSpPr>
        <p:spPr bwMode="auto">
          <a:xfrm>
            <a:off x="2429302" y="900755"/>
            <a:ext cx="9583972" cy="4531699"/>
          </a:xfrm>
          <a:prstGeom prst="roundRect">
            <a:avLst>
              <a:gd name="adj" fmla="val 4142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pPr marL="0" indent="0">
              <a:buFont typeface="+mj-lt"/>
              <a:buNone/>
            </a:pPr>
            <a:endParaRPr lang="fr-FR" sz="2800" b="0" u="none" baseline="0" dirty="0"/>
          </a:p>
          <a:p>
            <a:pPr marL="0" indent="0">
              <a:buFont typeface="+mj-lt"/>
              <a:buNone/>
            </a:pPr>
            <a:endParaRPr lang="fr-FR" sz="2800" b="0" u="none" baseline="0" dirty="0"/>
          </a:p>
          <a:p>
            <a:pPr marL="0" indent="0">
              <a:buFont typeface="+mj-lt"/>
              <a:buNone/>
            </a:pPr>
            <a:endParaRPr lang="fr-FR" sz="2800" b="0" u="none" baseline="0" dirty="0"/>
          </a:p>
          <a:p>
            <a:pPr marL="0" indent="0">
              <a:buFont typeface="+mj-lt"/>
              <a:buNone/>
            </a:pPr>
            <a:endParaRPr lang="fr-FR" sz="2800" b="0" u="none" baseline="0" dirty="0"/>
          </a:p>
          <a:p>
            <a:pPr marL="0" indent="0">
              <a:buFont typeface="+mj-lt"/>
              <a:buNone/>
            </a:pPr>
            <a:endParaRPr lang="fr-FR" sz="2800" b="0" u="none" baseline="0" dirty="0"/>
          </a:p>
          <a:p>
            <a:pPr marL="0" indent="0">
              <a:buFont typeface="+mj-lt"/>
              <a:buNone/>
            </a:pPr>
            <a:endParaRPr lang="fr-FR" sz="2800" b="0" u="none" baseline="0" dirty="0"/>
          </a:p>
          <a:p>
            <a:pPr marL="0" indent="0">
              <a:buFont typeface="+mj-lt"/>
              <a:buNone/>
            </a:pPr>
            <a:endParaRPr lang="fr-FR" sz="2800" b="0" u="none" dirty="0"/>
          </a:p>
          <a:p>
            <a:endParaRPr lang="fr-FR" sz="2800" dirty="0"/>
          </a:p>
          <a:p>
            <a:endParaRPr lang="fr-FR" sz="1800" dirty="0"/>
          </a:p>
          <a:p>
            <a:endParaRPr lang="fr-FR" sz="1800" dirty="0"/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109440" y="900752"/>
            <a:ext cx="2197032" cy="5768610"/>
          </a:xfrm>
          <a:prstGeom prst="roundRect">
            <a:avLst>
              <a:gd name="adj" fmla="val 103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447596" y="5589244"/>
            <a:ext cx="9505056" cy="1080119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1" name="TextBox 10"/>
          <p:cNvSpPr txBox="1"/>
          <p:nvPr/>
        </p:nvSpPr>
        <p:spPr>
          <a:xfrm>
            <a:off x="2543607" y="5589242"/>
            <a:ext cx="9313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>
                <a:latin typeface="Comic Sans MS" pitchFamily="66" charset="0"/>
              </a:rPr>
              <a:t>Keywords</a:t>
            </a:r>
          </a:p>
          <a:p>
            <a:r>
              <a:rPr lang="en-GB" sz="1800" u="none" dirty="0">
                <a:latin typeface="Comic Sans MS" pitchFamily="66" charset="0"/>
              </a:rPr>
              <a:t>Decimal, decimal point, place value, columns, add, subtract, order, carry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440" y="1045274"/>
            <a:ext cx="2197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Comic Sans MS" pitchFamily="66" charset="0"/>
              </a:rPr>
              <a:t>Objectives:</a:t>
            </a:r>
          </a:p>
        </p:txBody>
      </p:sp>
      <p:sp>
        <p:nvSpPr>
          <p:cNvPr id="20" name="AutoShape 9"/>
          <p:cNvSpPr>
            <a:spLocks noChangeArrowheads="1"/>
          </p:cNvSpPr>
          <p:nvPr/>
        </p:nvSpPr>
        <p:spPr bwMode="auto">
          <a:xfrm>
            <a:off x="2429302" y="5589246"/>
            <a:ext cx="9523351" cy="1080119"/>
          </a:xfrm>
          <a:prstGeom prst="roundRect">
            <a:avLst>
              <a:gd name="adj" fmla="val 12876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2209" tIns="31105" rIns="62209" bIns="31105" anchor="ctr"/>
          <a:lstStyle/>
          <a:p>
            <a:endParaRPr lang="fr-FR" sz="1350"/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0" y="82090"/>
            <a:ext cx="2197032" cy="695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" name="AutoShape 9"/>
          <p:cNvSpPr>
            <a:spLocks noChangeArrowheads="1"/>
          </p:cNvSpPr>
          <p:nvPr/>
        </p:nvSpPr>
        <p:spPr bwMode="auto">
          <a:xfrm>
            <a:off x="2429302" y="82090"/>
            <a:ext cx="4761673" cy="695578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22" name="TextBox 21"/>
          <p:cNvSpPr txBox="1"/>
          <p:nvPr/>
        </p:nvSpPr>
        <p:spPr>
          <a:xfrm>
            <a:off x="2429303" y="229824"/>
            <a:ext cx="4761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2000" smtClean="0">
                <a:latin typeface="Comic Sans MS" pitchFamily="66" charset="0"/>
              </a:rPr>
              <a:pPr algn="ctr"/>
              <a:t>Saturday, 22 January 2022</a:t>
            </a:fld>
            <a:endParaRPr lang="en-GB" sz="2000" dirty="0">
              <a:latin typeface="Comic Sans MS" pitchFamily="66" charset="0"/>
            </a:endParaRPr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7328849" y="82090"/>
            <a:ext cx="4684425" cy="695578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25" name="TextBox 24"/>
          <p:cNvSpPr txBox="1"/>
          <p:nvPr/>
        </p:nvSpPr>
        <p:spPr>
          <a:xfrm>
            <a:off x="7328849" y="229824"/>
            <a:ext cx="468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omic Sans MS" pitchFamily="66" charset="0"/>
              </a:rPr>
              <a:t>Rearranging</a:t>
            </a:r>
            <a:r>
              <a:rPr lang="en-GB" sz="2000" baseline="0" dirty="0">
                <a:latin typeface="Comic Sans MS" pitchFamily="66" charset="0"/>
              </a:rPr>
              <a:t> Formulae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19" name="TextBox 10"/>
          <p:cNvSpPr txBox="1">
            <a:spLocks noChangeArrowheads="1"/>
          </p:cNvSpPr>
          <p:nvPr userDrawn="1"/>
        </p:nvSpPr>
        <p:spPr bwMode="auto">
          <a:xfrm>
            <a:off x="2403089" y="5589243"/>
            <a:ext cx="95495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2000" u="sng" dirty="0">
                <a:latin typeface="Comic Sans MS" pitchFamily="66" charset="0"/>
              </a:rPr>
              <a:t>Keywords</a:t>
            </a:r>
          </a:p>
          <a:p>
            <a:pPr eaLnBrk="1" hangingPunct="1">
              <a:defRPr/>
            </a:pPr>
            <a:r>
              <a:rPr lang="en-GB" sz="2000" dirty="0">
                <a:latin typeface="Comic Sans MS" pitchFamily="66" charset="0"/>
              </a:rPr>
              <a:t>Rearrange, formula(e), subject, variable, add, subtract, multiply,</a:t>
            </a:r>
            <a:r>
              <a:rPr lang="en-GB" sz="2000" baseline="0" dirty="0">
                <a:latin typeface="Comic Sans MS" pitchFamily="66" charset="0"/>
              </a:rPr>
              <a:t> divide, factorise, expand, square, root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4" name="TextBox 1"/>
          <p:cNvSpPr txBox="1">
            <a:spLocks noChangeArrowheads="1"/>
          </p:cNvSpPr>
          <p:nvPr userDrawn="1"/>
        </p:nvSpPr>
        <p:spPr bwMode="auto">
          <a:xfrm>
            <a:off x="235153" y="1753256"/>
            <a:ext cx="1900419" cy="1323439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latin typeface="Comic Sans MS" pitchFamily="66" charset="0"/>
              </a:rPr>
              <a:t>Students will be able to rearranging</a:t>
            </a:r>
            <a:r>
              <a:rPr lang="en-GB" sz="1600" baseline="0" dirty="0">
                <a:latin typeface="Comic Sans MS" pitchFamily="66" charset="0"/>
              </a:rPr>
              <a:t> formulae with one step</a:t>
            </a:r>
            <a:r>
              <a:rPr lang="en-GB" sz="1600" dirty="0">
                <a:latin typeface="Comic Sans MS" pitchFamily="66" charset="0"/>
              </a:rPr>
              <a:t>.</a:t>
            </a:r>
          </a:p>
        </p:txBody>
      </p:sp>
      <p:sp>
        <p:nvSpPr>
          <p:cNvPr id="27" name="TextBox 17"/>
          <p:cNvSpPr txBox="1">
            <a:spLocks noChangeArrowheads="1"/>
          </p:cNvSpPr>
          <p:nvPr userDrawn="1"/>
        </p:nvSpPr>
        <p:spPr bwMode="auto">
          <a:xfrm>
            <a:off x="251065" y="3246448"/>
            <a:ext cx="1900417" cy="107721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latin typeface="Comic Sans MS" pitchFamily="66" charset="0"/>
              </a:rPr>
              <a:t>Students will be able to rearrange formulae with multiple steps.</a:t>
            </a:r>
          </a:p>
        </p:txBody>
      </p:sp>
      <p:sp>
        <p:nvSpPr>
          <p:cNvPr id="28" name="TextBox 18"/>
          <p:cNvSpPr txBox="1">
            <a:spLocks noChangeArrowheads="1"/>
          </p:cNvSpPr>
          <p:nvPr userDrawn="1"/>
        </p:nvSpPr>
        <p:spPr bwMode="auto">
          <a:xfrm>
            <a:off x="257749" y="4495687"/>
            <a:ext cx="1900417" cy="1323439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defRPr/>
            </a:pPr>
            <a:r>
              <a:rPr lang="en-GB" sz="1600" dirty="0">
                <a:latin typeface="Comic Sans MS" pitchFamily="66" charset="0"/>
              </a:rPr>
              <a:t>Students will be able to rearrange formulae that involve</a:t>
            </a:r>
            <a:r>
              <a:rPr lang="en-GB" sz="1600" baseline="0" dirty="0">
                <a:latin typeface="Comic Sans MS" pitchFamily="66" charset="0"/>
              </a:rPr>
              <a:t> factorising</a:t>
            </a:r>
            <a:r>
              <a:rPr lang="en-GB" sz="1600" dirty="0"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788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9" r:id="rId2"/>
  </p:sldLayoutIdLst>
  <p:txStyles>
    <p:titleStyle>
      <a:lvl1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930" indent="-259204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marL="1036815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marL="1451541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marL="1866268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11045" indent="-311045" algn="l" defTabSz="407526" rtl="0" eaLnBrk="1" fontAlgn="base" hangingPunct="1">
        <a:lnSpc>
          <a:spcPct val="93000"/>
        </a:lnSpc>
        <a:spcBef>
          <a:spcPct val="0"/>
        </a:spcBef>
        <a:spcAft>
          <a:spcPts val="1282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930" indent="-259204" algn="l" defTabSz="407526" rtl="0" eaLnBrk="1" fontAlgn="base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6815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51541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66268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3" name="AutoShape 9"/>
          <p:cNvSpPr>
            <a:spLocks noChangeArrowheads="1"/>
          </p:cNvSpPr>
          <p:nvPr/>
        </p:nvSpPr>
        <p:spPr bwMode="auto">
          <a:xfrm>
            <a:off x="109440" y="887104"/>
            <a:ext cx="11955181" cy="5782256"/>
          </a:xfrm>
          <a:prstGeom prst="roundRect">
            <a:avLst>
              <a:gd name="adj" fmla="val 3303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0" y="82090"/>
            <a:ext cx="2197032" cy="695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429303" y="82090"/>
            <a:ext cx="4517408" cy="695578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1" name="TextBox 10"/>
          <p:cNvSpPr txBox="1"/>
          <p:nvPr/>
        </p:nvSpPr>
        <p:spPr>
          <a:xfrm>
            <a:off x="2429304" y="229824"/>
            <a:ext cx="4517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2000" smtClean="0">
                <a:latin typeface="Comic Sans MS" pitchFamily="66" charset="0"/>
              </a:rPr>
              <a:pPr algn="ctr"/>
              <a:t>Saturday, 22 January 2022</a:t>
            </a:fld>
            <a:endParaRPr lang="en-GB" sz="2000" dirty="0">
              <a:latin typeface="Comic Sans MS" pitchFamily="66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7069542" y="82090"/>
            <a:ext cx="4995081" cy="695578"/>
          </a:xfrm>
          <a:prstGeom prst="roundRect">
            <a:avLst>
              <a:gd name="adj" fmla="val 16667"/>
            </a:avLst>
          </a:prstGeom>
          <a:solidFill>
            <a:srgbClr val="CFE7F5"/>
          </a:solidFill>
          <a:ln w="9360" cap="flat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/>
          <a:p>
            <a:endParaRPr lang="fr-FR" sz="180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328849" y="229824"/>
            <a:ext cx="468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Comic Sans MS" pitchFamily="66" charset="0"/>
              </a:rPr>
              <a:t>Rearranging</a:t>
            </a:r>
            <a:r>
              <a:rPr lang="en-GB" sz="2000" baseline="0" dirty="0">
                <a:latin typeface="Comic Sans MS" pitchFamily="66" charset="0"/>
              </a:rPr>
              <a:t> Formulae</a:t>
            </a:r>
            <a:endParaRPr lang="en-GB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1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930" indent="-259204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2pPr>
      <a:lvl3pPr marL="1036815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3pPr>
      <a:lvl4pPr marL="1451541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4pPr>
      <a:lvl5pPr marL="1866268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11045" indent="-311045" algn="l" defTabSz="407526" rtl="0" eaLnBrk="1" fontAlgn="base" hangingPunct="1">
        <a:lnSpc>
          <a:spcPct val="93000"/>
        </a:lnSpc>
        <a:spcBef>
          <a:spcPct val="0"/>
        </a:spcBef>
        <a:spcAft>
          <a:spcPts val="1282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930" indent="-259204" algn="l" defTabSz="407526" rtl="0" eaLnBrk="1" fontAlgn="base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6815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51541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66268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7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349055" y="1217609"/>
                <a:ext cx="33078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55" y="1217609"/>
                <a:ext cx="3307829" cy="430887"/>
              </a:xfrm>
              <a:prstGeom prst="rect">
                <a:avLst/>
              </a:prstGeom>
              <a:blipFill>
                <a:blip r:embed="rId3"/>
                <a:stretch>
                  <a:fillRect l="-6446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2BD7A55-9820-481C-BFDC-5A083A2D1286}"/>
                  </a:ext>
                </a:extLst>
              </p:cNvPr>
              <p:cNvSpPr txBox="1"/>
              <p:nvPr/>
            </p:nvSpPr>
            <p:spPr>
              <a:xfrm>
                <a:off x="335360" y="351719"/>
                <a:ext cx="37047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latin typeface="Calibri" panose="020F0502020204030204"/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28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800" b="1" dirty="0">
                    <a:solidFill>
                      <a:prstClr val="black"/>
                    </a:solidFill>
                    <a:latin typeface="Calibri" panose="020F0502020204030204"/>
                  </a:rPr>
                  <a:t> the subject.</a:t>
                </a: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2BD7A55-9820-481C-BFDC-5A083A2D1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60" y="351719"/>
                <a:ext cx="3704796" cy="523220"/>
              </a:xfrm>
              <a:prstGeom prst="rect">
                <a:avLst/>
              </a:prstGeom>
              <a:blipFill>
                <a:blip r:embed="rId4"/>
                <a:stretch>
                  <a:fillRect l="-3289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30E6FD-DBC7-4AF1-BBC8-138EDA2CF9BC}"/>
                  </a:ext>
                </a:extLst>
              </p:cNvPr>
              <p:cNvSpPr txBox="1"/>
              <p:nvPr/>
            </p:nvSpPr>
            <p:spPr>
              <a:xfrm>
                <a:off x="349053" y="2099410"/>
                <a:ext cx="32405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30E6FD-DBC7-4AF1-BBC8-138EDA2CF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53" y="2099410"/>
                <a:ext cx="3240502" cy="430887"/>
              </a:xfrm>
              <a:prstGeom prst="rect">
                <a:avLst/>
              </a:prstGeom>
              <a:blipFill>
                <a:blip r:embed="rId5"/>
                <a:stretch>
                  <a:fillRect l="-6579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/>
              <p:nvPr/>
            </p:nvSpPr>
            <p:spPr>
              <a:xfrm>
                <a:off x="374314" y="2981211"/>
                <a:ext cx="32632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14" y="2981211"/>
                <a:ext cx="3263266" cy="430887"/>
              </a:xfrm>
              <a:prstGeom prst="rect">
                <a:avLst/>
              </a:prstGeom>
              <a:blipFill>
                <a:blip r:embed="rId6"/>
                <a:stretch>
                  <a:fillRect l="-6530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/>
              <p:nvPr/>
            </p:nvSpPr>
            <p:spPr>
              <a:xfrm>
                <a:off x="397608" y="3889547"/>
                <a:ext cx="32632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08" y="3889547"/>
                <a:ext cx="3263266" cy="430887"/>
              </a:xfrm>
              <a:prstGeom prst="rect">
                <a:avLst/>
              </a:prstGeom>
              <a:blipFill>
                <a:blip r:embed="rId7"/>
                <a:stretch>
                  <a:fillRect l="-6530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/>
              <p:nvPr/>
            </p:nvSpPr>
            <p:spPr>
              <a:xfrm>
                <a:off x="4103626" y="444052"/>
                <a:ext cx="35066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)=2(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626" y="444052"/>
                <a:ext cx="3506601" cy="430887"/>
              </a:xfrm>
              <a:prstGeom prst="rect">
                <a:avLst/>
              </a:prstGeom>
              <a:blipFill>
                <a:blip r:embed="rId8"/>
                <a:stretch>
                  <a:fillRect l="-6087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89DD9B-3672-4C61-8296-B21927250520}"/>
                  </a:ext>
                </a:extLst>
              </p:cNvPr>
              <p:cNvSpPr txBox="1"/>
              <p:nvPr/>
            </p:nvSpPr>
            <p:spPr>
              <a:xfrm>
                <a:off x="4102974" y="1499772"/>
                <a:ext cx="34843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89DD9B-3672-4C61-8296-B21927250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974" y="1499772"/>
                <a:ext cx="3484352" cy="430887"/>
              </a:xfrm>
              <a:prstGeom prst="rect">
                <a:avLst/>
              </a:prstGeom>
              <a:blipFill>
                <a:blip r:embed="rId9"/>
                <a:stretch>
                  <a:fillRect l="-6119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/>
              <p:nvPr/>
            </p:nvSpPr>
            <p:spPr>
              <a:xfrm>
                <a:off x="4104298" y="2710954"/>
                <a:ext cx="350538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298" y="2710954"/>
                <a:ext cx="3505383" cy="430887"/>
              </a:xfrm>
              <a:prstGeom prst="rect">
                <a:avLst/>
              </a:prstGeom>
              <a:blipFill>
                <a:blip r:embed="rId10"/>
                <a:stretch>
                  <a:fillRect l="-608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/>
              <p:nvPr/>
            </p:nvSpPr>
            <p:spPr>
              <a:xfrm>
                <a:off x="4026616" y="3915351"/>
                <a:ext cx="36881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616" y="3915351"/>
                <a:ext cx="3688126" cy="430887"/>
              </a:xfrm>
              <a:prstGeom prst="rect">
                <a:avLst/>
              </a:prstGeom>
              <a:blipFill>
                <a:blip r:embed="rId11"/>
                <a:stretch>
                  <a:fillRect l="-5950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/>
              <p:nvPr/>
            </p:nvSpPr>
            <p:spPr>
              <a:xfrm>
                <a:off x="398321" y="4897659"/>
                <a:ext cx="32632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21" y="4897659"/>
                <a:ext cx="3263266" cy="430887"/>
              </a:xfrm>
              <a:prstGeom prst="rect">
                <a:avLst/>
              </a:prstGeom>
              <a:blipFill>
                <a:blip r:embed="rId12"/>
                <a:stretch>
                  <a:fillRect l="-6530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/>
              <p:nvPr/>
            </p:nvSpPr>
            <p:spPr>
              <a:xfrm>
                <a:off x="421615" y="5805995"/>
                <a:ext cx="32632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15" y="5805995"/>
                <a:ext cx="3263266" cy="430887"/>
              </a:xfrm>
              <a:prstGeom prst="rect">
                <a:avLst/>
              </a:prstGeom>
              <a:blipFill>
                <a:blip r:embed="rId13"/>
                <a:stretch>
                  <a:fillRect l="-6542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/>
              <p:nvPr/>
            </p:nvSpPr>
            <p:spPr>
              <a:xfrm>
                <a:off x="4053327" y="4941867"/>
                <a:ext cx="36881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11)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327" y="4941867"/>
                <a:ext cx="3688126" cy="430887"/>
              </a:xfrm>
              <a:prstGeom prst="rect">
                <a:avLst/>
              </a:prstGeom>
              <a:blipFill>
                <a:blip r:embed="rId14"/>
                <a:stretch>
                  <a:fillRect l="-5950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/>
              <p:nvPr/>
            </p:nvSpPr>
            <p:spPr>
              <a:xfrm>
                <a:off x="4085509" y="5997587"/>
                <a:ext cx="36881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12)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509" y="5997587"/>
                <a:ext cx="3688126" cy="430887"/>
              </a:xfrm>
              <a:prstGeom prst="rect">
                <a:avLst/>
              </a:prstGeom>
              <a:blipFill>
                <a:blip r:embed="rId15"/>
                <a:stretch>
                  <a:fillRect l="-5785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D68E6C8-6BDE-45C8-890D-44ED4573230F}"/>
                  </a:ext>
                </a:extLst>
              </p:cNvPr>
              <p:cNvSpPr txBox="1"/>
              <p:nvPr/>
            </p:nvSpPr>
            <p:spPr>
              <a:xfrm>
                <a:off x="8472264" y="761907"/>
                <a:ext cx="2949205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1)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D68E6C8-6BDE-45C8-890D-44ED45732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4" y="761907"/>
                <a:ext cx="2949205" cy="886589"/>
              </a:xfrm>
              <a:prstGeom prst="rect">
                <a:avLst/>
              </a:prstGeom>
              <a:blipFill>
                <a:blip r:embed="rId16"/>
                <a:stretch>
                  <a:fillRect l="-10537" t="-137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B171A7-308A-4E60-A772-1557091A0FC6}"/>
                  </a:ext>
                </a:extLst>
              </p:cNvPr>
              <p:cNvSpPr txBox="1"/>
              <p:nvPr/>
            </p:nvSpPr>
            <p:spPr>
              <a:xfrm>
                <a:off x="8485569" y="2232336"/>
                <a:ext cx="2957926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2)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B171A7-308A-4E60-A772-1557091A0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569" y="2232336"/>
                <a:ext cx="2957926" cy="886589"/>
              </a:xfrm>
              <a:prstGeom prst="rect">
                <a:avLst/>
              </a:prstGeom>
              <a:blipFill>
                <a:blip r:embed="rId17"/>
                <a:stretch>
                  <a:fillRect l="-10515" t="-685" b="-19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C16CCC1-EA20-458D-A774-44B8C883B772}"/>
                  </a:ext>
                </a:extLst>
              </p:cNvPr>
              <p:cNvSpPr txBox="1"/>
              <p:nvPr/>
            </p:nvSpPr>
            <p:spPr>
              <a:xfrm>
                <a:off x="8485570" y="3738766"/>
                <a:ext cx="2949205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3)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− 4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C16CCC1-EA20-458D-A774-44B8C883B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570" y="3738766"/>
                <a:ext cx="2949205" cy="886589"/>
              </a:xfrm>
              <a:prstGeom prst="rect">
                <a:avLst/>
              </a:prstGeom>
              <a:blipFill>
                <a:blip r:embed="rId18"/>
                <a:stretch>
                  <a:fillRect l="-10537" t="-685" b="-19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43C0293-7D07-4BC5-9C85-3D66A7A6CC31}"/>
                  </a:ext>
                </a:extLst>
              </p:cNvPr>
              <p:cNvSpPr txBox="1"/>
              <p:nvPr/>
            </p:nvSpPr>
            <p:spPr>
              <a:xfrm>
                <a:off x="8485569" y="5293711"/>
                <a:ext cx="2957926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4)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− 3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43C0293-7D07-4BC5-9C85-3D66A7A6C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569" y="5293711"/>
                <a:ext cx="2957926" cy="886589"/>
              </a:xfrm>
              <a:prstGeom prst="rect">
                <a:avLst/>
              </a:prstGeom>
              <a:blipFill>
                <a:blip r:embed="rId19"/>
                <a:stretch>
                  <a:fillRect l="-10515" t="-685" b="-19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32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1584" y="2132856"/>
            <a:ext cx="79928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0661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382109" y="931970"/>
                <a:ext cx="28306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09" y="931970"/>
                <a:ext cx="2830647" cy="369332"/>
              </a:xfrm>
              <a:prstGeom prst="rect">
                <a:avLst/>
              </a:prstGeom>
              <a:blipFill>
                <a:blip r:embed="rId2"/>
                <a:stretch>
                  <a:fillRect l="-6681" t="-26667" r="-258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2BD7A55-9820-481C-BFDC-5A083A2D1286}"/>
                  </a:ext>
                </a:extLst>
              </p:cNvPr>
              <p:cNvSpPr txBox="1"/>
              <p:nvPr/>
            </p:nvSpPr>
            <p:spPr>
              <a:xfrm>
                <a:off x="407368" y="116632"/>
                <a:ext cx="31683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  <a:latin typeface="Calibri" panose="020F0502020204030204"/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28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800" b="1" dirty="0">
                    <a:solidFill>
                      <a:prstClr val="black"/>
                    </a:solidFill>
                    <a:latin typeface="Calibri" panose="020F0502020204030204"/>
                  </a:rPr>
                  <a:t> the subject.</a:t>
                </a: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2BD7A55-9820-481C-BFDC-5A083A2D1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116632"/>
                <a:ext cx="3168352" cy="523220"/>
              </a:xfrm>
              <a:prstGeom prst="rect">
                <a:avLst/>
              </a:prstGeom>
              <a:blipFill>
                <a:blip r:embed="rId3"/>
                <a:stretch>
                  <a:fillRect l="-4038" t="-10465" r="-173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30E6FD-DBC7-4AF1-BBC8-138EDA2CF9BC}"/>
                  </a:ext>
                </a:extLst>
              </p:cNvPr>
              <p:cNvSpPr txBox="1"/>
              <p:nvPr/>
            </p:nvSpPr>
            <p:spPr>
              <a:xfrm>
                <a:off x="382107" y="1813771"/>
                <a:ext cx="277293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30E6FD-DBC7-4AF1-BBC8-138EDA2CF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07" y="1813771"/>
                <a:ext cx="2772939" cy="369332"/>
              </a:xfrm>
              <a:prstGeom prst="rect">
                <a:avLst/>
              </a:prstGeom>
              <a:blipFill>
                <a:blip r:embed="rId4"/>
                <a:stretch>
                  <a:fillRect l="-6813" t="-26667" r="-1319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/>
              <p:nvPr/>
            </p:nvSpPr>
            <p:spPr>
              <a:xfrm>
                <a:off x="407368" y="2695572"/>
                <a:ext cx="27919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2695572"/>
                <a:ext cx="2791983" cy="369332"/>
              </a:xfrm>
              <a:prstGeom prst="rect">
                <a:avLst/>
              </a:prstGeom>
              <a:blipFill>
                <a:blip r:embed="rId5"/>
                <a:stretch>
                  <a:fillRect l="-6769" t="-24590" r="-152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/>
              <p:nvPr/>
            </p:nvSpPr>
            <p:spPr>
              <a:xfrm>
                <a:off x="430662" y="3603908"/>
                <a:ext cx="27919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62" y="3603908"/>
                <a:ext cx="2791983" cy="369332"/>
              </a:xfrm>
              <a:prstGeom prst="rect">
                <a:avLst/>
              </a:prstGeom>
              <a:blipFill>
                <a:blip r:embed="rId6"/>
                <a:stretch>
                  <a:fillRect l="-6769" t="-24590" r="-152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/>
              <p:nvPr/>
            </p:nvSpPr>
            <p:spPr>
              <a:xfrm>
                <a:off x="431375" y="4612020"/>
                <a:ext cx="27919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02CFF9-67C5-4B4C-BFDF-9E495E521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75" y="4612020"/>
                <a:ext cx="2791983" cy="369332"/>
              </a:xfrm>
              <a:prstGeom prst="rect">
                <a:avLst/>
              </a:prstGeom>
              <a:blipFill>
                <a:blip r:embed="rId7"/>
                <a:stretch>
                  <a:fillRect l="-6769" t="-26667" r="-152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/>
              <p:nvPr/>
            </p:nvSpPr>
            <p:spPr>
              <a:xfrm>
                <a:off x="454669" y="5520356"/>
                <a:ext cx="27919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B73BFAE-8867-4F51-922D-FDDFA553A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69" y="5520356"/>
                <a:ext cx="2791983" cy="369332"/>
              </a:xfrm>
              <a:prstGeom prst="rect">
                <a:avLst/>
              </a:prstGeom>
              <a:blipFill>
                <a:blip r:embed="rId8"/>
                <a:stretch>
                  <a:fillRect l="-6769" t="-26667" r="-152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2950941" y="1237434"/>
                <a:ext cx="1800200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0941" y="1237434"/>
                <a:ext cx="1800200" cy="6245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014766" y="2172202"/>
                <a:ext cx="1800200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𝑐𝑎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66" y="2172202"/>
                <a:ext cx="1800200" cy="6245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3014766" y="3088915"/>
                <a:ext cx="180020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66" y="3088915"/>
                <a:ext cx="1800200" cy="62427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3014766" y="4079957"/>
                <a:ext cx="1800200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+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766" y="4079957"/>
                <a:ext cx="1800200" cy="6245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956661" y="4955601"/>
                <a:ext cx="1800200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661" y="4955601"/>
                <a:ext cx="1800200" cy="6245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2998319" y="5856238"/>
                <a:ext cx="180020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8319" y="5856238"/>
                <a:ext cx="1800200" cy="6242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24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6" grpId="0"/>
      <p:bldP spid="27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/>
              <p:nvPr/>
            </p:nvSpPr>
            <p:spPr>
              <a:xfrm>
                <a:off x="479376" y="260648"/>
                <a:ext cx="30037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)=2(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76" y="260648"/>
                <a:ext cx="3003771" cy="369332"/>
              </a:xfrm>
              <a:prstGeom prst="rect">
                <a:avLst/>
              </a:prstGeom>
              <a:blipFill>
                <a:blip r:embed="rId2"/>
                <a:stretch>
                  <a:fillRect l="-6301" t="-26667" r="-3862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89DD9B-3672-4C61-8296-B21927250520}"/>
                  </a:ext>
                </a:extLst>
              </p:cNvPr>
              <p:cNvSpPr txBox="1"/>
              <p:nvPr/>
            </p:nvSpPr>
            <p:spPr>
              <a:xfrm>
                <a:off x="478724" y="1316368"/>
                <a:ext cx="29846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289DD9B-3672-4C61-8296-B21927250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24" y="1316368"/>
                <a:ext cx="2984663" cy="369332"/>
              </a:xfrm>
              <a:prstGeom prst="rect">
                <a:avLst/>
              </a:prstGeom>
              <a:blipFill>
                <a:blip r:embed="rId3"/>
                <a:stretch>
                  <a:fillRect l="-6339" t="-26230" r="-3885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/>
              <p:nvPr/>
            </p:nvSpPr>
            <p:spPr>
              <a:xfrm>
                <a:off x="480048" y="2527550"/>
                <a:ext cx="30024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48" y="2527550"/>
                <a:ext cx="3002425" cy="369332"/>
              </a:xfrm>
              <a:prstGeom prst="rect">
                <a:avLst/>
              </a:prstGeom>
              <a:blipFill>
                <a:blip r:embed="rId4"/>
                <a:stretch>
                  <a:fillRect l="-6301" t="-26667" r="-3862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/>
              <p:nvPr/>
            </p:nvSpPr>
            <p:spPr>
              <a:xfrm>
                <a:off x="402366" y="3731947"/>
                <a:ext cx="31577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66" y="3731947"/>
                <a:ext cx="3157788" cy="369332"/>
              </a:xfrm>
              <a:prstGeom prst="rect">
                <a:avLst/>
              </a:prstGeom>
              <a:blipFill>
                <a:blip r:embed="rId5"/>
                <a:stretch>
                  <a:fillRect l="-5792" t="-24590" r="-366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/>
              <p:nvPr/>
            </p:nvSpPr>
            <p:spPr>
              <a:xfrm>
                <a:off x="429077" y="4758463"/>
                <a:ext cx="31577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11)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1696BB-AF77-403A-99F2-B51BA879D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77" y="4758463"/>
                <a:ext cx="3157788" cy="369332"/>
              </a:xfrm>
              <a:prstGeom prst="rect">
                <a:avLst/>
              </a:prstGeom>
              <a:blipFill>
                <a:blip r:embed="rId6"/>
                <a:stretch>
                  <a:fillRect l="-5792" t="-26667" r="-366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/>
              <p:nvPr/>
            </p:nvSpPr>
            <p:spPr>
              <a:xfrm>
                <a:off x="461259" y="5814183"/>
                <a:ext cx="31577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12)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5D239E-240F-4BB5-B5B3-7AEDF8B7A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259" y="5814183"/>
                <a:ext cx="3157788" cy="369332"/>
              </a:xfrm>
              <a:prstGeom prst="rect">
                <a:avLst/>
              </a:prstGeom>
              <a:blipFill>
                <a:blip r:embed="rId7"/>
                <a:stretch>
                  <a:fillRect l="-5985" t="-26667" r="-3475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3481294" y="405393"/>
                <a:ext cx="1801743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294" y="405393"/>
                <a:ext cx="1801743" cy="6245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3468322" y="1603709"/>
                <a:ext cx="1801743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𝑐𝑎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− 5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322" y="1603709"/>
                <a:ext cx="1801743" cy="6245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3463387" y="2753226"/>
                <a:ext cx="1801743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387" y="2753226"/>
                <a:ext cx="1801743" cy="6242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3481294" y="3922615"/>
                <a:ext cx="1801743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+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294" y="3922615"/>
                <a:ext cx="1801743" cy="6245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3586865" y="4937138"/>
                <a:ext cx="1801743" cy="62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865" y="4937138"/>
                <a:ext cx="1801743" cy="6245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3560154" y="6035230"/>
                <a:ext cx="1801743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𝑏𝑑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154" y="6035230"/>
                <a:ext cx="1801743" cy="62427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082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2BD7A55-9820-481C-BFDC-5A083A2D1286}"/>
                  </a:ext>
                </a:extLst>
              </p:cNvPr>
              <p:cNvSpPr txBox="1"/>
              <p:nvPr/>
            </p:nvSpPr>
            <p:spPr>
              <a:xfrm>
                <a:off x="407368" y="116632"/>
                <a:ext cx="652149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  <a:latin typeface="Calibri" panose="020F0502020204030204"/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32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3200" b="1" dirty="0">
                    <a:solidFill>
                      <a:prstClr val="black"/>
                    </a:solidFill>
                    <a:latin typeface="Calibri" panose="020F0502020204030204"/>
                  </a:rPr>
                  <a:t> the subject of the formulae:</a:t>
                </a: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2BD7A55-9820-481C-BFDC-5A083A2D1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116632"/>
                <a:ext cx="6521495" cy="584775"/>
              </a:xfrm>
              <a:prstGeom prst="rect">
                <a:avLst/>
              </a:prstGeom>
              <a:blipFill>
                <a:blip r:embed="rId2"/>
                <a:stretch>
                  <a:fillRect l="-2430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/>
              <p:nvPr/>
            </p:nvSpPr>
            <p:spPr>
              <a:xfrm>
                <a:off x="551384" y="983468"/>
                <a:ext cx="2949205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1)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983468"/>
                <a:ext cx="2949205" cy="886589"/>
              </a:xfrm>
              <a:prstGeom prst="rect">
                <a:avLst/>
              </a:prstGeom>
              <a:blipFill>
                <a:blip r:embed="rId3"/>
                <a:stretch>
                  <a:fillRect l="-10331" t="-685" b="-19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7398E6-9DD1-4527-A7A4-F72FD8FD8113}"/>
                  </a:ext>
                </a:extLst>
              </p:cNvPr>
              <p:cNvSpPr txBox="1"/>
              <p:nvPr/>
            </p:nvSpPr>
            <p:spPr>
              <a:xfrm>
                <a:off x="564689" y="2453897"/>
                <a:ext cx="2957926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2)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7398E6-9DD1-4527-A7A4-F72FD8FD8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9" y="2453897"/>
                <a:ext cx="2957926" cy="886589"/>
              </a:xfrm>
              <a:prstGeom prst="rect">
                <a:avLst/>
              </a:prstGeom>
              <a:blipFill>
                <a:blip r:embed="rId4"/>
                <a:stretch>
                  <a:fillRect l="-10515" t="-137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FA3909-03D1-47A1-8100-917FAAF06CCA}"/>
                  </a:ext>
                </a:extLst>
              </p:cNvPr>
              <p:cNvSpPr txBox="1"/>
              <p:nvPr/>
            </p:nvSpPr>
            <p:spPr>
              <a:xfrm>
                <a:off x="564690" y="3960327"/>
                <a:ext cx="2949205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3)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− 4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FA3909-03D1-47A1-8100-917FAAF06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90" y="3960327"/>
                <a:ext cx="2949205" cy="886589"/>
              </a:xfrm>
              <a:prstGeom prst="rect">
                <a:avLst/>
              </a:prstGeom>
              <a:blipFill>
                <a:blip r:embed="rId5"/>
                <a:stretch>
                  <a:fillRect l="-10559" t="-137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969205" y="870936"/>
                <a:ext cx="2664296" cy="1111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𝑦𝑎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05" y="870936"/>
                <a:ext cx="2664296" cy="11116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904102" y="2341365"/>
                <a:ext cx="2808312" cy="1111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−4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𝑦𝑎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102" y="2341365"/>
                <a:ext cx="2808312" cy="11116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969205" y="3883449"/>
                <a:ext cx="2808312" cy="1111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𝑦𝑎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05" y="3883449"/>
                <a:ext cx="2808312" cy="11116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FA3909-03D1-47A1-8100-917FAAF06CCA}"/>
                  </a:ext>
                </a:extLst>
              </p:cNvPr>
              <p:cNvSpPr txBox="1"/>
              <p:nvPr/>
            </p:nvSpPr>
            <p:spPr>
              <a:xfrm>
                <a:off x="564689" y="5515272"/>
                <a:ext cx="2957926" cy="886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4000" b="1" dirty="0">
                    <a:solidFill>
                      <a:prstClr val="black"/>
                    </a:solidFill>
                  </a:rPr>
                  <a:t>4) 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+ 5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− 3</m:t>
                        </m:r>
                        <m:r>
                          <a:rPr lang="en-GB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FA3909-03D1-47A1-8100-917FAAF06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9" y="5515272"/>
                <a:ext cx="2957926" cy="886589"/>
              </a:xfrm>
              <a:prstGeom prst="rect">
                <a:avLst/>
              </a:prstGeom>
              <a:blipFill>
                <a:blip r:embed="rId9"/>
                <a:stretch>
                  <a:fillRect l="-10515" t="-137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969205" y="5402740"/>
                <a:ext cx="2808312" cy="1111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𝑦𝑎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05" y="5402740"/>
                <a:ext cx="2808312" cy="11116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16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Main Less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troducti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ntroducti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ain Less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Main Less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Main Less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1">
      <a:majorFont>
        <a:latin typeface="Comic Sans MS"/>
        <a:ea typeface="Microsoft YaHei"/>
        <a:cs typeface=""/>
      </a:majorFont>
      <a:minorFont>
        <a:latin typeface="Comic Sans MS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Introducti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DGL best buys TDS</Template>
  <TotalTime>772</TotalTime>
  <Words>396</Words>
  <Application>Microsoft Office PowerPoint</Application>
  <PresentationFormat>Widescreen</PresentationFormat>
  <Paragraphs>53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Comic Sans MS</vt:lpstr>
      <vt:lpstr>Times New Roman</vt:lpstr>
      <vt:lpstr>Main Lesson</vt:lpstr>
      <vt:lpstr>Introduction</vt:lpstr>
      <vt:lpstr>1_Introduction</vt:lpstr>
      <vt:lpstr>2_Main Lesson</vt:lpstr>
      <vt:lpstr>1_Main Lesson</vt:lpstr>
      <vt:lpstr>3_Main Lesson</vt:lpstr>
      <vt:lpstr>2_Introduction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Stewart Gale</cp:lastModifiedBy>
  <cp:revision>73</cp:revision>
  <dcterms:created xsi:type="dcterms:W3CDTF">2014-05-09T12:39:29Z</dcterms:created>
  <dcterms:modified xsi:type="dcterms:W3CDTF">2022-01-22T07:02:25Z</dcterms:modified>
</cp:coreProperties>
</file>