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80" r:id="rId2"/>
    <p:sldId id="281" r:id="rId3"/>
    <p:sldId id="283" r:id="rId4"/>
    <p:sldId id="271" r:id="rId5"/>
    <p:sldId id="27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084D6B-7D48-4734-8DED-E0F1AAFD204E}" v="47" dt="2022-10-25T07:17:20.6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" y="5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7084D6B-7D48-4734-8DED-E0F1AAFD204E}"/>
    <pc:docChg chg="undo custSel addSld delSld modSld sldOrd delMainMaster">
      <pc:chgData name="Stewart Gale" userId="3647ddd2-6040-41ae-a96d-232c23482af8" providerId="ADAL" clId="{17084D6B-7D48-4734-8DED-E0F1AAFD204E}" dt="2022-10-25T07:20:45.971" v="239" actId="1076"/>
      <pc:docMkLst>
        <pc:docMk/>
      </pc:docMkLst>
      <pc:sldChg chg="del">
        <pc:chgData name="Stewart Gale" userId="3647ddd2-6040-41ae-a96d-232c23482af8" providerId="ADAL" clId="{17084D6B-7D48-4734-8DED-E0F1AAFD204E}" dt="2021-09-26T08:16:30.086" v="1" actId="47"/>
        <pc:sldMkLst>
          <pc:docMk/>
          <pc:sldMk cId="437290298" sldId="270"/>
        </pc:sldMkLst>
      </pc:sldChg>
      <pc:sldChg chg="delSp modSp mod">
        <pc:chgData name="Stewart Gale" userId="3647ddd2-6040-41ae-a96d-232c23482af8" providerId="ADAL" clId="{17084D6B-7D48-4734-8DED-E0F1AAFD204E}" dt="2021-11-07T07:26:45.931" v="226" actId="1076"/>
        <pc:sldMkLst>
          <pc:docMk/>
          <pc:sldMk cId="1595439320" sldId="271"/>
        </pc:sldMkLst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8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14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15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16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17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6:16.545" v="208" actId="20577"/>
          <ac:spMkLst>
            <pc:docMk/>
            <pc:sldMk cId="1595439320" sldId="271"/>
            <ac:spMk id="18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6:33.764" v="221" actId="20577"/>
          <ac:spMkLst>
            <pc:docMk/>
            <pc:sldMk cId="1595439320" sldId="271"/>
            <ac:spMk id="19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6:31.679" v="219" actId="20577"/>
          <ac:spMkLst>
            <pc:docMk/>
            <pc:sldMk cId="1595439320" sldId="271"/>
            <ac:spMk id="20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08.835" v="132" actId="1076"/>
          <ac:spMkLst>
            <pc:docMk/>
            <pc:sldMk cId="1595439320" sldId="271"/>
            <ac:spMk id="21" creationId="{4D55FF24-6CC8-4132-BA47-A6AB28ECB6F9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22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6:29.614" v="216" actId="20577"/>
          <ac:spMkLst>
            <pc:docMk/>
            <pc:sldMk cId="1595439320" sldId="271"/>
            <ac:spMk id="23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6:18.321" v="211" actId="20577"/>
          <ac:spMkLst>
            <pc:docMk/>
            <pc:sldMk cId="1595439320" sldId="271"/>
            <ac:spMk id="24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25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26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27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28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29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30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31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03.591" v="130" actId="14100"/>
          <ac:spMkLst>
            <pc:docMk/>
            <pc:sldMk cId="1595439320" sldId="271"/>
            <ac:spMk id="33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34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35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36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37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38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39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40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6:37.268" v="222" actId="1076"/>
          <ac:spMkLst>
            <pc:docMk/>
            <pc:sldMk cId="1595439320" sldId="271"/>
            <ac:spMk id="41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6:25.394" v="213" actId="14100"/>
          <ac:spMkLst>
            <pc:docMk/>
            <pc:sldMk cId="1595439320" sldId="271"/>
            <ac:spMk id="42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6:45.931" v="226" actId="1076"/>
          <ac:spMkLst>
            <pc:docMk/>
            <pc:sldMk cId="1595439320" sldId="271"/>
            <ac:spMk id="43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6:40.718" v="224" actId="14100"/>
          <ac:spMkLst>
            <pc:docMk/>
            <pc:sldMk cId="1595439320" sldId="271"/>
            <ac:spMk id="44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36.461" v="114" actId="1036"/>
          <ac:spMkLst>
            <pc:docMk/>
            <pc:sldMk cId="1595439320" sldId="271"/>
            <ac:spMk id="45" creationId="{00000000-0000-0000-0000-000000000000}"/>
          </ac:spMkLst>
        </pc:spChg>
        <pc:picChg chg="del">
          <ac:chgData name="Stewart Gale" userId="3647ddd2-6040-41ae-a96d-232c23482af8" providerId="ADAL" clId="{17084D6B-7D48-4734-8DED-E0F1AAFD204E}" dt="2021-09-26T11:02:04.884" v="6" actId="478"/>
          <ac:picMkLst>
            <pc:docMk/>
            <pc:sldMk cId="1595439320" sldId="271"/>
            <ac:picMk id="32" creationId="{00000000-0000-0000-0000-000000000000}"/>
          </ac:picMkLst>
        </pc:picChg>
      </pc:sldChg>
      <pc:sldChg chg="del">
        <pc:chgData name="Stewart Gale" userId="3647ddd2-6040-41ae-a96d-232c23482af8" providerId="ADAL" clId="{17084D6B-7D48-4734-8DED-E0F1AAFD204E}" dt="2021-09-26T08:16:26.017" v="0" actId="47"/>
        <pc:sldMkLst>
          <pc:docMk/>
          <pc:sldMk cId="4255197931" sldId="273"/>
        </pc:sldMkLst>
      </pc:sldChg>
      <pc:sldChg chg="delSp modSp del mod ord">
        <pc:chgData name="Stewart Gale" userId="3647ddd2-6040-41ae-a96d-232c23482af8" providerId="ADAL" clId="{17084D6B-7D48-4734-8DED-E0F1AAFD204E}" dt="2022-10-25T07:15:59.486" v="231" actId="47"/>
        <pc:sldMkLst>
          <pc:docMk/>
          <pc:sldMk cId="2004953975" sldId="275"/>
        </pc:sldMkLst>
        <pc:spChg chg="mod">
          <ac:chgData name="Stewart Gale" userId="3647ddd2-6040-41ae-a96d-232c23482af8" providerId="ADAL" clId="{17084D6B-7D48-4734-8DED-E0F1AAFD204E}" dt="2021-09-26T11:02:15.588" v="12" actId="403"/>
          <ac:spMkLst>
            <pc:docMk/>
            <pc:sldMk cId="2004953975" sldId="275"/>
            <ac:spMk id="2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16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19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0.541" v="134" actId="1076"/>
          <ac:spMkLst>
            <pc:docMk/>
            <pc:sldMk cId="2004953975" sldId="275"/>
            <ac:spMk id="21" creationId="{4D55FF24-6CC8-4132-BA47-A6AB28ECB6F9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22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23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24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25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26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27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28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29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30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31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32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34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5:25.093" v="135" actId="1076"/>
          <ac:spMkLst>
            <pc:docMk/>
            <pc:sldMk cId="2004953975" sldId="275"/>
            <ac:spMk id="35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0:36.626" v="180" actId="20577"/>
          <ac:spMkLst>
            <pc:docMk/>
            <pc:sldMk cId="2004953975" sldId="275"/>
            <ac:spMk id="36" creationId="{00000000-0000-0000-0000-000000000000}"/>
          </ac:spMkLst>
        </pc:spChg>
        <pc:picChg chg="del mod">
          <ac:chgData name="Stewart Gale" userId="3647ddd2-6040-41ae-a96d-232c23482af8" providerId="ADAL" clId="{17084D6B-7D48-4734-8DED-E0F1AAFD204E}" dt="2021-09-26T11:02:06.076" v="8" actId="478"/>
          <ac:picMkLst>
            <pc:docMk/>
            <pc:sldMk cId="2004953975" sldId="275"/>
            <ac:picMk id="3" creationId="{00000000-0000-0000-0000-000000000000}"/>
          </ac:picMkLst>
        </pc:picChg>
      </pc:sldChg>
      <pc:sldChg chg="delSp modSp mod">
        <pc:chgData name="Stewart Gale" userId="3647ddd2-6040-41ae-a96d-232c23482af8" providerId="ADAL" clId="{17084D6B-7D48-4734-8DED-E0F1AAFD204E}" dt="2021-11-07T07:29:12.658" v="230" actId="1076"/>
        <pc:sldMkLst>
          <pc:docMk/>
          <pc:sldMk cId="3180419404" sldId="277"/>
        </pc:sldMkLst>
        <pc:spChg chg="mod">
          <ac:chgData name="Stewart Gale" userId="3647ddd2-6040-41ae-a96d-232c23482af8" providerId="ADAL" clId="{17084D6B-7D48-4734-8DED-E0F1AAFD204E}" dt="2021-09-26T11:04:04.583" v="65" actId="1076"/>
          <ac:spMkLst>
            <pc:docMk/>
            <pc:sldMk cId="3180419404" sldId="277"/>
            <ac:spMk id="2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25.083" v="56" actId="1076"/>
          <ac:spMkLst>
            <pc:docMk/>
            <pc:sldMk cId="3180419404" sldId="277"/>
            <ac:spMk id="3" creationId="{218DEF49-C2C0-4676-8E85-3F06A2877AEA}"/>
          </ac:spMkLst>
        </pc:spChg>
        <pc:spChg chg="mod">
          <ac:chgData name="Stewart Gale" userId="3647ddd2-6040-41ae-a96d-232c23482af8" providerId="ADAL" clId="{17084D6B-7D48-4734-8DED-E0F1AAFD204E}" dt="2021-11-07T07:29:01.240" v="227" actId="1076"/>
          <ac:spMkLst>
            <pc:docMk/>
            <pc:sldMk cId="3180419404" sldId="277"/>
            <ac:spMk id="4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9:04.909" v="228" actId="1076"/>
          <ac:spMkLst>
            <pc:docMk/>
            <pc:sldMk cId="3180419404" sldId="277"/>
            <ac:spMk id="6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41.762" v="59" actId="1076"/>
          <ac:spMkLst>
            <pc:docMk/>
            <pc:sldMk cId="3180419404" sldId="277"/>
            <ac:spMk id="8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41.762" v="59" actId="1076"/>
          <ac:spMkLst>
            <pc:docMk/>
            <pc:sldMk cId="3180419404" sldId="277"/>
            <ac:spMk id="9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46.963" v="60" actId="1076"/>
          <ac:spMkLst>
            <pc:docMk/>
            <pc:sldMk cId="3180419404" sldId="277"/>
            <ac:spMk id="10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20.383" v="74" actId="1076"/>
          <ac:spMkLst>
            <pc:docMk/>
            <pc:sldMk cId="3180419404" sldId="277"/>
            <ac:spMk id="11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20.383" v="74" actId="1076"/>
          <ac:spMkLst>
            <pc:docMk/>
            <pc:sldMk cId="3180419404" sldId="277"/>
            <ac:spMk id="12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14.336" v="73" actId="1037"/>
          <ac:spMkLst>
            <pc:docMk/>
            <pc:sldMk cId="3180419404" sldId="277"/>
            <ac:spMk id="13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9:10.082" v="229" actId="1076"/>
          <ac:spMkLst>
            <pc:docMk/>
            <pc:sldMk cId="3180419404" sldId="277"/>
            <ac:spMk id="17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4:20.383" v="74" actId="1076"/>
          <ac:spMkLst>
            <pc:docMk/>
            <pc:sldMk cId="3180419404" sldId="277"/>
            <ac:spMk id="18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9:12.658" v="230" actId="1076"/>
          <ac:spMkLst>
            <pc:docMk/>
            <pc:sldMk cId="3180419404" sldId="277"/>
            <ac:spMk id="19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21.859" v="54" actId="1076"/>
          <ac:spMkLst>
            <pc:docMk/>
            <pc:sldMk cId="3180419404" sldId="277"/>
            <ac:spMk id="20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41.762" v="59" actId="1076"/>
          <ac:spMkLst>
            <pc:docMk/>
            <pc:sldMk cId="3180419404" sldId="277"/>
            <ac:spMk id="21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41.762" v="59" actId="1076"/>
          <ac:spMkLst>
            <pc:docMk/>
            <pc:sldMk cId="3180419404" sldId="277"/>
            <ac:spMk id="22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41.762" v="59" actId="1076"/>
          <ac:spMkLst>
            <pc:docMk/>
            <pc:sldMk cId="3180419404" sldId="277"/>
            <ac:spMk id="23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41.762" v="59" actId="1076"/>
          <ac:spMkLst>
            <pc:docMk/>
            <pc:sldMk cId="3180419404" sldId="277"/>
            <ac:spMk id="24" creationId="{00000000-0000-0000-0000-000000000000}"/>
          </ac:spMkLst>
        </pc:spChg>
        <pc:picChg chg="del">
          <ac:chgData name="Stewart Gale" userId="3647ddd2-6040-41ae-a96d-232c23482af8" providerId="ADAL" clId="{17084D6B-7D48-4734-8DED-E0F1AAFD204E}" dt="2021-09-26T11:02:01.565" v="4" actId="478"/>
          <ac:picMkLst>
            <pc:docMk/>
            <pc:sldMk cId="3180419404" sldId="277"/>
            <ac:picMk id="16" creationId="{00000000-0000-0000-0000-000000000000}"/>
          </ac:picMkLst>
        </pc:picChg>
      </pc:sldChg>
      <pc:sldChg chg="delSp modSp del mod">
        <pc:chgData name="Stewart Gale" userId="3647ddd2-6040-41ae-a96d-232c23482af8" providerId="ADAL" clId="{17084D6B-7D48-4734-8DED-E0F1AAFD204E}" dt="2022-10-25T07:20:35.244" v="237" actId="47"/>
        <pc:sldMkLst>
          <pc:docMk/>
          <pc:sldMk cId="2583257356" sldId="278"/>
        </pc:sldMkLst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13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14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15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16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17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18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19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20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21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22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23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24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25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26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27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28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30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31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32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2:50.143" v="24" actId="1076"/>
          <ac:spMkLst>
            <pc:docMk/>
            <pc:sldMk cId="2583257356" sldId="278"/>
            <ac:spMk id="33" creationId="{218DEF49-C2C0-4676-8E85-3F06A2877AEA}"/>
          </ac:spMkLst>
        </pc:spChg>
        <pc:spChg chg="mod">
          <ac:chgData name="Stewart Gale" userId="3647ddd2-6040-41ae-a96d-232c23482af8" providerId="ADAL" clId="{17084D6B-7D48-4734-8DED-E0F1AAFD204E}" dt="2021-09-26T11:02:47.336" v="23" actId="403"/>
          <ac:spMkLst>
            <pc:docMk/>
            <pc:sldMk cId="2583257356" sldId="278"/>
            <ac:spMk id="35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09-26T11:03:12.543" v="52" actId="1037"/>
          <ac:spMkLst>
            <pc:docMk/>
            <pc:sldMk cId="2583257356" sldId="278"/>
            <ac:spMk id="36" creationId="{00000000-0000-0000-0000-000000000000}"/>
          </ac:spMkLst>
        </pc:spChg>
        <pc:picChg chg="del">
          <ac:chgData name="Stewart Gale" userId="3647ddd2-6040-41ae-a96d-232c23482af8" providerId="ADAL" clId="{17084D6B-7D48-4734-8DED-E0F1AAFD204E}" dt="2021-09-26T11:02:03.485" v="5" actId="478"/>
          <ac:picMkLst>
            <pc:docMk/>
            <pc:sldMk cId="2583257356" sldId="278"/>
            <ac:picMk id="34" creationId="{00000000-0000-0000-0000-000000000000}"/>
          </ac:picMkLst>
        </pc:picChg>
      </pc:sldChg>
      <pc:sldChg chg="delSp add del mod delAnim">
        <pc:chgData name="Stewart Gale" userId="3647ddd2-6040-41ae-a96d-232c23482af8" providerId="ADAL" clId="{17084D6B-7D48-4734-8DED-E0F1AAFD204E}" dt="2022-10-25T07:16:01.433" v="232" actId="47"/>
        <pc:sldMkLst>
          <pc:docMk/>
          <pc:sldMk cId="77534767" sldId="279"/>
        </pc:sldMkLst>
        <pc:spChg chg="del">
          <ac:chgData name="Stewart Gale" userId="3647ddd2-6040-41ae-a96d-232c23482af8" providerId="ADAL" clId="{17084D6B-7D48-4734-8DED-E0F1AAFD204E}" dt="2021-09-26T11:07:07.530" v="169" actId="478"/>
          <ac:spMkLst>
            <pc:docMk/>
            <pc:sldMk cId="77534767" sldId="279"/>
            <ac:spMk id="19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07.530" v="169" actId="478"/>
          <ac:spMkLst>
            <pc:docMk/>
            <pc:sldMk cId="77534767" sldId="279"/>
            <ac:spMk id="24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09.579" v="170" actId="478"/>
          <ac:spMkLst>
            <pc:docMk/>
            <pc:sldMk cId="77534767" sldId="279"/>
            <ac:spMk id="25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07.530" v="169" actId="478"/>
          <ac:spMkLst>
            <pc:docMk/>
            <pc:sldMk cId="77534767" sldId="279"/>
            <ac:spMk id="29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07.530" v="169" actId="478"/>
          <ac:spMkLst>
            <pc:docMk/>
            <pc:sldMk cId="77534767" sldId="279"/>
            <ac:spMk id="30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09.579" v="170" actId="478"/>
          <ac:spMkLst>
            <pc:docMk/>
            <pc:sldMk cId="77534767" sldId="279"/>
            <ac:spMk id="31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09.579" v="170" actId="478"/>
          <ac:spMkLst>
            <pc:docMk/>
            <pc:sldMk cId="77534767" sldId="279"/>
            <ac:spMk id="35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1.113" v="171" actId="478"/>
          <ac:spMkLst>
            <pc:docMk/>
            <pc:sldMk cId="77534767" sldId="279"/>
            <ac:spMk id="36" creationId="{00000000-0000-0000-0000-000000000000}"/>
          </ac:spMkLst>
        </pc:spChg>
      </pc:sldChg>
      <pc:sldChg chg="del">
        <pc:chgData name="Stewart Gale" userId="3647ddd2-6040-41ae-a96d-232c23482af8" providerId="ADAL" clId="{17084D6B-7D48-4734-8DED-E0F1AAFD204E}" dt="2021-09-26T08:16:30.825" v="2" actId="47"/>
        <pc:sldMkLst>
          <pc:docMk/>
          <pc:sldMk cId="2052011726" sldId="279"/>
        </pc:sldMkLst>
      </pc:sldChg>
      <pc:sldChg chg="delSp modSp add mod delAnim">
        <pc:chgData name="Stewart Gale" userId="3647ddd2-6040-41ae-a96d-232c23482af8" providerId="ADAL" clId="{17084D6B-7D48-4734-8DED-E0F1AAFD204E}" dt="2021-11-07T07:23:44.205" v="196" actId="20577"/>
        <pc:sldMkLst>
          <pc:docMk/>
          <pc:sldMk cId="1750607418" sldId="280"/>
        </pc:sldMkLst>
        <pc:spChg chg="mod">
          <ac:chgData name="Stewart Gale" userId="3647ddd2-6040-41ae-a96d-232c23482af8" providerId="ADAL" clId="{17084D6B-7D48-4734-8DED-E0F1AAFD204E}" dt="2021-11-07T07:23:32.273" v="183" actId="20577"/>
          <ac:spMkLst>
            <pc:docMk/>
            <pc:sldMk cId="1750607418" sldId="280"/>
            <ac:spMk id="18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3:44.205" v="196" actId="20577"/>
          <ac:spMkLst>
            <pc:docMk/>
            <pc:sldMk cId="1750607418" sldId="280"/>
            <ac:spMk id="19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3:41.506" v="194" actId="20577"/>
          <ac:spMkLst>
            <pc:docMk/>
            <pc:sldMk cId="1750607418" sldId="280"/>
            <ac:spMk id="20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3:38.484" v="191" actId="20577"/>
          <ac:spMkLst>
            <pc:docMk/>
            <pc:sldMk cId="1750607418" sldId="280"/>
            <ac:spMk id="23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1-11-07T07:23:35.151" v="186" actId="20577"/>
          <ac:spMkLst>
            <pc:docMk/>
            <pc:sldMk cId="1750607418" sldId="280"/>
            <ac:spMk id="24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5.671" v="172" actId="478"/>
          <ac:spMkLst>
            <pc:docMk/>
            <pc:sldMk cId="1750607418" sldId="280"/>
            <ac:spMk id="29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5.671" v="172" actId="478"/>
          <ac:spMkLst>
            <pc:docMk/>
            <pc:sldMk cId="1750607418" sldId="280"/>
            <ac:spMk id="30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5.671" v="172" actId="478"/>
          <ac:spMkLst>
            <pc:docMk/>
            <pc:sldMk cId="1750607418" sldId="280"/>
            <ac:spMk id="31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5.671" v="172" actId="478"/>
          <ac:spMkLst>
            <pc:docMk/>
            <pc:sldMk cId="1750607418" sldId="280"/>
            <ac:spMk id="34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5.671" v="172" actId="478"/>
          <ac:spMkLst>
            <pc:docMk/>
            <pc:sldMk cId="1750607418" sldId="280"/>
            <ac:spMk id="35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7.519" v="173" actId="478"/>
          <ac:spMkLst>
            <pc:docMk/>
            <pc:sldMk cId="1750607418" sldId="280"/>
            <ac:spMk id="36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7.519" v="173" actId="478"/>
          <ac:spMkLst>
            <pc:docMk/>
            <pc:sldMk cId="1750607418" sldId="280"/>
            <ac:spMk id="37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7.519" v="173" actId="478"/>
          <ac:spMkLst>
            <pc:docMk/>
            <pc:sldMk cId="1750607418" sldId="280"/>
            <ac:spMk id="38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7.519" v="173" actId="478"/>
          <ac:spMkLst>
            <pc:docMk/>
            <pc:sldMk cId="1750607418" sldId="280"/>
            <ac:spMk id="39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7.519" v="173" actId="478"/>
          <ac:spMkLst>
            <pc:docMk/>
            <pc:sldMk cId="1750607418" sldId="280"/>
            <ac:spMk id="40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9.379" v="174" actId="478"/>
          <ac:spMkLst>
            <pc:docMk/>
            <pc:sldMk cId="1750607418" sldId="280"/>
            <ac:spMk id="41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9.379" v="174" actId="478"/>
          <ac:spMkLst>
            <pc:docMk/>
            <pc:sldMk cId="1750607418" sldId="280"/>
            <ac:spMk id="42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9.379" v="174" actId="478"/>
          <ac:spMkLst>
            <pc:docMk/>
            <pc:sldMk cId="1750607418" sldId="280"/>
            <ac:spMk id="43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9.379" v="174" actId="478"/>
          <ac:spMkLst>
            <pc:docMk/>
            <pc:sldMk cId="1750607418" sldId="280"/>
            <ac:spMk id="44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19.379" v="174" actId="478"/>
          <ac:spMkLst>
            <pc:docMk/>
            <pc:sldMk cId="1750607418" sldId="280"/>
            <ac:spMk id="45" creationId="{00000000-0000-0000-0000-000000000000}"/>
          </ac:spMkLst>
        </pc:spChg>
      </pc:sldChg>
      <pc:sldChg chg="del">
        <pc:chgData name="Stewart Gale" userId="3647ddd2-6040-41ae-a96d-232c23482af8" providerId="ADAL" clId="{17084D6B-7D48-4734-8DED-E0F1AAFD204E}" dt="2021-09-26T08:16:32.155" v="3" actId="47"/>
        <pc:sldMkLst>
          <pc:docMk/>
          <pc:sldMk cId="3129975357" sldId="280"/>
        </pc:sldMkLst>
      </pc:sldChg>
      <pc:sldChg chg="delSp modSp add mod delAnim">
        <pc:chgData name="Stewart Gale" userId="3647ddd2-6040-41ae-a96d-232c23482af8" providerId="ADAL" clId="{17084D6B-7D48-4734-8DED-E0F1AAFD204E}" dt="2022-10-25T07:20:45.971" v="239" actId="1076"/>
        <pc:sldMkLst>
          <pc:docMk/>
          <pc:sldMk cId="452874136" sldId="281"/>
        </pc:sldMkLst>
        <pc:spChg chg="mod">
          <ac:chgData name="Stewart Gale" userId="3647ddd2-6040-41ae-a96d-232c23482af8" providerId="ADAL" clId="{17084D6B-7D48-4734-8DED-E0F1AAFD204E}" dt="2022-10-25T07:20:45.971" v="239" actId="1076"/>
          <ac:spMkLst>
            <pc:docMk/>
            <pc:sldMk cId="452874136" sldId="281"/>
            <ac:spMk id="2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2-10-25T07:20:45.971" v="239" actId="1076"/>
          <ac:spMkLst>
            <pc:docMk/>
            <pc:sldMk cId="452874136" sldId="281"/>
            <ac:spMk id="3" creationId="{218DEF49-C2C0-4676-8E85-3F06A2877AEA}"/>
          </ac:spMkLst>
        </pc:spChg>
        <pc:spChg chg="del">
          <ac:chgData name="Stewart Gale" userId="3647ddd2-6040-41ae-a96d-232c23482af8" providerId="ADAL" clId="{17084D6B-7D48-4734-8DED-E0F1AAFD204E}" dt="2021-09-26T11:07:22.080" v="175" actId="478"/>
          <ac:spMkLst>
            <pc:docMk/>
            <pc:sldMk cId="452874136" sldId="281"/>
            <ac:spMk id="4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2.080" v="175" actId="478"/>
          <ac:spMkLst>
            <pc:docMk/>
            <pc:sldMk cId="452874136" sldId="281"/>
            <ac:spMk id="6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3.926" v="176" actId="478"/>
          <ac:spMkLst>
            <pc:docMk/>
            <pc:sldMk cId="452874136" sldId="281"/>
            <ac:spMk id="8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2-10-25T07:20:45.971" v="239" actId="1076"/>
          <ac:spMkLst>
            <pc:docMk/>
            <pc:sldMk cId="452874136" sldId="281"/>
            <ac:spMk id="9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2-10-25T07:20:45.971" v="239" actId="1076"/>
          <ac:spMkLst>
            <pc:docMk/>
            <pc:sldMk cId="452874136" sldId="281"/>
            <ac:spMk id="10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2-10-25T07:20:45.971" v="239" actId="1076"/>
          <ac:spMkLst>
            <pc:docMk/>
            <pc:sldMk cId="452874136" sldId="281"/>
            <ac:spMk id="11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2-10-25T07:20:45.971" v="239" actId="1076"/>
          <ac:spMkLst>
            <pc:docMk/>
            <pc:sldMk cId="452874136" sldId="281"/>
            <ac:spMk id="12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2-10-25T07:20:45.971" v="239" actId="1076"/>
          <ac:spMkLst>
            <pc:docMk/>
            <pc:sldMk cId="452874136" sldId="281"/>
            <ac:spMk id="13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2.080" v="175" actId="478"/>
          <ac:spMkLst>
            <pc:docMk/>
            <pc:sldMk cId="452874136" sldId="281"/>
            <ac:spMk id="17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2.080" v="175" actId="478"/>
          <ac:spMkLst>
            <pc:docMk/>
            <pc:sldMk cId="452874136" sldId="281"/>
            <ac:spMk id="18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3.926" v="176" actId="478"/>
          <ac:spMkLst>
            <pc:docMk/>
            <pc:sldMk cId="452874136" sldId="281"/>
            <ac:spMk id="19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2-10-25T07:20:45.971" v="239" actId="1076"/>
          <ac:spMkLst>
            <pc:docMk/>
            <pc:sldMk cId="452874136" sldId="281"/>
            <ac:spMk id="20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2-10-25T07:20:45.971" v="239" actId="1076"/>
          <ac:spMkLst>
            <pc:docMk/>
            <pc:sldMk cId="452874136" sldId="281"/>
            <ac:spMk id="21" creationId="{00000000-0000-0000-0000-000000000000}"/>
          </ac:spMkLst>
        </pc:spChg>
        <pc:spChg chg="mod">
          <ac:chgData name="Stewart Gale" userId="3647ddd2-6040-41ae-a96d-232c23482af8" providerId="ADAL" clId="{17084D6B-7D48-4734-8DED-E0F1AAFD204E}" dt="2022-10-25T07:20:45.971" v="239" actId="1076"/>
          <ac:spMkLst>
            <pc:docMk/>
            <pc:sldMk cId="452874136" sldId="281"/>
            <ac:spMk id="22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3.926" v="176" actId="478"/>
          <ac:spMkLst>
            <pc:docMk/>
            <pc:sldMk cId="452874136" sldId="281"/>
            <ac:spMk id="23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3.926" v="176" actId="478"/>
          <ac:spMkLst>
            <pc:docMk/>
            <pc:sldMk cId="452874136" sldId="281"/>
            <ac:spMk id="24" creationId="{00000000-0000-0000-0000-000000000000}"/>
          </ac:spMkLst>
        </pc:spChg>
      </pc:sldChg>
      <pc:sldChg chg="delSp add del mod delAnim">
        <pc:chgData name="Stewart Gale" userId="3647ddd2-6040-41ae-a96d-232c23482af8" providerId="ADAL" clId="{17084D6B-7D48-4734-8DED-E0F1AAFD204E}" dt="2022-10-25T07:20:38.854" v="238" actId="47"/>
        <pc:sldMkLst>
          <pc:docMk/>
          <pc:sldMk cId="79921972" sldId="282"/>
        </pc:sldMkLst>
        <pc:spChg chg="del">
          <ac:chgData name="Stewart Gale" userId="3647ddd2-6040-41ae-a96d-232c23482af8" providerId="ADAL" clId="{17084D6B-7D48-4734-8DED-E0F1AAFD204E}" dt="2021-09-26T11:07:27.005" v="177" actId="478"/>
          <ac:spMkLst>
            <pc:docMk/>
            <pc:sldMk cId="79921972" sldId="282"/>
            <ac:spMk id="14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7.005" v="177" actId="478"/>
          <ac:spMkLst>
            <pc:docMk/>
            <pc:sldMk cId="79921972" sldId="282"/>
            <ac:spMk id="15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7.005" v="177" actId="478"/>
          <ac:spMkLst>
            <pc:docMk/>
            <pc:sldMk cId="79921972" sldId="282"/>
            <ac:spMk id="20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7.005" v="177" actId="478"/>
          <ac:spMkLst>
            <pc:docMk/>
            <pc:sldMk cId="79921972" sldId="282"/>
            <ac:spMk id="21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7.005" v="177" actId="478"/>
          <ac:spMkLst>
            <pc:docMk/>
            <pc:sldMk cId="79921972" sldId="282"/>
            <ac:spMk id="22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9.460" v="178" actId="478"/>
          <ac:spMkLst>
            <pc:docMk/>
            <pc:sldMk cId="79921972" sldId="282"/>
            <ac:spMk id="24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9.460" v="178" actId="478"/>
          <ac:spMkLst>
            <pc:docMk/>
            <pc:sldMk cId="79921972" sldId="282"/>
            <ac:spMk id="26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9.460" v="178" actId="478"/>
          <ac:spMkLst>
            <pc:docMk/>
            <pc:sldMk cId="79921972" sldId="282"/>
            <ac:spMk id="30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9.460" v="178" actId="478"/>
          <ac:spMkLst>
            <pc:docMk/>
            <pc:sldMk cId="79921972" sldId="282"/>
            <ac:spMk id="31" creationId="{00000000-0000-0000-0000-000000000000}"/>
          </ac:spMkLst>
        </pc:spChg>
        <pc:spChg chg="del">
          <ac:chgData name="Stewart Gale" userId="3647ddd2-6040-41ae-a96d-232c23482af8" providerId="ADAL" clId="{17084D6B-7D48-4734-8DED-E0F1AAFD204E}" dt="2021-09-26T11:07:29.460" v="178" actId="478"/>
          <ac:spMkLst>
            <pc:docMk/>
            <pc:sldMk cId="79921972" sldId="282"/>
            <ac:spMk id="32" creationId="{00000000-0000-0000-0000-000000000000}"/>
          </ac:spMkLst>
        </pc:spChg>
      </pc:sldChg>
      <pc:sldChg chg="addSp delSp modSp new mod">
        <pc:chgData name="Stewart Gale" userId="3647ddd2-6040-41ae-a96d-232c23482af8" providerId="ADAL" clId="{17084D6B-7D48-4734-8DED-E0F1AAFD204E}" dt="2021-09-26T11:07:02.410" v="168" actId="1076"/>
        <pc:sldMkLst>
          <pc:docMk/>
          <pc:sldMk cId="2930113109" sldId="283"/>
        </pc:sldMkLst>
        <pc:spChg chg="del">
          <ac:chgData name="Stewart Gale" userId="3647ddd2-6040-41ae-a96d-232c23482af8" providerId="ADAL" clId="{17084D6B-7D48-4734-8DED-E0F1AAFD204E}" dt="2021-09-26T11:06:45.149" v="140" actId="478"/>
          <ac:spMkLst>
            <pc:docMk/>
            <pc:sldMk cId="2930113109" sldId="283"/>
            <ac:spMk id="2" creationId="{9521E34D-FD0A-48D6-BE4E-46CFA2878285}"/>
          </ac:spMkLst>
        </pc:spChg>
        <pc:spChg chg="del">
          <ac:chgData name="Stewart Gale" userId="3647ddd2-6040-41ae-a96d-232c23482af8" providerId="ADAL" clId="{17084D6B-7D48-4734-8DED-E0F1AAFD204E}" dt="2021-09-26T11:06:45.149" v="140" actId="478"/>
          <ac:spMkLst>
            <pc:docMk/>
            <pc:sldMk cId="2930113109" sldId="283"/>
            <ac:spMk id="3" creationId="{88591C52-392D-4FD3-B4AE-6C300EFBB0E1}"/>
          </ac:spMkLst>
        </pc:spChg>
        <pc:spChg chg="add mod">
          <ac:chgData name="Stewart Gale" userId="3647ddd2-6040-41ae-a96d-232c23482af8" providerId="ADAL" clId="{17084D6B-7D48-4734-8DED-E0F1AAFD204E}" dt="2021-09-26T11:07:02.410" v="168" actId="1076"/>
          <ac:spMkLst>
            <pc:docMk/>
            <pc:sldMk cId="2930113109" sldId="283"/>
            <ac:spMk id="4" creationId="{88FA7068-E8F4-42FF-A84D-0829FC6EE859}"/>
          </ac:spMkLst>
        </pc:spChg>
      </pc:sldChg>
      <pc:sldChg chg="addSp delSp modSp new del mod">
        <pc:chgData name="Stewart Gale" userId="3647ddd2-6040-41ae-a96d-232c23482af8" providerId="ADAL" clId="{17084D6B-7D48-4734-8DED-E0F1AAFD204E}" dt="2022-10-25T07:20:26.469" v="236" actId="47"/>
        <pc:sldMkLst>
          <pc:docMk/>
          <pc:sldMk cId="134854523" sldId="284"/>
        </pc:sldMkLst>
        <pc:spChg chg="del">
          <ac:chgData name="Stewart Gale" userId="3647ddd2-6040-41ae-a96d-232c23482af8" providerId="ADAL" clId="{17084D6B-7D48-4734-8DED-E0F1AAFD204E}" dt="2022-10-25T07:17:18.823" v="234" actId="478"/>
          <ac:spMkLst>
            <pc:docMk/>
            <pc:sldMk cId="134854523" sldId="284"/>
            <ac:spMk id="2" creationId="{A7DA4E55-B6D9-845F-5364-06BD7383DD7F}"/>
          </ac:spMkLst>
        </pc:spChg>
        <pc:spChg chg="del">
          <ac:chgData name="Stewart Gale" userId="3647ddd2-6040-41ae-a96d-232c23482af8" providerId="ADAL" clId="{17084D6B-7D48-4734-8DED-E0F1AAFD204E}" dt="2022-10-25T07:17:18.823" v="234" actId="478"/>
          <ac:spMkLst>
            <pc:docMk/>
            <pc:sldMk cId="134854523" sldId="284"/>
            <ac:spMk id="3" creationId="{FE40B045-5514-0900-623E-9D675D38B208}"/>
          </ac:spMkLst>
        </pc:spChg>
        <pc:picChg chg="add mod">
          <ac:chgData name="Stewart Gale" userId="3647ddd2-6040-41ae-a96d-232c23482af8" providerId="ADAL" clId="{17084D6B-7D48-4734-8DED-E0F1AAFD204E}" dt="2022-10-25T07:17:20.601" v="235"/>
          <ac:picMkLst>
            <pc:docMk/>
            <pc:sldMk cId="134854523" sldId="284"/>
            <ac:picMk id="4" creationId="{65D518E9-28DE-9008-7DDC-FF6495DBA651}"/>
          </ac:picMkLst>
        </pc:picChg>
      </pc:sldChg>
      <pc:sldChg chg="addSp delSp modSp new del mod">
        <pc:chgData name="Stewart Gale" userId="3647ddd2-6040-41ae-a96d-232c23482af8" providerId="ADAL" clId="{17084D6B-7D48-4734-8DED-E0F1AAFD204E}" dt="2021-11-07T07:24:49.266" v="205" actId="47"/>
        <pc:sldMkLst>
          <pc:docMk/>
          <pc:sldMk cId="1753051211" sldId="284"/>
        </pc:sldMkLst>
        <pc:spChg chg="del">
          <ac:chgData name="Stewart Gale" userId="3647ddd2-6040-41ae-a96d-232c23482af8" providerId="ADAL" clId="{17084D6B-7D48-4734-8DED-E0F1AAFD204E}" dt="2021-11-07T07:24:15.020" v="198" actId="478"/>
          <ac:spMkLst>
            <pc:docMk/>
            <pc:sldMk cId="1753051211" sldId="284"/>
            <ac:spMk id="2" creationId="{E92EE810-4334-43C5-85DF-154763DAD304}"/>
          </ac:spMkLst>
        </pc:spChg>
        <pc:spChg chg="del">
          <ac:chgData name="Stewart Gale" userId="3647ddd2-6040-41ae-a96d-232c23482af8" providerId="ADAL" clId="{17084D6B-7D48-4734-8DED-E0F1AAFD204E}" dt="2021-11-07T07:24:15.020" v="198" actId="478"/>
          <ac:spMkLst>
            <pc:docMk/>
            <pc:sldMk cId="1753051211" sldId="284"/>
            <ac:spMk id="3" creationId="{D04CE384-C0B7-4EAE-AF87-3B5FC6DB7B3C}"/>
          </ac:spMkLst>
        </pc:spChg>
        <pc:picChg chg="add del mod">
          <ac:chgData name="Stewart Gale" userId="3647ddd2-6040-41ae-a96d-232c23482af8" providerId="ADAL" clId="{17084D6B-7D48-4734-8DED-E0F1AAFD204E}" dt="2021-11-07T07:24:22.119" v="200" actId="478"/>
          <ac:picMkLst>
            <pc:docMk/>
            <pc:sldMk cId="1753051211" sldId="284"/>
            <ac:picMk id="4" creationId="{3DE96C87-E9BB-4272-AFC9-7AAEF7EB3835}"/>
          </ac:picMkLst>
        </pc:picChg>
        <pc:picChg chg="add mod modCrop">
          <ac:chgData name="Stewart Gale" userId="3647ddd2-6040-41ae-a96d-232c23482af8" providerId="ADAL" clId="{17084D6B-7D48-4734-8DED-E0F1AAFD204E}" dt="2021-11-07T07:24:29.189" v="204" actId="732"/>
          <ac:picMkLst>
            <pc:docMk/>
            <pc:sldMk cId="1753051211" sldId="284"/>
            <ac:picMk id="5" creationId="{3B6D0DB7-7410-4CBF-9C61-C432EEECFC17}"/>
          </ac:picMkLst>
        </pc:picChg>
      </pc:sldChg>
      <pc:sldMasterChg chg="del delSldLayout">
        <pc:chgData name="Stewart Gale" userId="3647ddd2-6040-41ae-a96d-232c23482af8" providerId="ADAL" clId="{17084D6B-7D48-4734-8DED-E0F1AAFD204E}" dt="2021-09-26T08:16:26.017" v="0" actId="47"/>
        <pc:sldMasterMkLst>
          <pc:docMk/>
          <pc:sldMasterMk cId="3748111303" sldId="2147483672"/>
        </pc:sldMasterMkLst>
        <pc:sldLayoutChg chg="del">
          <pc:chgData name="Stewart Gale" userId="3647ddd2-6040-41ae-a96d-232c23482af8" providerId="ADAL" clId="{17084D6B-7D48-4734-8DED-E0F1AAFD204E}" dt="2021-09-26T08:16:26.017" v="0" actId="47"/>
          <pc:sldLayoutMkLst>
            <pc:docMk/>
            <pc:sldMasterMk cId="3748111303" sldId="2147483672"/>
            <pc:sldLayoutMk cId="1868720360" sldId="2147483673"/>
          </pc:sldLayoutMkLst>
        </pc:sldLayoutChg>
        <pc:sldLayoutChg chg="del">
          <pc:chgData name="Stewart Gale" userId="3647ddd2-6040-41ae-a96d-232c23482af8" providerId="ADAL" clId="{17084D6B-7D48-4734-8DED-E0F1AAFD204E}" dt="2021-09-26T08:16:26.017" v="0" actId="47"/>
          <pc:sldLayoutMkLst>
            <pc:docMk/>
            <pc:sldMasterMk cId="3748111303" sldId="2147483672"/>
            <pc:sldLayoutMk cId="3549274786" sldId="2147483674"/>
          </pc:sldLayoutMkLst>
        </pc:sldLayoutChg>
        <pc:sldLayoutChg chg="del">
          <pc:chgData name="Stewart Gale" userId="3647ddd2-6040-41ae-a96d-232c23482af8" providerId="ADAL" clId="{17084D6B-7D48-4734-8DED-E0F1AAFD204E}" dt="2021-09-26T08:16:26.017" v="0" actId="47"/>
          <pc:sldLayoutMkLst>
            <pc:docMk/>
            <pc:sldMasterMk cId="3748111303" sldId="2147483672"/>
            <pc:sldLayoutMk cId="2106977266" sldId="2147483675"/>
          </pc:sldLayoutMkLst>
        </pc:sldLayoutChg>
        <pc:sldLayoutChg chg="del">
          <pc:chgData name="Stewart Gale" userId="3647ddd2-6040-41ae-a96d-232c23482af8" providerId="ADAL" clId="{17084D6B-7D48-4734-8DED-E0F1AAFD204E}" dt="2021-09-26T08:16:26.017" v="0" actId="47"/>
          <pc:sldLayoutMkLst>
            <pc:docMk/>
            <pc:sldMasterMk cId="3748111303" sldId="2147483672"/>
            <pc:sldLayoutMk cId="517909173" sldId="2147483676"/>
          </pc:sldLayoutMkLst>
        </pc:sldLayoutChg>
        <pc:sldLayoutChg chg="del">
          <pc:chgData name="Stewart Gale" userId="3647ddd2-6040-41ae-a96d-232c23482af8" providerId="ADAL" clId="{17084D6B-7D48-4734-8DED-E0F1AAFD204E}" dt="2021-09-26T08:16:26.017" v="0" actId="47"/>
          <pc:sldLayoutMkLst>
            <pc:docMk/>
            <pc:sldMasterMk cId="3748111303" sldId="2147483672"/>
            <pc:sldLayoutMk cId="268059018" sldId="2147483677"/>
          </pc:sldLayoutMkLst>
        </pc:sldLayoutChg>
        <pc:sldLayoutChg chg="del">
          <pc:chgData name="Stewart Gale" userId="3647ddd2-6040-41ae-a96d-232c23482af8" providerId="ADAL" clId="{17084D6B-7D48-4734-8DED-E0F1AAFD204E}" dt="2021-09-26T08:16:26.017" v="0" actId="47"/>
          <pc:sldLayoutMkLst>
            <pc:docMk/>
            <pc:sldMasterMk cId="3748111303" sldId="2147483672"/>
            <pc:sldLayoutMk cId="4017243160" sldId="2147483678"/>
          </pc:sldLayoutMkLst>
        </pc:sldLayoutChg>
        <pc:sldLayoutChg chg="del">
          <pc:chgData name="Stewart Gale" userId="3647ddd2-6040-41ae-a96d-232c23482af8" providerId="ADAL" clId="{17084D6B-7D48-4734-8DED-E0F1AAFD204E}" dt="2021-09-26T08:16:26.017" v="0" actId="47"/>
          <pc:sldLayoutMkLst>
            <pc:docMk/>
            <pc:sldMasterMk cId="3748111303" sldId="2147483672"/>
            <pc:sldLayoutMk cId="1186264413" sldId="2147483679"/>
          </pc:sldLayoutMkLst>
        </pc:sldLayoutChg>
        <pc:sldLayoutChg chg="del">
          <pc:chgData name="Stewart Gale" userId="3647ddd2-6040-41ae-a96d-232c23482af8" providerId="ADAL" clId="{17084D6B-7D48-4734-8DED-E0F1AAFD204E}" dt="2021-09-26T08:16:26.017" v="0" actId="47"/>
          <pc:sldLayoutMkLst>
            <pc:docMk/>
            <pc:sldMasterMk cId="3748111303" sldId="2147483672"/>
            <pc:sldLayoutMk cId="1874789916" sldId="2147483680"/>
          </pc:sldLayoutMkLst>
        </pc:sldLayoutChg>
        <pc:sldLayoutChg chg="del">
          <pc:chgData name="Stewart Gale" userId="3647ddd2-6040-41ae-a96d-232c23482af8" providerId="ADAL" clId="{17084D6B-7D48-4734-8DED-E0F1AAFD204E}" dt="2021-09-26T08:16:26.017" v="0" actId="47"/>
          <pc:sldLayoutMkLst>
            <pc:docMk/>
            <pc:sldMasterMk cId="3748111303" sldId="2147483672"/>
            <pc:sldLayoutMk cId="2110980950" sldId="2147483681"/>
          </pc:sldLayoutMkLst>
        </pc:sldLayoutChg>
        <pc:sldLayoutChg chg="del">
          <pc:chgData name="Stewart Gale" userId="3647ddd2-6040-41ae-a96d-232c23482af8" providerId="ADAL" clId="{17084D6B-7D48-4734-8DED-E0F1AAFD204E}" dt="2021-09-26T08:16:26.017" v="0" actId="47"/>
          <pc:sldLayoutMkLst>
            <pc:docMk/>
            <pc:sldMasterMk cId="3748111303" sldId="2147483672"/>
            <pc:sldLayoutMk cId="400306720" sldId="2147483682"/>
          </pc:sldLayoutMkLst>
        </pc:sldLayoutChg>
        <pc:sldLayoutChg chg="del">
          <pc:chgData name="Stewart Gale" userId="3647ddd2-6040-41ae-a96d-232c23482af8" providerId="ADAL" clId="{17084D6B-7D48-4734-8DED-E0F1AAFD204E}" dt="2021-09-26T08:16:26.017" v="0" actId="47"/>
          <pc:sldLayoutMkLst>
            <pc:docMk/>
            <pc:sldMasterMk cId="3748111303" sldId="2147483672"/>
            <pc:sldLayoutMk cId="2703266514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C4551-069A-425B-A53D-73AEA4FFF101}" type="datetimeFigureOut">
              <a:rPr lang="en-GB" smtClean="0"/>
              <a:t>25/10/2022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42F38-21C2-4E3E-92FA-99DBD5B9E9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3031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91062-EF12-46A9-B437-7769B7E4707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7016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E91062-EF12-46A9-B437-7769B7E4707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484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550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934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106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6256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346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0972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83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9925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286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9701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3868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D5206-B398-4BDD-A771-CE226C9CBD81}" type="datetimeFigureOut">
              <a:rPr lang="en-GB" smtClean="0"/>
              <a:t>25/10/2022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2AFD5-879A-4657-B13B-8A10258FE4F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2117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62.png"/><Relationship Id="rId3" Type="http://schemas.openxmlformats.org/officeDocument/2006/relationships/image" Target="../media/image11.png"/><Relationship Id="rId21" Type="http://schemas.openxmlformats.org/officeDocument/2006/relationships/image" Target="../media/image57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61.png"/><Relationship Id="rId33" Type="http://schemas.openxmlformats.org/officeDocument/2006/relationships/image" Target="../media/image6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png"/><Relationship Id="rId20" Type="http://schemas.openxmlformats.org/officeDocument/2006/relationships/image" Target="../media/image56.png"/><Relationship Id="rId29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60.png"/><Relationship Id="rId32" Type="http://schemas.openxmlformats.org/officeDocument/2006/relationships/image" Target="../media/image68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31" Type="http://schemas.openxmlformats.org/officeDocument/2006/relationships/image" Target="../media/image6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openxmlformats.org/officeDocument/2006/relationships/image" Target="../media/image66.png"/><Relationship Id="rId35" Type="http://schemas.openxmlformats.org/officeDocument/2006/relationships/image" Target="../media/image690.png"/><Relationship Id="rId8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73.png"/><Relationship Id="rId18" Type="http://schemas.openxmlformats.org/officeDocument/2006/relationships/image" Target="../media/image76.png"/><Relationship Id="rId3" Type="http://schemas.openxmlformats.org/officeDocument/2006/relationships/image" Target="../media/image28.png"/><Relationship Id="rId7" Type="http://schemas.openxmlformats.org/officeDocument/2006/relationships/image" Target="../media/image72.png"/><Relationship Id="rId12" Type="http://schemas.openxmlformats.org/officeDocument/2006/relationships/image" Target="../media/image34.png"/><Relationship Id="rId17" Type="http://schemas.openxmlformats.org/officeDocument/2006/relationships/image" Target="../media/image36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5.png"/><Relationship Id="rId1" Type="http://schemas.openxmlformats.org/officeDocument/2006/relationships/tags" Target="../tags/tag2.xml"/><Relationship Id="rId6" Type="http://schemas.openxmlformats.org/officeDocument/2006/relationships/image" Target="../media/image71.png"/><Relationship Id="rId11" Type="http://schemas.openxmlformats.org/officeDocument/2006/relationships/image" Target="../media/image33.png"/><Relationship Id="rId5" Type="http://schemas.openxmlformats.org/officeDocument/2006/relationships/image" Target="../media/image70.png"/><Relationship Id="rId15" Type="http://schemas.openxmlformats.org/officeDocument/2006/relationships/image" Target="../media/image75.png"/><Relationship Id="rId10" Type="http://schemas.openxmlformats.org/officeDocument/2006/relationships/image" Target="../media/image32.png"/><Relationship Id="rId19" Type="http://schemas.openxmlformats.org/officeDocument/2006/relationships/image" Target="../media/image77.png"/><Relationship Id="rId4" Type="http://schemas.openxmlformats.org/officeDocument/2006/relationships/image" Target="../media/image29.png"/><Relationship Id="rId9" Type="http://schemas.openxmlformats.org/officeDocument/2006/relationships/image" Target="../media/image31.png"/><Relationship Id="rId1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43661" y="1885637"/>
                <a:ext cx="410055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:r>
                  <a:rPr lang="en-GB" sz="3200" b="1" dirty="0"/>
                  <a:t>1)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61" y="1885637"/>
                <a:ext cx="4100550" cy="492443"/>
              </a:xfrm>
              <a:prstGeom prst="rect">
                <a:avLst/>
              </a:prstGeom>
              <a:blipFill>
                <a:blip r:embed="rId3"/>
                <a:stretch>
                  <a:fillRect l="-6101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7639" y="6162100"/>
                <a:ext cx="494400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5)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9" y="6162100"/>
                <a:ext cx="4944003" cy="584775"/>
              </a:xfrm>
              <a:prstGeom prst="rect">
                <a:avLst/>
              </a:prstGeom>
              <a:blipFill>
                <a:blip r:embed="rId4"/>
                <a:stretch>
                  <a:fillRect l="-3206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6720" y="5063717"/>
                <a:ext cx="456473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" y="5063717"/>
                <a:ext cx="4564739" cy="584775"/>
              </a:xfrm>
              <a:prstGeom prst="rect">
                <a:avLst/>
              </a:prstGeom>
              <a:blipFill>
                <a:blip r:embed="rId5"/>
                <a:stretch>
                  <a:fillRect l="-3471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6719" y="3903116"/>
                <a:ext cx="334331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9" y="3903116"/>
                <a:ext cx="3343311" cy="584775"/>
              </a:xfrm>
              <a:prstGeom prst="rect">
                <a:avLst/>
              </a:prstGeom>
              <a:blipFill>
                <a:blip r:embed="rId6"/>
                <a:stretch>
                  <a:fillRect l="-4745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6719" y="2832571"/>
                <a:ext cx="464378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2)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9" y="2832571"/>
                <a:ext cx="4643780" cy="584775"/>
              </a:xfrm>
              <a:prstGeom prst="rect">
                <a:avLst/>
              </a:prstGeom>
              <a:blipFill>
                <a:blip r:embed="rId7"/>
                <a:stretch>
                  <a:fillRect l="-3412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D55FF24-6CC8-4132-BA47-A6AB28ECB6F9}"/>
                  </a:ext>
                </a:extLst>
              </p:cNvPr>
              <p:cNvSpPr/>
              <p:nvPr/>
            </p:nvSpPr>
            <p:spPr>
              <a:xfrm>
                <a:off x="3106656" y="885729"/>
                <a:ext cx="5978688" cy="707886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defTabSz="457200">
                  <a:defRPr/>
                </a:pP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 smtClean="0">
                        <a:latin typeface="Cambria Math" panose="02040503050406030204" pitchFamily="18" charset="0"/>
                      </a:rPr>
                      <m:t>=3,  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0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4000" dirty="0">
                    <a:latin typeface="Calibri" panose="020F0502020204030204"/>
                  </a:rPr>
                  <a:t>, 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4000" dirty="0">
                    <a:latin typeface="Calibri" panose="020F0502020204030204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4000" dirty="0">
                    <a:latin typeface="Calibri" panose="020F0502020204030204"/>
                  </a:rPr>
                  <a:t>2</a:t>
                </a: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D55FF24-6CC8-4132-BA47-A6AB28ECB6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6656" y="885729"/>
                <a:ext cx="5978688" cy="707886"/>
              </a:xfrm>
              <a:prstGeom prst="rect">
                <a:avLst/>
              </a:prstGeom>
              <a:blipFill>
                <a:blip r:embed="rId8"/>
                <a:stretch>
                  <a:fillRect t="-13223" b="-3223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44211" y="1885637"/>
                <a:ext cx="313171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:r>
                  <a:rPr lang="en-GB" sz="3200" b="1" dirty="0"/>
                  <a:t>6)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4211" y="1885637"/>
                <a:ext cx="3131712" cy="492443"/>
              </a:xfrm>
              <a:prstGeom prst="rect">
                <a:avLst/>
              </a:prstGeom>
              <a:blipFill>
                <a:blip r:embed="rId9"/>
                <a:stretch>
                  <a:fillRect l="-7782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148190" y="6162100"/>
                <a:ext cx="355083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10)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190" y="6162100"/>
                <a:ext cx="3550834" cy="584775"/>
              </a:xfrm>
              <a:prstGeom prst="rect">
                <a:avLst/>
              </a:prstGeom>
              <a:blipFill>
                <a:blip r:embed="rId10"/>
                <a:stretch>
                  <a:fillRect l="-4288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167270" y="5063717"/>
                <a:ext cx="323502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9)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270" y="5063717"/>
                <a:ext cx="3235029" cy="584775"/>
              </a:xfrm>
              <a:prstGeom prst="rect">
                <a:avLst/>
              </a:prstGeom>
              <a:blipFill>
                <a:blip r:embed="rId11"/>
                <a:stretch>
                  <a:fillRect l="-4906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167270" y="3903116"/>
                <a:ext cx="31322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8)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270" y="3903116"/>
                <a:ext cx="3132236" cy="584775"/>
              </a:xfrm>
              <a:prstGeom prst="rect">
                <a:avLst/>
              </a:prstGeom>
              <a:blipFill>
                <a:blip r:embed="rId12"/>
                <a:stretch>
                  <a:fillRect l="-5068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167269" y="2832571"/>
                <a:ext cx="329104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7)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269" y="2832571"/>
                <a:ext cx="3291045" cy="584775"/>
              </a:xfrm>
              <a:prstGeom prst="rect">
                <a:avLst/>
              </a:prstGeom>
              <a:blipFill>
                <a:blip r:embed="rId13"/>
                <a:stretch>
                  <a:fillRect l="-482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86118" y="113937"/>
                <a:ext cx="10840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/>
                  <a:t>Calculate the value of </a:t>
                </a:r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3600" dirty="0"/>
                  <a:t> for each formulae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118" y="113937"/>
                <a:ext cx="10840864" cy="646331"/>
              </a:xfrm>
              <a:prstGeom prst="rect">
                <a:avLst/>
              </a:prstGeom>
              <a:blipFill>
                <a:blip r:embed="rId14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228791" y="1885637"/>
                <a:ext cx="313171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:r>
                  <a:rPr lang="en-GB" sz="3200" b="1" dirty="0"/>
                  <a:t>11)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791" y="1885637"/>
                <a:ext cx="3131712" cy="492443"/>
              </a:xfrm>
              <a:prstGeom prst="rect">
                <a:avLst/>
              </a:prstGeom>
              <a:blipFill>
                <a:blip r:embed="rId15"/>
                <a:stretch>
                  <a:fillRect l="-7977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132770" y="6162100"/>
                <a:ext cx="355083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15)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70" y="6162100"/>
                <a:ext cx="3550834" cy="584775"/>
              </a:xfrm>
              <a:prstGeom prst="rect">
                <a:avLst/>
              </a:prstGeom>
              <a:blipFill>
                <a:blip r:embed="rId16"/>
                <a:stretch>
                  <a:fillRect l="-4288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8151850" y="5063717"/>
                <a:ext cx="323502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14)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850" y="5063717"/>
                <a:ext cx="3235029" cy="584775"/>
              </a:xfrm>
              <a:prstGeom prst="rect">
                <a:avLst/>
              </a:prstGeom>
              <a:blipFill>
                <a:blip r:embed="rId17"/>
                <a:stretch>
                  <a:fillRect l="-4708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8151850" y="3903116"/>
                <a:ext cx="31322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13)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850" y="3903116"/>
                <a:ext cx="3132236" cy="584775"/>
              </a:xfrm>
              <a:prstGeom prst="rect">
                <a:avLst/>
              </a:prstGeom>
              <a:blipFill>
                <a:blip r:embed="rId18"/>
                <a:stretch>
                  <a:fillRect l="-486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8151849" y="2832571"/>
                <a:ext cx="329104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12)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849" y="2832571"/>
                <a:ext cx="3291045" cy="584775"/>
              </a:xfrm>
              <a:prstGeom prst="rect">
                <a:avLst/>
              </a:prstGeom>
              <a:blipFill>
                <a:blip r:embed="rId19"/>
                <a:stretch>
                  <a:fillRect l="-4630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0607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869743" y="2105212"/>
                <a:ext cx="214071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:r>
                  <a:rPr lang="en-GB" sz="3200" b="1" dirty="0"/>
                  <a:t>1)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 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743" y="2105212"/>
                <a:ext cx="2140712" cy="492443"/>
              </a:xfrm>
              <a:prstGeom prst="rect">
                <a:avLst/>
              </a:prstGeom>
              <a:blipFill>
                <a:blip r:embed="rId3"/>
                <a:stretch>
                  <a:fillRect l="-11681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18DEF49-C2C0-4676-8E85-3F06A2877AEA}"/>
                  </a:ext>
                </a:extLst>
              </p:cNvPr>
              <p:cNvSpPr/>
              <p:nvPr/>
            </p:nvSpPr>
            <p:spPr>
              <a:xfrm>
                <a:off x="3220021" y="994513"/>
                <a:ext cx="6390339" cy="707886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4000" b="1" dirty="0"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18DEF49-C2C0-4676-8E85-3F06A2877A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021" y="994513"/>
                <a:ext cx="6390339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6342804" y="3190121"/>
                <a:ext cx="4062782" cy="845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6)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den>
                        </m:f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400" i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2804" y="3190121"/>
                <a:ext cx="4062782" cy="845488"/>
              </a:xfrm>
              <a:prstGeom prst="rect">
                <a:avLst/>
              </a:prstGeom>
              <a:blipFill>
                <a:blip r:embed="rId5"/>
                <a:stretch>
                  <a:fillRect l="-3748" b="-5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6319196" y="1928690"/>
                <a:ext cx="3837955" cy="845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 (</m:t>
                        </m:r>
                        <m:f>
                          <m:fPr>
                            <m:ctrlP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den>
                        </m:f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9196" y="1928690"/>
                <a:ext cx="3837955" cy="845488"/>
              </a:xfrm>
              <a:prstGeom prst="rect">
                <a:avLst/>
              </a:prstGeom>
              <a:blipFill>
                <a:blip r:embed="rId6"/>
                <a:stretch>
                  <a:fillRect l="-4134" b="-5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768822" y="5759379"/>
                <a:ext cx="3299002" cy="845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22" y="5759379"/>
                <a:ext cx="3299002" cy="845488"/>
              </a:xfrm>
              <a:prstGeom prst="rect">
                <a:avLst/>
              </a:prstGeom>
              <a:blipFill>
                <a:blip r:embed="rId7"/>
                <a:stretch>
                  <a:fillRect l="-4621" b="-5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768821" y="4526732"/>
                <a:ext cx="2541924" cy="845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en-GB" sz="2000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21" y="4526732"/>
                <a:ext cx="2541924" cy="845488"/>
              </a:xfrm>
              <a:prstGeom prst="rect">
                <a:avLst/>
              </a:prstGeom>
              <a:blipFill>
                <a:blip r:embed="rId8"/>
                <a:stretch>
                  <a:fillRect l="-5995" b="-5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768821" y="3304126"/>
                <a:ext cx="296301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2)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3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21" y="3304126"/>
                <a:ext cx="2963013" cy="584775"/>
              </a:xfrm>
              <a:prstGeom prst="rect">
                <a:avLst/>
              </a:prstGeom>
              <a:blipFill>
                <a:blip r:embed="rId9"/>
                <a:stretch>
                  <a:fillRect l="-514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2786830" y="183447"/>
            <a:ext cx="7159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Calculate the value of </a:t>
            </a:r>
            <a:r>
              <a:rPr lang="en-GB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3200" dirty="0"/>
              <a:t> for each formula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Rectangle 20"/>
              <p:cNvSpPr/>
              <p:nvPr/>
            </p:nvSpPr>
            <p:spPr>
              <a:xfrm>
                <a:off x="6342804" y="4539929"/>
                <a:ext cx="4062782" cy="845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7)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den>
                        </m:f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400" i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2804" y="4539929"/>
                <a:ext cx="4062782" cy="845488"/>
              </a:xfrm>
              <a:prstGeom prst="rect">
                <a:avLst/>
              </a:prstGeom>
              <a:blipFill>
                <a:blip r:embed="rId10"/>
                <a:stretch>
                  <a:fillRect l="-3748" b="-5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6342804" y="5889736"/>
                <a:ext cx="4654294" cy="845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8)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den>
                        </m:f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+ 5</m:t>
                    </m:r>
                  </m:oMath>
                </a14:m>
                <a:endParaRPr lang="en-GB" sz="1400" i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2804" y="5889736"/>
                <a:ext cx="4654294" cy="845488"/>
              </a:xfrm>
              <a:prstGeom prst="rect">
                <a:avLst/>
              </a:prstGeom>
              <a:blipFill>
                <a:blip r:embed="rId11"/>
                <a:stretch>
                  <a:fillRect l="-3272" b="-5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52874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FA7068-E8F4-42FF-A84D-0829FC6EE859}"/>
              </a:ext>
            </a:extLst>
          </p:cNvPr>
          <p:cNvSpPr txBox="1"/>
          <p:nvPr/>
        </p:nvSpPr>
        <p:spPr>
          <a:xfrm>
            <a:off x="1950720" y="2189017"/>
            <a:ext cx="82905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930113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43661" y="1885637"/>
                <a:ext cx="4100550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:r>
                  <a:rPr lang="en-GB" sz="3200" b="1" dirty="0"/>
                  <a:t>1)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61" y="1885637"/>
                <a:ext cx="4100550" cy="492443"/>
              </a:xfrm>
              <a:prstGeom prst="rect">
                <a:avLst/>
              </a:prstGeom>
              <a:blipFill>
                <a:blip r:embed="rId3"/>
                <a:stretch>
                  <a:fillRect l="-6101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7639" y="6162100"/>
                <a:ext cx="494400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5)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9" y="6162100"/>
                <a:ext cx="4944003" cy="584775"/>
              </a:xfrm>
              <a:prstGeom prst="rect">
                <a:avLst/>
              </a:prstGeom>
              <a:blipFill>
                <a:blip r:embed="rId4"/>
                <a:stretch>
                  <a:fillRect l="-3206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6720" y="5063717"/>
                <a:ext cx="456473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0" y="5063717"/>
                <a:ext cx="4564739" cy="584775"/>
              </a:xfrm>
              <a:prstGeom prst="rect">
                <a:avLst/>
              </a:prstGeom>
              <a:blipFill>
                <a:blip r:embed="rId5"/>
                <a:stretch>
                  <a:fillRect l="-3471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6719" y="3903116"/>
                <a:ext cx="334331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9" y="3903116"/>
                <a:ext cx="3343311" cy="584775"/>
              </a:xfrm>
              <a:prstGeom prst="rect">
                <a:avLst/>
              </a:prstGeom>
              <a:blipFill>
                <a:blip r:embed="rId6"/>
                <a:stretch>
                  <a:fillRect l="-4745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66719" y="2832571"/>
                <a:ext cx="464378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2)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19" y="2832571"/>
                <a:ext cx="4643780" cy="584775"/>
              </a:xfrm>
              <a:prstGeom prst="rect">
                <a:avLst/>
              </a:prstGeom>
              <a:blipFill>
                <a:blip r:embed="rId7"/>
                <a:stretch>
                  <a:fillRect l="-3412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D55FF24-6CC8-4132-BA47-A6AB28ECB6F9}"/>
                  </a:ext>
                </a:extLst>
              </p:cNvPr>
              <p:cNvSpPr/>
              <p:nvPr/>
            </p:nvSpPr>
            <p:spPr>
              <a:xfrm>
                <a:off x="3106656" y="885729"/>
                <a:ext cx="5978688" cy="707886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 defTabSz="457200">
                  <a:defRPr/>
                </a:pP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000" i="1" smtClean="0">
                        <a:latin typeface="Cambria Math" panose="02040503050406030204" pitchFamily="18" charset="0"/>
                      </a:rPr>
                      <m:t>=3,  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40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4000" dirty="0">
                    <a:latin typeface="Calibri" panose="020F0502020204030204"/>
                  </a:rPr>
                  <a:t>, 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4000" dirty="0">
                    <a:latin typeface="Calibri" panose="020F0502020204030204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4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4000" dirty="0">
                    <a:latin typeface="Calibri" panose="020F0502020204030204"/>
                  </a:rPr>
                  <a:t>2</a:t>
                </a: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D55FF24-6CC8-4132-BA47-A6AB28ECB6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6656" y="885729"/>
                <a:ext cx="5978688" cy="707886"/>
              </a:xfrm>
              <a:prstGeom prst="rect">
                <a:avLst/>
              </a:prstGeom>
              <a:blipFill>
                <a:blip r:embed="rId8"/>
                <a:stretch>
                  <a:fillRect t="-13223" b="-3223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44211" y="1885637"/>
                <a:ext cx="313171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:r>
                  <a:rPr lang="en-GB" sz="3200" b="1" dirty="0"/>
                  <a:t>6)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4211" y="1885637"/>
                <a:ext cx="3131712" cy="492443"/>
              </a:xfrm>
              <a:prstGeom prst="rect">
                <a:avLst/>
              </a:prstGeom>
              <a:blipFill>
                <a:blip r:embed="rId9"/>
                <a:stretch>
                  <a:fillRect l="-7782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/>
              <p:cNvSpPr/>
              <p:nvPr/>
            </p:nvSpPr>
            <p:spPr>
              <a:xfrm>
                <a:off x="4148190" y="6162100"/>
                <a:ext cx="355083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10)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25" name="Rectangle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190" y="6162100"/>
                <a:ext cx="3550834" cy="584775"/>
              </a:xfrm>
              <a:prstGeom prst="rect">
                <a:avLst/>
              </a:prstGeom>
              <a:blipFill>
                <a:blip r:embed="rId10"/>
                <a:stretch>
                  <a:fillRect l="-4288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167270" y="5063717"/>
                <a:ext cx="323502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9)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270" y="5063717"/>
                <a:ext cx="3235029" cy="584775"/>
              </a:xfrm>
              <a:prstGeom prst="rect">
                <a:avLst/>
              </a:prstGeom>
              <a:blipFill>
                <a:blip r:embed="rId11"/>
                <a:stretch>
                  <a:fillRect l="-4906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/>
              <p:cNvSpPr/>
              <p:nvPr/>
            </p:nvSpPr>
            <p:spPr>
              <a:xfrm>
                <a:off x="4167270" y="3903116"/>
                <a:ext cx="31322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8)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27" name="Rectangle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270" y="3903116"/>
                <a:ext cx="3132236" cy="584775"/>
              </a:xfrm>
              <a:prstGeom prst="rect">
                <a:avLst/>
              </a:prstGeom>
              <a:blipFill>
                <a:blip r:embed="rId12"/>
                <a:stretch>
                  <a:fillRect l="-5068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4167269" y="2832571"/>
                <a:ext cx="329104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7)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269" y="2832571"/>
                <a:ext cx="3291045" cy="584775"/>
              </a:xfrm>
              <a:prstGeom prst="rect">
                <a:avLst/>
              </a:prstGeom>
              <a:blipFill>
                <a:blip r:embed="rId13"/>
                <a:stretch>
                  <a:fillRect l="-482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86118" y="113937"/>
                <a:ext cx="10840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3600" dirty="0"/>
                  <a:t>Calculate the value of </a:t>
                </a:r>
                <a14:m>
                  <m:oMath xmlns:m="http://schemas.openxmlformats.org/officeDocument/2006/math">
                    <m:r>
                      <a:rPr lang="en-GB" sz="3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3600" dirty="0"/>
                  <a:t> for each formulae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118" y="113937"/>
                <a:ext cx="10840864" cy="646331"/>
              </a:xfrm>
              <a:prstGeom prst="rect">
                <a:avLst/>
              </a:prstGeom>
              <a:blipFill>
                <a:blip r:embed="rId14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228791" y="1885637"/>
                <a:ext cx="313171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:r>
                  <a:rPr lang="en-GB" sz="3200" b="1" dirty="0"/>
                  <a:t>11)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791" y="1885637"/>
                <a:ext cx="3131712" cy="492443"/>
              </a:xfrm>
              <a:prstGeom prst="rect">
                <a:avLst/>
              </a:prstGeom>
              <a:blipFill>
                <a:blip r:embed="rId15"/>
                <a:stretch>
                  <a:fillRect l="-7977" t="-23457" b="-50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8132770" y="6162100"/>
                <a:ext cx="355083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15)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=5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2770" y="6162100"/>
                <a:ext cx="3550834" cy="584775"/>
              </a:xfrm>
              <a:prstGeom prst="rect">
                <a:avLst/>
              </a:prstGeom>
              <a:blipFill>
                <a:blip r:embed="rId16"/>
                <a:stretch>
                  <a:fillRect l="-4288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8151850" y="5063717"/>
                <a:ext cx="3235029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14)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850" y="5063717"/>
                <a:ext cx="3235029" cy="584775"/>
              </a:xfrm>
              <a:prstGeom prst="rect">
                <a:avLst/>
              </a:prstGeom>
              <a:blipFill>
                <a:blip r:embed="rId17"/>
                <a:stretch>
                  <a:fillRect l="-4708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8151850" y="3903116"/>
                <a:ext cx="3132236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13)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850" y="3903116"/>
                <a:ext cx="3132236" cy="584775"/>
              </a:xfrm>
              <a:prstGeom prst="rect">
                <a:avLst/>
              </a:prstGeom>
              <a:blipFill>
                <a:blip r:embed="rId18"/>
                <a:stretch>
                  <a:fillRect l="-486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8151849" y="2832571"/>
                <a:ext cx="329104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12)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=3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1849" y="2832571"/>
                <a:ext cx="3291045" cy="584775"/>
              </a:xfrm>
              <a:prstGeom prst="rect">
                <a:avLst/>
              </a:prstGeom>
              <a:blipFill>
                <a:blip r:embed="rId19"/>
                <a:stretch>
                  <a:fillRect l="-4630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2799093" y="5079793"/>
                <a:ext cx="1224268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GB" sz="3200" i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9093" y="5079793"/>
                <a:ext cx="1224268" cy="58477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2589369" y="2873729"/>
                <a:ext cx="127299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9369" y="2873729"/>
                <a:ext cx="1272991" cy="5847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240653" y="1867867"/>
                <a:ext cx="115069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653" y="1867867"/>
                <a:ext cx="1150690" cy="58477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852835" y="3919192"/>
                <a:ext cx="127669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835" y="3919192"/>
                <a:ext cx="1276697" cy="5847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788742" y="6168438"/>
                <a:ext cx="123461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8742" y="6168438"/>
                <a:ext cx="1234619" cy="58477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6820320" y="5071496"/>
                <a:ext cx="1015804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sz="3200" i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0320" y="5071496"/>
                <a:ext cx="1015804" cy="58477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6868249" y="2824353"/>
                <a:ext cx="109466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49" y="2824353"/>
                <a:ext cx="1094662" cy="58477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6929210" y="1839470"/>
                <a:ext cx="103438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9210" y="1839470"/>
                <a:ext cx="1034385" cy="584775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868248" y="3894898"/>
                <a:ext cx="126452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8248" y="3894898"/>
                <a:ext cx="1264522" cy="58477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7088634" y="6155762"/>
                <a:ext cx="106321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8634" y="6155762"/>
                <a:ext cx="1063215" cy="58477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11052866" y="5091555"/>
                <a:ext cx="120240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GB" sz="3200" i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1" name="Rectangle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2866" y="5091555"/>
                <a:ext cx="1202401" cy="584775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1052866" y="2836095"/>
                <a:ext cx="106321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2866" y="2836095"/>
                <a:ext cx="1063215" cy="584775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0913790" y="1837088"/>
                <a:ext cx="1225211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3790" y="1837088"/>
                <a:ext cx="1225211" cy="584775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11052866" y="3930954"/>
                <a:ext cx="106321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2866" y="3930954"/>
                <a:ext cx="1063215" cy="584775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1052866" y="6155762"/>
                <a:ext cx="106321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2866" y="6155762"/>
                <a:ext cx="1063215" cy="584775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543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46186" y="2041908"/>
                <a:ext cx="214071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685800">
                  <a:defRPr/>
                </a:pPr>
                <a:r>
                  <a:rPr lang="en-GB" sz="3200" b="1" dirty="0"/>
                  <a:t>1)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= 3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GB" sz="3200" i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186" y="2041908"/>
                <a:ext cx="2140712" cy="492443"/>
              </a:xfrm>
              <a:prstGeom prst="rect">
                <a:avLst/>
              </a:prstGeom>
              <a:blipFill>
                <a:blip r:embed="rId3"/>
                <a:stretch>
                  <a:fillRect l="-11681" t="-24691" b="-493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18DEF49-C2C0-4676-8E85-3F06A2877AEA}"/>
                  </a:ext>
                </a:extLst>
              </p:cNvPr>
              <p:cNvSpPr/>
              <p:nvPr/>
            </p:nvSpPr>
            <p:spPr>
              <a:xfrm>
                <a:off x="2896464" y="931209"/>
                <a:ext cx="6390339" cy="707886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𝒓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000" b="1" i="1"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4000" b="1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18DEF49-C2C0-4676-8E85-3F06A2877A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6464" y="931209"/>
                <a:ext cx="6390339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441529" y="5826432"/>
                <a:ext cx="110245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14:m>
                  <m:oMath xmlns:m="http://schemas.openxmlformats.org/officeDocument/2006/math">
                    <m:r>
                      <a:rPr lang="en-GB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GB" sz="3200" i="1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529" y="5826432"/>
                <a:ext cx="1102450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035527" y="3253653"/>
                <a:ext cx="111882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527" y="3253653"/>
                <a:ext cx="1118823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9482953" y="3240822"/>
                <a:ext cx="139401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=80</m:t>
                      </m:r>
                    </m:oMath>
                  </m:oMathPara>
                </a14:m>
                <a:endParaRPr lang="en-GB" sz="32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2953" y="3240822"/>
                <a:ext cx="1394015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019247" y="3126817"/>
                <a:ext cx="4062782" cy="845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6)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den>
                        </m:f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4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247" y="3126817"/>
                <a:ext cx="4062782" cy="845488"/>
              </a:xfrm>
              <a:prstGeom prst="rect">
                <a:avLst/>
              </a:prstGeom>
              <a:blipFill>
                <a:blip r:embed="rId8"/>
                <a:stretch>
                  <a:fillRect l="-3748" b="-5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995639" y="1865386"/>
                <a:ext cx="3837955" cy="845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5)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 (</m:t>
                        </m:r>
                        <m:f>
                          <m:fPr>
                            <m:ctrlP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den>
                        </m:f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5639" y="1865386"/>
                <a:ext cx="3837955" cy="845488"/>
              </a:xfrm>
              <a:prstGeom prst="rect">
                <a:avLst/>
              </a:prstGeom>
              <a:blipFill>
                <a:blip r:embed="rId9"/>
                <a:stretch>
                  <a:fillRect l="-4134" b="-5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45265" y="5696075"/>
                <a:ext cx="3299002" cy="845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65" y="5696075"/>
                <a:ext cx="3299002" cy="845488"/>
              </a:xfrm>
              <a:prstGeom prst="rect">
                <a:avLst/>
              </a:prstGeom>
              <a:blipFill>
                <a:blip r:embed="rId10"/>
                <a:stretch>
                  <a:fillRect l="-4621" b="-5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5264" y="4463428"/>
                <a:ext cx="2541924" cy="845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3200" b="1" dirty="0">
                    <a:solidFill>
                      <a:prstClr val="black"/>
                    </a:solidFill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num>
                      <m:den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64" y="4463428"/>
                <a:ext cx="2541924" cy="845488"/>
              </a:xfrm>
              <a:prstGeom prst="rect">
                <a:avLst/>
              </a:prstGeom>
              <a:blipFill>
                <a:blip r:embed="rId11"/>
                <a:stretch>
                  <a:fillRect l="-5995" b="-5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45264" y="3240822"/>
                <a:ext cx="296301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2)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3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GB" sz="32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264" y="3240822"/>
                <a:ext cx="2963013" cy="584775"/>
              </a:xfrm>
              <a:prstGeom prst="rect">
                <a:avLst/>
              </a:prstGeom>
              <a:blipFill>
                <a:blip r:embed="rId12"/>
                <a:stretch>
                  <a:fillRect l="-5144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289454" y="1995741"/>
                <a:ext cx="111882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9454" y="1995741"/>
                <a:ext cx="1118823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650478" y="4572592"/>
                <a:ext cx="109025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0478" y="4572592"/>
                <a:ext cx="1090251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482953" y="1981144"/>
                <a:ext cx="12606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2953" y="1981144"/>
                <a:ext cx="1260631" cy="5847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2463273" y="120143"/>
            <a:ext cx="7159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Calculate the value of </a:t>
            </a:r>
            <a:r>
              <a:rPr lang="en-GB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3200" dirty="0"/>
              <a:t> for each formula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6019247" y="4476625"/>
                <a:ext cx="4062782" cy="845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7)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den>
                        </m:f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4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247" y="4476625"/>
                <a:ext cx="4062782" cy="845488"/>
              </a:xfrm>
              <a:prstGeom prst="rect">
                <a:avLst/>
              </a:prstGeom>
              <a:blipFill>
                <a:blip r:embed="rId16"/>
                <a:stretch>
                  <a:fillRect l="-3748" b="-5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6019247" y="5826432"/>
                <a:ext cx="4654294" cy="8454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:r>
                  <a:rPr lang="en-GB" sz="3200" b="1" dirty="0">
                    <a:solidFill>
                      <a:prstClr val="black"/>
                    </a:solidFill>
                  </a:rPr>
                  <a:t>8) </a:t>
                </a:r>
                <a14:m>
                  <m:oMath xmlns:m="http://schemas.openxmlformats.org/officeDocument/2006/math"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num>
                          <m:den>
                            <m:r>
                              <a:rPr lang="en-GB" sz="3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den>
                        </m:f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3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32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+ 5</m:t>
                    </m:r>
                  </m:oMath>
                </a14:m>
                <a:endParaRPr lang="en-GB" sz="1400" i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247" y="5826432"/>
                <a:ext cx="4654294" cy="845488"/>
              </a:xfrm>
              <a:prstGeom prst="rect">
                <a:avLst/>
              </a:prstGeom>
              <a:blipFill>
                <a:blip r:embed="rId17"/>
                <a:stretch>
                  <a:fillRect l="-3272" b="-5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0547037" y="5956788"/>
                <a:ext cx="1245952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defTabSz="6858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=165</m:t>
                      </m:r>
                    </m:oMath>
                  </m:oMathPara>
                </a14:m>
                <a:endParaRPr lang="en-GB" sz="32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7037" y="5956788"/>
                <a:ext cx="1245952" cy="5847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833594" y="4606981"/>
                <a:ext cx="126063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160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3594" y="4606981"/>
                <a:ext cx="1260631" cy="5847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18041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7" grpId="0"/>
      <p:bldP spid="18" grpId="0"/>
      <p:bldP spid="19" grpId="0"/>
      <p:bldP spid="23" grpId="0"/>
      <p:bldP spid="2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979</TotalTime>
  <Words>493</Words>
  <Application>Microsoft Office PowerPoint</Application>
  <PresentationFormat>Widescreen</PresentationFormat>
  <Paragraphs>80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74</cp:revision>
  <dcterms:created xsi:type="dcterms:W3CDTF">2015-10-11T09:37:22Z</dcterms:created>
  <dcterms:modified xsi:type="dcterms:W3CDTF">2022-10-25T07:20:47Z</dcterms:modified>
</cp:coreProperties>
</file>