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2030B1-6F8C-4A17-8950-22B718BF3EF1}" v="50" dt="2024-01-24T06:59:59.4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9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42030B1-6F8C-4A17-8950-22B718BF3EF1}"/>
    <pc:docChg chg="undo custSel addSld delSld modSld sldOrd">
      <pc:chgData name="Stewart Gale" userId="3647ddd2-6040-41ae-a96d-232c23482af8" providerId="ADAL" clId="{F42030B1-6F8C-4A17-8950-22B718BF3EF1}" dt="2024-01-24T06:59:59.402" v="118"/>
      <pc:docMkLst>
        <pc:docMk/>
      </pc:docMkLst>
      <pc:sldChg chg="delSp modSp mod">
        <pc:chgData name="Stewart Gale" userId="3647ddd2-6040-41ae-a96d-232c23482af8" providerId="ADAL" clId="{F42030B1-6F8C-4A17-8950-22B718BF3EF1}" dt="2023-10-20T19:46:29.498" v="38" actId="1076"/>
        <pc:sldMkLst>
          <pc:docMk/>
          <pc:sldMk cId="3333233432" sldId="256"/>
        </pc:sldMkLst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8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10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11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12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13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14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9.498" v="38" actId="1076"/>
          <ac:spMkLst>
            <pc:docMk/>
            <pc:sldMk cId="3333233432" sldId="256"/>
            <ac:spMk id="15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2.052" v="34" actId="403"/>
          <ac:spMkLst>
            <pc:docMk/>
            <pc:sldMk cId="3333233432" sldId="256"/>
            <ac:spMk id="17" creationId="{00000000-0000-0000-0000-000000000000}"/>
          </ac:spMkLst>
        </pc:spChg>
        <pc:spChg chg="del">
          <ac:chgData name="Stewart Gale" userId="3647ddd2-6040-41ae-a96d-232c23482af8" providerId="ADAL" clId="{F42030B1-6F8C-4A17-8950-22B718BF3EF1}" dt="2023-10-20T19:46:05.082" v="26" actId="478"/>
          <ac:spMkLst>
            <pc:docMk/>
            <pc:sldMk cId="3333233432" sldId="256"/>
            <ac:spMk id="18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2.052" v="34" actId="403"/>
          <ac:spMkLst>
            <pc:docMk/>
            <pc:sldMk cId="3333233432" sldId="256"/>
            <ac:spMk id="19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3-10-20T19:46:22.052" v="34" actId="403"/>
          <ac:spMkLst>
            <pc:docMk/>
            <pc:sldMk cId="3333233432" sldId="256"/>
            <ac:spMk id="21" creationId="{00000000-0000-0000-0000-000000000000}"/>
          </ac:spMkLst>
        </pc:spChg>
        <pc:grpChg chg="mod">
          <ac:chgData name="Stewart Gale" userId="3647ddd2-6040-41ae-a96d-232c23482af8" providerId="ADAL" clId="{F42030B1-6F8C-4A17-8950-22B718BF3EF1}" dt="2023-10-20T19:46:29.498" v="38" actId="1076"/>
          <ac:grpSpMkLst>
            <pc:docMk/>
            <pc:sldMk cId="3333233432" sldId="256"/>
            <ac:grpSpMk id="5" creationId="{00000000-0000-0000-0000-000000000000}"/>
          </ac:grpSpMkLst>
        </pc:grpChg>
        <pc:graphicFrameChg chg="mod">
          <ac:chgData name="Stewart Gale" userId="3647ddd2-6040-41ae-a96d-232c23482af8" providerId="ADAL" clId="{F42030B1-6F8C-4A17-8950-22B718BF3EF1}" dt="2023-10-20T19:46:17.828" v="32" actId="1076"/>
          <ac:graphicFrameMkLst>
            <pc:docMk/>
            <pc:sldMk cId="3333233432" sldId="256"/>
            <ac:graphicFrameMk id="20" creationId="{00000000-0000-0000-0000-000000000000}"/>
          </ac:graphicFrameMkLst>
        </pc:graphicFrameChg>
        <pc:picChg chg="mod">
          <ac:chgData name="Stewart Gale" userId="3647ddd2-6040-41ae-a96d-232c23482af8" providerId="ADAL" clId="{F42030B1-6F8C-4A17-8950-22B718BF3EF1}" dt="2023-10-20T19:46:27.711" v="37" actId="1076"/>
          <ac:picMkLst>
            <pc:docMk/>
            <pc:sldMk cId="3333233432" sldId="256"/>
            <ac:picMk id="16" creationId="{00000000-0000-0000-0000-000000000000}"/>
          </ac:picMkLst>
        </pc:picChg>
      </pc:sldChg>
      <pc:sldChg chg="modSp">
        <pc:chgData name="Stewart Gale" userId="3647ddd2-6040-41ae-a96d-232c23482af8" providerId="ADAL" clId="{F42030B1-6F8C-4A17-8950-22B718BF3EF1}" dt="2024-01-23T05:18:24.544" v="102" actId="1076"/>
        <pc:sldMkLst>
          <pc:docMk/>
          <pc:sldMk cId="429971043" sldId="257"/>
        </pc:sldMkLst>
        <pc:spChg chg="mod">
          <ac:chgData name="Stewart Gale" userId="3647ddd2-6040-41ae-a96d-232c23482af8" providerId="ADAL" clId="{F42030B1-6F8C-4A17-8950-22B718BF3EF1}" dt="2024-01-23T05:18:15.080" v="98" actId="1076"/>
          <ac:spMkLst>
            <pc:docMk/>
            <pc:sldMk cId="429971043" sldId="257"/>
            <ac:spMk id="19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4-01-23T05:18:17.926" v="99" actId="1076"/>
          <ac:spMkLst>
            <pc:docMk/>
            <pc:sldMk cId="429971043" sldId="257"/>
            <ac:spMk id="20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4-01-23T05:18:24.544" v="102" actId="1076"/>
          <ac:spMkLst>
            <pc:docMk/>
            <pc:sldMk cId="429971043" sldId="257"/>
            <ac:spMk id="21" creationId="{00000000-0000-0000-0000-000000000000}"/>
          </ac:spMkLst>
        </pc:spChg>
        <pc:spChg chg="mod">
          <ac:chgData name="Stewart Gale" userId="3647ddd2-6040-41ae-a96d-232c23482af8" providerId="ADAL" clId="{F42030B1-6F8C-4A17-8950-22B718BF3EF1}" dt="2024-01-23T05:18:22.587" v="101" actId="1076"/>
          <ac:spMkLst>
            <pc:docMk/>
            <pc:sldMk cId="429971043" sldId="257"/>
            <ac:spMk id="22" creationId="{00000000-0000-0000-0000-000000000000}"/>
          </ac:spMkLst>
        </pc:spChg>
      </pc:sldChg>
      <pc:sldChg chg="modSp mod">
        <pc:chgData name="Stewart Gale" userId="3647ddd2-6040-41ae-a96d-232c23482af8" providerId="ADAL" clId="{F42030B1-6F8C-4A17-8950-22B718BF3EF1}" dt="2024-01-23T05:27:01.659" v="105"/>
        <pc:sldMkLst>
          <pc:docMk/>
          <pc:sldMk cId="1522060433" sldId="258"/>
        </pc:sldMkLst>
        <pc:graphicFrameChg chg="mod">
          <ac:chgData name="Stewart Gale" userId="3647ddd2-6040-41ae-a96d-232c23482af8" providerId="ADAL" clId="{F42030B1-6F8C-4A17-8950-22B718BF3EF1}" dt="2024-01-23T05:27:01.659" v="105"/>
          <ac:graphicFrameMkLst>
            <pc:docMk/>
            <pc:sldMk cId="1522060433" sldId="258"/>
            <ac:graphicFrameMk id="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42030B1-6F8C-4A17-8950-22B718BF3EF1}" dt="2023-10-20T19:42:39.606" v="16" actId="20577"/>
          <ac:graphicFrameMkLst>
            <pc:docMk/>
            <pc:sldMk cId="1522060433" sldId="258"/>
            <ac:graphicFrameMk id="6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F42030B1-6F8C-4A17-8950-22B718BF3EF1}" dt="2023-10-20T19:42:47.673" v="18" actId="113"/>
          <ac:graphicFrameMkLst>
            <pc:docMk/>
            <pc:sldMk cId="1522060433" sldId="258"/>
            <ac:graphicFrameMk id="7" creationId="{00000000-0000-0000-0000-000000000000}"/>
          </ac:graphicFrameMkLst>
        </pc:graphicFrameChg>
      </pc:sldChg>
      <pc:sldChg chg="addSp modSp mod modAnim">
        <pc:chgData name="Stewart Gale" userId="3647ddd2-6040-41ae-a96d-232c23482af8" providerId="ADAL" clId="{F42030B1-6F8C-4A17-8950-22B718BF3EF1}" dt="2024-01-24T06:59:59.402" v="118"/>
        <pc:sldMkLst>
          <pc:docMk/>
          <pc:sldMk cId="3789387873" sldId="259"/>
        </pc:sldMkLst>
        <pc:spChg chg="add mod">
          <ac:chgData name="Stewart Gale" userId="3647ddd2-6040-41ae-a96d-232c23482af8" providerId="ADAL" clId="{F42030B1-6F8C-4A17-8950-22B718BF3EF1}" dt="2024-01-24T06:59:53.020" v="116" actId="1076"/>
          <ac:spMkLst>
            <pc:docMk/>
            <pc:sldMk cId="3789387873" sldId="259"/>
            <ac:spMk id="3" creationId="{E6B858AE-F261-0B4A-5FAF-B6042ED4155A}"/>
          </ac:spMkLst>
        </pc:spChg>
        <pc:spChg chg="add mod">
          <ac:chgData name="Stewart Gale" userId="3647ddd2-6040-41ae-a96d-232c23482af8" providerId="ADAL" clId="{F42030B1-6F8C-4A17-8950-22B718BF3EF1}" dt="2024-01-24T06:59:43.165" v="115" actId="1076"/>
          <ac:spMkLst>
            <pc:docMk/>
            <pc:sldMk cId="3789387873" sldId="259"/>
            <ac:spMk id="6" creationId="{52F2CE9B-9EEE-1AE7-6BE6-42AF4F3DA312}"/>
          </ac:spMkLst>
        </pc:spChg>
        <pc:graphicFrameChg chg="mod modGraphic">
          <ac:chgData name="Stewart Gale" userId="3647ddd2-6040-41ae-a96d-232c23482af8" providerId="ADAL" clId="{F42030B1-6F8C-4A17-8950-22B718BF3EF1}" dt="2024-01-24T06:59:35.196" v="112" actId="21"/>
          <ac:graphicFrameMkLst>
            <pc:docMk/>
            <pc:sldMk cId="3789387873" sldId="259"/>
            <ac:graphicFrameMk id="4" creationId="{00000000-0000-0000-0000-000000000000}"/>
          </ac:graphicFrameMkLst>
        </pc:graphicFrameChg>
      </pc:sldChg>
      <pc:sldChg chg="addSp delSp modSp new del mod">
        <pc:chgData name="Stewart Gale" userId="3647ddd2-6040-41ae-a96d-232c23482af8" providerId="ADAL" clId="{F42030B1-6F8C-4A17-8950-22B718BF3EF1}" dt="2023-10-20T19:45:55.571" v="25" actId="47"/>
        <pc:sldMkLst>
          <pc:docMk/>
          <pc:sldMk cId="339852797" sldId="260"/>
        </pc:sldMkLst>
        <pc:spChg chg="del">
          <ac:chgData name="Stewart Gale" userId="3647ddd2-6040-41ae-a96d-232c23482af8" providerId="ADAL" clId="{F42030B1-6F8C-4A17-8950-22B718BF3EF1}" dt="2023-10-20T19:44:42.406" v="20" actId="478"/>
          <ac:spMkLst>
            <pc:docMk/>
            <pc:sldMk cId="339852797" sldId="260"/>
            <ac:spMk id="2" creationId="{47ABB227-A843-4326-1393-31B28F599B06}"/>
          </ac:spMkLst>
        </pc:spChg>
        <pc:spChg chg="del">
          <ac:chgData name="Stewart Gale" userId="3647ddd2-6040-41ae-a96d-232c23482af8" providerId="ADAL" clId="{F42030B1-6F8C-4A17-8950-22B718BF3EF1}" dt="2023-10-20T19:44:42.406" v="20" actId="478"/>
          <ac:spMkLst>
            <pc:docMk/>
            <pc:sldMk cId="339852797" sldId="260"/>
            <ac:spMk id="3" creationId="{D15AABBC-3B24-79C2-1AE0-84C8122E9A93}"/>
          </ac:spMkLst>
        </pc:spChg>
        <pc:graphicFrameChg chg="add mod">
          <ac:chgData name="Stewart Gale" userId="3647ddd2-6040-41ae-a96d-232c23482af8" providerId="ADAL" clId="{F42030B1-6F8C-4A17-8950-22B718BF3EF1}" dt="2023-10-20T19:44:54.449" v="22" actId="1076"/>
          <ac:graphicFrameMkLst>
            <pc:docMk/>
            <pc:sldMk cId="339852797" sldId="260"/>
            <ac:graphicFrameMk id="4" creationId="{224C062C-E38F-CAA1-DD90-23AEBDC78DD3}"/>
          </ac:graphicFrameMkLst>
        </pc:graphicFrameChg>
        <pc:graphicFrameChg chg="add mod">
          <ac:chgData name="Stewart Gale" userId="3647ddd2-6040-41ae-a96d-232c23482af8" providerId="ADAL" clId="{F42030B1-6F8C-4A17-8950-22B718BF3EF1}" dt="2023-10-20T19:44:49.224" v="21"/>
          <ac:graphicFrameMkLst>
            <pc:docMk/>
            <pc:sldMk cId="339852797" sldId="260"/>
            <ac:graphicFrameMk id="5" creationId="{1211B4B1-D483-6A4A-F15A-F7945E898113}"/>
          </ac:graphicFrameMkLst>
        </pc:graphicFrameChg>
        <pc:picChg chg="add del">
          <ac:chgData name="Stewart Gale" userId="3647ddd2-6040-41ae-a96d-232c23482af8" providerId="ADAL" clId="{F42030B1-6F8C-4A17-8950-22B718BF3EF1}" dt="2023-10-20T19:45:00.182" v="24" actId="21"/>
          <ac:picMkLst>
            <pc:docMk/>
            <pc:sldMk cId="339852797" sldId="260"/>
            <ac:picMk id="6" creationId="{0F643284-4460-5DF8-CC67-A6DECA1998EF}"/>
          </ac:picMkLst>
        </pc:picChg>
      </pc:sldChg>
      <pc:sldChg chg="addSp delSp modSp new mod ord">
        <pc:chgData name="Stewart Gale" userId="3647ddd2-6040-41ae-a96d-232c23482af8" providerId="ADAL" clId="{F42030B1-6F8C-4A17-8950-22B718BF3EF1}" dt="2023-10-20T19:47:35.578" v="75" actId="115"/>
        <pc:sldMkLst>
          <pc:docMk/>
          <pc:sldMk cId="1153227798" sldId="260"/>
        </pc:sldMkLst>
        <pc:spChg chg="del">
          <ac:chgData name="Stewart Gale" userId="3647ddd2-6040-41ae-a96d-232c23482af8" providerId="ADAL" clId="{F42030B1-6F8C-4A17-8950-22B718BF3EF1}" dt="2023-10-20T19:46:10.095" v="30" actId="478"/>
          <ac:spMkLst>
            <pc:docMk/>
            <pc:sldMk cId="1153227798" sldId="260"/>
            <ac:spMk id="2" creationId="{0B53C0CA-1AAA-E134-30FD-52BE8C85BBEA}"/>
          </ac:spMkLst>
        </pc:spChg>
        <pc:spChg chg="del">
          <ac:chgData name="Stewart Gale" userId="3647ddd2-6040-41ae-a96d-232c23482af8" providerId="ADAL" clId="{F42030B1-6F8C-4A17-8950-22B718BF3EF1}" dt="2023-10-20T19:46:10.095" v="30" actId="478"/>
          <ac:spMkLst>
            <pc:docMk/>
            <pc:sldMk cId="1153227798" sldId="260"/>
            <ac:spMk id="3" creationId="{BB3EEF99-E803-4AE1-2A9D-2088BB5EA9AE}"/>
          </ac:spMkLst>
        </pc:spChg>
        <pc:spChg chg="add mod">
          <ac:chgData name="Stewart Gale" userId="3647ddd2-6040-41ae-a96d-232c23482af8" providerId="ADAL" clId="{F42030B1-6F8C-4A17-8950-22B718BF3EF1}" dt="2023-10-20T19:47:35.578" v="75" actId="115"/>
          <ac:spMkLst>
            <pc:docMk/>
            <pc:sldMk cId="1153227798" sldId="260"/>
            <ac:spMk id="4" creationId="{DBE72A52-9C3D-8D80-F9F3-ABE5121674E1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6" creationId="{BD67CD22-CB72-B2F8-0E11-EC296C59288B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7" creationId="{470428A5-349D-CAA6-81AF-26EAFD49A28F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8" creationId="{4BD370A9-27FB-EB95-BAF2-E1E32595E33C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9" creationId="{BBB4D4BC-767D-873A-5A22-AB29AAAA903A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10" creationId="{B841E916-4C8F-8B03-D9D5-A067A414C109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11" creationId="{CF1E8BBD-9C6E-9C29-B9E6-E42E2DA73FCA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12" creationId="{EDEA7070-8B58-CCA4-0895-B46BF3B3E6F8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13" creationId="{4C5D149B-A7A4-CCE5-F848-2E94DCC2210D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14" creationId="{47E81D51-2803-C30F-70CB-A40E32FDC1CC}"/>
          </ac:spMkLst>
        </pc:spChg>
        <pc:spChg chg="mod">
          <ac:chgData name="Stewart Gale" userId="3647ddd2-6040-41ae-a96d-232c23482af8" providerId="ADAL" clId="{F42030B1-6F8C-4A17-8950-22B718BF3EF1}" dt="2023-10-20T19:47:19.592" v="71" actId="1076"/>
          <ac:spMkLst>
            <pc:docMk/>
            <pc:sldMk cId="1153227798" sldId="260"/>
            <ac:spMk id="15" creationId="{720E5756-DAE9-31F1-A162-096BA962B502}"/>
          </ac:spMkLst>
        </pc:spChg>
        <pc:grpChg chg="add mod">
          <ac:chgData name="Stewart Gale" userId="3647ddd2-6040-41ae-a96d-232c23482af8" providerId="ADAL" clId="{F42030B1-6F8C-4A17-8950-22B718BF3EF1}" dt="2023-10-20T19:47:19.592" v="71" actId="1076"/>
          <ac:grpSpMkLst>
            <pc:docMk/>
            <pc:sldMk cId="1153227798" sldId="260"/>
            <ac:grpSpMk id="5" creationId="{C35DCC8E-9F4C-8F8D-5AF1-2D3B10ECA464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463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311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31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4535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032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2705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930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766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575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248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5692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D2B7B-E5FC-4A5F-A873-A25E856E46F2}" type="datetimeFigureOut">
              <a:rPr lang="en-GB" smtClean="0"/>
              <a:t>24/01/2024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AC98F-4A35-45F0-B7CD-57159A064D5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10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E72A52-9C3D-8D80-F9F3-ABE5121674E1}"/>
              </a:ext>
            </a:extLst>
          </p:cNvPr>
          <p:cNvSpPr/>
          <p:nvPr/>
        </p:nvSpPr>
        <p:spPr>
          <a:xfrm>
            <a:off x="385156" y="375943"/>
            <a:ext cx="115214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8800" b="1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‘The Tower of Hanoi’</a:t>
            </a:r>
          </a:p>
          <a:p>
            <a:pPr algn="ctr" fontAlgn="b"/>
            <a:r>
              <a:rPr lang="en-US" sz="8800" b="1" u="sng" dirty="0">
                <a:solidFill>
                  <a:srgbClr val="000000"/>
                </a:solidFill>
                <a:latin typeface="Arial" panose="020B0604020202020204" pitchFamily="34" charset="0"/>
              </a:rPr>
              <a:t>Investigation</a:t>
            </a:r>
            <a:endParaRPr lang="en-US" sz="8800" b="1" i="0" u="sng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5DCC8E-9F4C-8F8D-5AF1-2D3B10ECA464}"/>
              </a:ext>
            </a:extLst>
          </p:cNvPr>
          <p:cNvGrpSpPr/>
          <p:nvPr/>
        </p:nvGrpSpPr>
        <p:grpSpPr>
          <a:xfrm>
            <a:off x="4492058" y="3474373"/>
            <a:ext cx="3044814" cy="3007684"/>
            <a:chOff x="0" y="0"/>
            <a:chExt cx="1524000" cy="762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D67CD22-CB72-B2F8-0E11-EC296C592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" y="381000"/>
              <a:ext cx="9144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70428A5-349D-CAA6-81AF-26EAFD49A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304800"/>
              <a:ext cx="7620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BD370A9-27FB-EB95-BAF2-E1E32595E3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" y="228600"/>
              <a:ext cx="6096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BB4D4BC-767D-873A-5A22-AB29AAAA90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" y="152400"/>
              <a:ext cx="4572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841E916-4C8F-8B03-D9D5-A067A414C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76200"/>
              <a:ext cx="3048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F1E8BBD-9C6E-9C29-B9E6-E42E2DA73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800" y="0"/>
              <a:ext cx="1524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DEA7070-8B58-CCA4-0895-B46BF3B3E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457200"/>
              <a:ext cx="10668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C5D149B-A7A4-CCE5-F848-2E94DCC221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" y="533400"/>
              <a:ext cx="12192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E81D51-2803-C30F-70CB-A40E32FDC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" y="609600"/>
              <a:ext cx="13716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0E5756-DAE9-31F1-A162-096BA962B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85800"/>
              <a:ext cx="15240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153227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966779" y="5149797"/>
            <a:ext cx="2669372" cy="1302354"/>
            <a:chOff x="0" y="0"/>
            <a:chExt cx="1524000" cy="76200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04800" y="381000"/>
              <a:ext cx="9144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81000" y="304800"/>
              <a:ext cx="7620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457200" y="228600"/>
              <a:ext cx="6096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533400" y="152400"/>
              <a:ext cx="4572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609600" y="76200"/>
              <a:ext cx="3048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85800" y="0"/>
              <a:ext cx="1524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28600" y="457200"/>
              <a:ext cx="10668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52400" y="533400"/>
              <a:ext cx="12192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6200" y="609600"/>
              <a:ext cx="13716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0" y="685800"/>
              <a:ext cx="1524000" cy="76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pic>
        <p:nvPicPr>
          <p:cNvPr id="16" name="Picture 15" descr="PE06618_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11" y="5051986"/>
            <a:ext cx="2336328" cy="149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-54327" y="3786541"/>
            <a:ext cx="122424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laws of Bramah required that the priest on duty must not move more than one disc </a:t>
            </a:r>
          </a:p>
          <a:p>
            <a:pPr algn="ctr" fontAlgn="b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at a time and that he must place this disc on a needle so that </a:t>
            </a:r>
          </a:p>
          <a:p>
            <a:pPr algn="ctr" fontAlgn="b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there is no smaller disc below it.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3907" y="357593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 an ancient city in India monks in a temple, which marks the center of the world, </a:t>
            </a:r>
          </a:p>
          <a:p>
            <a:pPr algn="ctr" fontAlgn="b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rests a brass plate in which are fixed three diamond needles.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119907"/>
              </p:ext>
            </p:extLst>
          </p:nvPr>
        </p:nvGraphicFramePr>
        <p:xfrm>
          <a:off x="-3907" y="1483708"/>
          <a:ext cx="12192000" cy="731520"/>
        </p:xfrm>
        <a:graphic>
          <a:graphicData uri="http://schemas.openxmlformats.org/drawingml/2006/table">
            <a:tbl>
              <a:tblPr/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21414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Stacked on one of these needles were sixty-four golden discs.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65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Each disc getting smaller as you get to the top of the stack.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0" y="2593023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It was said that when the sixty-four discs had been transferred from the needle </a:t>
            </a:r>
          </a:p>
          <a:p>
            <a:pPr algn="ctr" fontAlgn="ctr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one of the other needles a thunderclap would sound and the world would end.</a:t>
            </a:r>
          </a:p>
        </p:txBody>
      </p:sp>
    </p:spTree>
    <p:extLst>
      <p:ext uri="{BB962C8B-B14F-4D97-AF65-F5344CB8AC3E}">
        <p14:creationId xmlns:p14="http://schemas.microsoft.com/office/powerpoint/2010/main" val="3333233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258952"/>
              </p:ext>
            </p:extLst>
          </p:nvPr>
        </p:nvGraphicFramePr>
        <p:xfrm>
          <a:off x="84462" y="112203"/>
          <a:ext cx="12107537" cy="1491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107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Your task is to move the tower from one peg to one of the others pegs.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You can only move one disc at a time.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u="none" strike="noStrike" dirty="0">
                          <a:effectLst/>
                        </a:rPr>
                        <a:t>You can not place a bigger disc on top of a smaller disc.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434392" y="5886354"/>
            <a:ext cx="112720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 you move 4 discs to another peg in 15 moves?</a:t>
            </a:r>
            <a:r>
              <a:rPr lang="en-US" sz="3600" dirty="0"/>
              <a:t> </a:t>
            </a:r>
            <a:endParaRPr lang="en-GB" sz="36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2199452" y="1923271"/>
            <a:ext cx="8424863" cy="3727457"/>
            <a:chOff x="1883568" y="1624012"/>
            <a:chExt cx="8424863" cy="3727457"/>
          </a:xfrm>
        </p:grpSpPr>
        <p:grpSp>
          <p:nvGrpSpPr>
            <p:cNvPr id="4" name="Group 3"/>
            <p:cNvGrpSpPr/>
            <p:nvPr/>
          </p:nvGrpSpPr>
          <p:grpSpPr>
            <a:xfrm>
              <a:off x="1883568" y="1624012"/>
              <a:ext cx="8424863" cy="3609974"/>
              <a:chOff x="0" y="0"/>
              <a:chExt cx="8458200" cy="3657600"/>
            </a:xfrm>
          </p:grpSpPr>
          <p:sp>
            <p:nvSpPr>
              <p:cNvPr id="5" name="Rectangle 4"/>
              <p:cNvSpPr>
                <a:spLocks noChangeArrowheads="1"/>
              </p:cNvSpPr>
              <p:nvPr/>
            </p:nvSpPr>
            <p:spPr bwMode="auto">
              <a:xfrm>
                <a:off x="0" y="3276600"/>
                <a:ext cx="8458200" cy="381000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6" name="Line 7"/>
              <p:cNvSpPr>
                <a:spLocks noChangeShapeType="1"/>
              </p:cNvSpPr>
              <p:nvPr/>
            </p:nvSpPr>
            <p:spPr bwMode="auto">
              <a:xfrm flipV="1">
                <a:off x="1447800" y="0"/>
                <a:ext cx="0" cy="335280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7" name="Line 8"/>
              <p:cNvSpPr>
                <a:spLocks noChangeShapeType="1"/>
              </p:cNvSpPr>
              <p:nvPr/>
            </p:nvSpPr>
            <p:spPr bwMode="auto">
              <a:xfrm flipV="1">
                <a:off x="4114800" y="0"/>
                <a:ext cx="0" cy="335280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8" name="Line 9"/>
              <p:cNvSpPr>
                <a:spLocks noChangeShapeType="1"/>
              </p:cNvSpPr>
              <p:nvPr/>
            </p:nvSpPr>
            <p:spPr bwMode="auto">
              <a:xfrm flipV="1">
                <a:off x="6705600" y="0"/>
                <a:ext cx="0" cy="335280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147457" y="4828249"/>
              <a:ext cx="464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754537" y="4811151"/>
              <a:ext cx="464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330668" y="4796517"/>
              <a:ext cx="464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chemeClr val="bg1"/>
                  </a:solidFill>
                </a:rPr>
                <a:t>C</a:t>
              </a:r>
            </a:p>
          </p:txBody>
        </p:sp>
      </p:grp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480973" y="4465959"/>
            <a:ext cx="2428875" cy="676275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000"/>
              <a:t>1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652683" y="3782321"/>
            <a:ext cx="2126457" cy="6762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>
                <a:solidFill>
                  <a:sysClr val="windowText" lastClr="000000"/>
                </a:solidFill>
              </a:rPr>
              <a:t>2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806917" y="3098560"/>
            <a:ext cx="1669257" cy="6762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000"/>
              <a:t>3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3072427" y="2396410"/>
            <a:ext cx="1138238" cy="678921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00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9971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147048"/>
              </p:ext>
            </p:extLst>
          </p:nvPr>
        </p:nvGraphicFramePr>
        <p:xfrm>
          <a:off x="914399" y="0"/>
          <a:ext cx="4849158" cy="6783904"/>
        </p:xfrm>
        <a:graphic>
          <a:graphicData uri="http://schemas.openxmlformats.org/drawingml/2006/table">
            <a:tbl>
              <a:tblPr/>
              <a:tblGrid>
                <a:gridCol w="912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28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28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28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28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848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Disc</a:t>
                      </a:r>
                    </a:p>
                  </a:txBody>
                  <a:tcPr marL="7252" marR="7252" marT="72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Discs</a:t>
                      </a:r>
                    </a:p>
                  </a:txBody>
                  <a:tcPr marL="7252" marR="7252" marT="72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Discs</a:t>
                      </a:r>
                    </a:p>
                  </a:txBody>
                  <a:tcPr marL="7252" marR="7252" marT="72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Discs</a:t>
                      </a:r>
                    </a:p>
                  </a:txBody>
                  <a:tcPr marL="7252" marR="7252" marT="72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Discs</a:t>
                      </a:r>
                    </a:p>
                  </a:txBody>
                  <a:tcPr marL="7252" marR="7252" marT="72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 B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B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GB" sz="12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C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GB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C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11997"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252" marR="7252" marT="725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591182"/>
              </p:ext>
            </p:extLst>
          </p:nvPr>
        </p:nvGraphicFramePr>
        <p:xfrm>
          <a:off x="7188125" y="201536"/>
          <a:ext cx="4056224" cy="2992755"/>
        </p:xfrm>
        <a:graphic>
          <a:graphicData uri="http://schemas.openxmlformats.org/drawingml/2006/table">
            <a:tbl>
              <a:tblPr/>
              <a:tblGrid>
                <a:gridCol w="2304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Number of Discs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C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Moves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675385"/>
              </p:ext>
            </p:extLst>
          </p:nvPr>
        </p:nvGraphicFramePr>
        <p:xfrm>
          <a:off x="7267326" y="3599674"/>
          <a:ext cx="4076775" cy="2992755"/>
        </p:xfrm>
        <a:graphic>
          <a:graphicData uri="http://schemas.openxmlformats.org/drawingml/2006/table">
            <a:tbl>
              <a:tblPr/>
              <a:tblGrid>
                <a:gridCol w="2098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7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Disc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C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Moves Made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0" u="none" strike="noStrike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060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437946"/>
              </p:ext>
            </p:extLst>
          </p:nvPr>
        </p:nvGraphicFramePr>
        <p:xfrm>
          <a:off x="609600" y="531953"/>
          <a:ext cx="11127970" cy="5677581"/>
        </p:xfrm>
        <a:graphic>
          <a:graphicData uri="http://schemas.openxmlformats.org/drawingml/2006/table">
            <a:tbl>
              <a:tblPr/>
              <a:tblGrid>
                <a:gridCol w="3041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26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9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85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679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28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Number of Discs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C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 Moves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C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3333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Disc Number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C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Moves Made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4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4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4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4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601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8426"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878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Moves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4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Moves made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6B858AE-F261-0B4A-5FAF-B6042ED4155A}"/>
              </a:ext>
            </a:extLst>
          </p:cNvPr>
          <p:cNvSpPr txBox="1"/>
          <p:nvPr/>
        </p:nvSpPr>
        <p:spPr>
          <a:xfrm>
            <a:off x="3884815" y="5440093"/>
            <a:ext cx="18343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  <a:r>
              <a:rPr kumimoji="0" lang="en-GB" sz="4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- 1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2CE9B-9EEE-1AE7-6BE6-42AF4F3DA312}"/>
              </a:ext>
            </a:extLst>
          </p:cNvPr>
          <p:cNvSpPr txBox="1"/>
          <p:nvPr/>
        </p:nvSpPr>
        <p:spPr>
          <a:xfrm>
            <a:off x="10047316" y="5442204"/>
            <a:ext cx="12857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</a:t>
            </a:r>
            <a:r>
              <a:rPr kumimoji="0" lang="en-GB" sz="4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n-1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38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441</Words>
  <Application>Microsoft Office PowerPoint</Application>
  <PresentationFormat>Widescreen</PresentationFormat>
  <Paragraphs>240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2016-01-27T11:31:40Z</dcterms:created>
  <dcterms:modified xsi:type="dcterms:W3CDTF">2024-01-24T07:00:04Z</dcterms:modified>
</cp:coreProperties>
</file>