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1" r:id="rId3"/>
    <p:sldId id="272" r:id="rId4"/>
    <p:sldId id="273" r:id="rId5"/>
    <p:sldId id="274" r:id="rId6"/>
    <p:sldId id="265" r:id="rId7"/>
    <p:sldId id="269" r:id="rId8"/>
    <p:sldId id="257" r:id="rId9"/>
    <p:sldId id="270" r:id="rId10"/>
    <p:sldId id="268" r:id="rId11"/>
    <p:sldId id="261" r:id="rId12"/>
    <p:sldId id="275" r:id="rId13"/>
    <p:sldId id="267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5645862-FFA8-415E-8EC9-5857F54B974E}"/>
    <pc:docChg chg="modSld">
      <pc:chgData name="Stewart Gale" userId="3647ddd2-6040-41ae-a96d-232c23482af8" providerId="ADAL" clId="{05645862-FFA8-415E-8EC9-5857F54B974E}" dt="2023-06-22T04:11:50.491" v="4" actId="20577"/>
      <pc:docMkLst>
        <pc:docMk/>
      </pc:docMkLst>
      <pc:sldChg chg="modSp mod">
        <pc:chgData name="Stewart Gale" userId="3647ddd2-6040-41ae-a96d-232c23482af8" providerId="ADAL" clId="{05645862-FFA8-415E-8EC9-5857F54B974E}" dt="2023-06-22T04:11:50.491" v="4" actId="20577"/>
        <pc:sldMkLst>
          <pc:docMk/>
          <pc:sldMk cId="256029674" sldId="276"/>
        </pc:sldMkLst>
        <pc:spChg chg="mod">
          <ac:chgData name="Stewart Gale" userId="3647ddd2-6040-41ae-a96d-232c23482af8" providerId="ADAL" clId="{05645862-FFA8-415E-8EC9-5857F54B974E}" dt="2023-06-22T04:11:50.491" v="4" actId="20577"/>
          <ac:spMkLst>
            <pc:docMk/>
            <pc:sldMk cId="256029674" sldId="276"/>
            <ac:spMk id="2" creationId="{218A6AF1-6086-4273-B8E8-9B5DCA8023CF}"/>
          </ac:spMkLst>
        </pc:spChg>
      </pc:sldChg>
    </pc:docChg>
  </pc:docChgLst>
  <pc:docChgLst>
    <pc:chgData name="Stewart Gale" userId="3647ddd2-6040-41ae-a96d-232c23482af8" providerId="ADAL" clId="{79AE5642-57E9-458C-A66E-D157FF6B8AE5}"/>
    <pc:docChg chg="custSel addSld modSld sldOrd">
      <pc:chgData name="Stewart Gale" userId="3647ddd2-6040-41ae-a96d-232c23482af8" providerId="ADAL" clId="{79AE5642-57E9-458C-A66E-D157FF6B8AE5}" dt="2023-03-14T09:52:11" v="267" actId="1076"/>
      <pc:docMkLst>
        <pc:docMk/>
      </pc:docMkLst>
      <pc:sldChg chg="modSp">
        <pc:chgData name="Stewart Gale" userId="3647ddd2-6040-41ae-a96d-232c23482af8" providerId="ADAL" clId="{79AE5642-57E9-458C-A66E-D157FF6B8AE5}" dt="2021-09-01T06:24:08.479" v="11" actId="6549"/>
        <pc:sldMkLst>
          <pc:docMk/>
          <pc:sldMk cId="1820129267" sldId="257"/>
        </pc:sldMkLst>
        <pc:spChg chg="mod">
          <ac:chgData name="Stewart Gale" userId="3647ddd2-6040-41ae-a96d-232c23482af8" providerId="ADAL" clId="{79AE5642-57E9-458C-A66E-D157FF6B8AE5}" dt="2021-09-01T06:24:08.479" v="11" actId="6549"/>
          <ac:spMkLst>
            <pc:docMk/>
            <pc:sldMk cId="1820129267" sldId="257"/>
            <ac:spMk id="5" creationId="{8460B414-114B-4C8A-A820-7B5C5C59B80C}"/>
          </ac:spMkLst>
        </pc:spChg>
      </pc:sldChg>
      <pc:sldChg chg="addSp delSp modSp mod delAnim modAnim">
        <pc:chgData name="Stewart Gale" userId="3647ddd2-6040-41ae-a96d-232c23482af8" providerId="ADAL" clId="{79AE5642-57E9-458C-A66E-D157FF6B8AE5}" dt="2021-09-01T06:29:36.346" v="157" actId="207"/>
        <pc:sldMkLst>
          <pc:docMk/>
          <pc:sldMk cId="3348031018" sldId="261"/>
        </pc:sldMkLst>
        <pc:spChg chg="mod">
          <ac:chgData name="Stewart Gale" userId="3647ddd2-6040-41ae-a96d-232c23482af8" providerId="ADAL" clId="{79AE5642-57E9-458C-A66E-D157FF6B8AE5}" dt="2021-09-01T06:29:29.988" v="155" actId="207"/>
          <ac:spMkLst>
            <pc:docMk/>
            <pc:sldMk cId="3348031018" sldId="261"/>
            <ac:spMk id="6" creationId="{00000000-0000-0000-0000-000000000000}"/>
          </ac:spMkLst>
        </pc:spChg>
        <pc:spChg chg="mod">
          <ac:chgData name="Stewart Gale" userId="3647ddd2-6040-41ae-a96d-232c23482af8" providerId="ADAL" clId="{79AE5642-57E9-458C-A66E-D157FF6B8AE5}" dt="2021-09-01T06:28:12.482" v="101" actId="1076"/>
          <ac:spMkLst>
            <pc:docMk/>
            <pc:sldMk cId="3348031018" sldId="261"/>
            <ac:spMk id="7" creationId="{00000000-0000-0000-0000-000000000000}"/>
          </ac:spMkLst>
        </pc:spChg>
        <pc:spChg chg="del">
          <ac:chgData name="Stewart Gale" userId="3647ddd2-6040-41ae-a96d-232c23482af8" providerId="ADAL" clId="{79AE5642-57E9-458C-A66E-D157FF6B8AE5}" dt="2021-09-01T06:26:45.026" v="57" actId="478"/>
          <ac:spMkLst>
            <pc:docMk/>
            <pc:sldMk cId="3348031018" sldId="261"/>
            <ac:spMk id="8" creationId="{00000000-0000-0000-0000-000000000000}"/>
          </ac:spMkLst>
        </pc:spChg>
        <pc:spChg chg="mod">
          <ac:chgData name="Stewart Gale" userId="3647ddd2-6040-41ae-a96d-232c23482af8" providerId="ADAL" clId="{79AE5642-57E9-458C-A66E-D157FF6B8AE5}" dt="2021-09-01T06:29:33.062" v="156" actId="207"/>
          <ac:spMkLst>
            <pc:docMk/>
            <pc:sldMk cId="3348031018" sldId="261"/>
            <ac:spMk id="9" creationId="{00000000-0000-0000-0000-000000000000}"/>
          </ac:spMkLst>
        </pc:spChg>
        <pc:spChg chg="mod">
          <ac:chgData name="Stewart Gale" userId="3647ddd2-6040-41ae-a96d-232c23482af8" providerId="ADAL" clId="{79AE5642-57E9-458C-A66E-D157FF6B8AE5}" dt="2021-09-01T06:28:55.825" v="151" actId="20577"/>
          <ac:spMkLst>
            <pc:docMk/>
            <pc:sldMk cId="3348031018" sldId="261"/>
            <ac:spMk id="10" creationId="{00000000-0000-0000-0000-000000000000}"/>
          </ac:spMkLst>
        </pc:spChg>
        <pc:spChg chg="add mod">
          <ac:chgData name="Stewart Gale" userId="3647ddd2-6040-41ae-a96d-232c23482af8" providerId="ADAL" clId="{79AE5642-57E9-458C-A66E-D157FF6B8AE5}" dt="2021-09-01T06:29:36.346" v="157" actId="207"/>
          <ac:spMkLst>
            <pc:docMk/>
            <pc:sldMk cId="3348031018" sldId="261"/>
            <ac:spMk id="11" creationId="{19EC1468-E926-4F62-ABE3-E7B6DAABC7AB}"/>
          </ac:spMkLst>
        </pc:spChg>
        <pc:cxnChg chg="del">
          <ac:chgData name="Stewart Gale" userId="3647ddd2-6040-41ae-a96d-232c23482af8" providerId="ADAL" clId="{79AE5642-57E9-458C-A66E-D157FF6B8AE5}" dt="2021-09-01T06:26:45.026" v="57" actId="478"/>
          <ac:cxnSpMkLst>
            <pc:docMk/>
            <pc:sldMk cId="3348031018" sldId="261"/>
            <ac:cxnSpMk id="3" creationId="{00000000-0000-0000-0000-000000000000}"/>
          </ac:cxnSpMkLst>
        </pc:cxnChg>
      </pc:sldChg>
      <pc:sldChg chg="delSp modSp mod">
        <pc:chgData name="Stewart Gale" userId="3647ddd2-6040-41ae-a96d-232c23482af8" providerId="ADAL" clId="{79AE5642-57E9-458C-A66E-D157FF6B8AE5}" dt="2023-03-14T09:52:11" v="267" actId="1076"/>
        <pc:sldMkLst>
          <pc:docMk/>
          <pc:sldMk cId="1976716409" sldId="265"/>
        </pc:sldMkLst>
        <pc:spChg chg="del">
          <ac:chgData name="Stewart Gale" userId="3647ddd2-6040-41ae-a96d-232c23482af8" providerId="ADAL" clId="{79AE5642-57E9-458C-A66E-D157FF6B8AE5}" dt="2022-03-21T10:16:42.799" v="158" actId="21"/>
          <ac:spMkLst>
            <pc:docMk/>
            <pc:sldMk cId="1976716409" sldId="265"/>
            <ac:spMk id="2" creationId="{00000000-0000-0000-0000-000000000000}"/>
          </ac:spMkLst>
        </pc:spChg>
        <pc:spChg chg="mod">
          <ac:chgData name="Stewart Gale" userId="3647ddd2-6040-41ae-a96d-232c23482af8" providerId="ADAL" clId="{79AE5642-57E9-458C-A66E-D157FF6B8AE5}" dt="2023-03-14T09:51:57.697" v="266" actId="20577"/>
          <ac:spMkLst>
            <pc:docMk/>
            <pc:sldMk cId="1976716409" sldId="265"/>
            <ac:spMk id="3" creationId="{00000000-0000-0000-0000-000000000000}"/>
          </ac:spMkLst>
        </pc:spChg>
        <pc:spChg chg="mod">
          <ac:chgData name="Stewart Gale" userId="3647ddd2-6040-41ae-a96d-232c23482af8" providerId="ADAL" clId="{79AE5642-57E9-458C-A66E-D157FF6B8AE5}" dt="2022-03-21T10:16:56.340" v="164" actId="1076"/>
          <ac:spMkLst>
            <pc:docMk/>
            <pc:sldMk cId="1976716409" sldId="265"/>
            <ac:spMk id="4" creationId="{00000000-0000-0000-0000-000000000000}"/>
          </ac:spMkLst>
        </pc:spChg>
        <pc:spChg chg="mod">
          <ac:chgData name="Stewart Gale" userId="3647ddd2-6040-41ae-a96d-232c23482af8" providerId="ADAL" clId="{79AE5642-57E9-458C-A66E-D157FF6B8AE5}" dt="2023-03-14T09:52:11" v="267" actId="1076"/>
          <ac:spMkLst>
            <pc:docMk/>
            <pc:sldMk cId="1976716409" sldId="265"/>
            <ac:spMk id="5" creationId="{00000000-0000-0000-0000-000000000000}"/>
          </ac:spMkLst>
        </pc:spChg>
      </pc:sldChg>
      <pc:sldChg chg="addSp modSp mod modAnim">
        <pc:chgData name="Stewart Gale" userId="3647ddd2-6040-41ae-a96d-232c23482af8" providerId="ADAL" clId="{79AE5642-57E9-458C-A66E-D157FF6B8AE5}" dt="2023-03-13T17:36:39.332" v="233" actId="1076"/>
        <pc:sldMkLst>
          <pc:docMk/>
          <pc:sldMk cId="3965804581" sldId="266"/>
        </pc:sldMkLst>
        <pc:spChg chg="mod">
          <ac:chgData name="Stewart Gale" userId="3647ddd2-6040-41ae-a96d-232c23482af8" providerId="ADAL" clId="{79AE5642-57E9-458C-A66E-D157FF6B8AE5}" dt="2023-03-13T17:36:34.250" v="232" actId="1076"/>
          <ac:spMkLst>
            <pc:docMk/>
            <pc:sldMk cId="3965804581" sldId="266"/>
            <ac:spMk id="2" creationId="{00000000-0000-0000-0000-000000000000}"/>
          </ac:spMkLst>
        </pc:spChg>
        <pc:spChg chg="add mod">
          <ac:chgData name="Stewart Gale" userId="3647ddd2-6040-41ae-a96d-232c23482af8" providerId="ADAL" clId="{79AE5642-57E9-458C-A66E-D157FF6B8AE5}" dt="2023-03-13T17:36:39.332" v="233" actId="1076"/>
          <ac:spMkLst>
            <pc:docMk/>
            <pc:sldMk cId="3965804581" sldId="266"/>
            <ac:spMk id="3" creationId="{170FB464-B898-0D95-CC68-67172A2011FB}"/>
          </ac:spMkLst>
        </pc:spChg>
        <pc:spChg chg="mod">
          <ac:chgData name="Stewart Gale" userId="3647ddd2-6040-41ae-a96d-232c23482af8" providerId="ADAL" clId="{79AE5642-57E9-458C-A66E-D157FF6B8AE5}" dt="2023-03-13T17:36:28.769" v="231" actId="1076"/>
          <ac:spMkLst>
            <pc:docMk/>
            <pc:sldMk cId="3965804581" sldId="266"/>
            <ac:spMk id="13" creationId="{00000000-0000-0000-0000-000000000000}"/>
          </ac:spMkLst>
        </pc:spChg>
        <pc:spChg chg="mod">
          <ac:chgData name="Stewart Gale" userId="3647ddd2-6040-41ae-a96d-232c23482af8" providerId="ADAL" clId="{79AE5642-57E9-458C-A66E-D157FF6B8AE5}" dt="2023-03-13T17:36:34.250" v="232" actId="1076"/>
          <ac:spMkLst>
            <pc:docMk/>
            <pc:sldMk cId="3965804581" sldId="266"/>
            <ac:spMk id="14" creationId="{00000000-0000-0000-0000-000000000000}"/>
          </ac:spMkLst>
        </pc:spChg>
        <pc:spChg chg="mod">
          <ac:chgData name="Stewart Gale" userId="3647ddd2-6040-41ae-a96d-232c23482af8" providerId="ADAL" clId="{79AE5642-57E9-458C-A66E-D157FF6B8AE5}" dt="2023-03-13T17:36:34.250" v="232" actId="1076"/>
          <ac:spMkLst>
            <pc:docMk/>
            <pc:sldMk cId="3965804581" sldId="266"/>
            <ac:spMk id="18" creationId="{00000000-0000-0000-0000-000000000000}"/>
          </ac:spMkLst>
        </pc:spChg>
      </pc:sldChg>
      <pc:sldChg chg="addSp modSp mod modAnim">
        <pc:chgData name="Stewart Gale" userId="3647ddd2-6040-41ae-a96d-232c23482af8" providerId="ADAL" clId="{79AE5642-57E9-458C-A66E-D157FF6B8AE5}" dt="2021-09-01T06:25:18.548" v="42" actId="1076"/>
        <pc:sldMkLst>
          <pc:docMk/>
          <pc:sldMk cId="80793187" sldId="267"/>
        </pc:sldMkLst>
        <pc:spChg chg="add mod">
          <ac:chgData name="Stewart Gale" userId="3647ddd2-6040-41ae-a96d-232c23482af8" providerId="ADAL" clId="{79AE5642-57E9-458C-A66E-D157FF6B8AE5}" dt="2021-09-01T06:25:18.548" v="42" actId="1076"/>
          <ac:spMkLst>
            <pc:docMk/>
            <pc:sldMk cId="80793187" sldId="267"/>
            <ac:spMk id="7" creationId="{EBE1194E-60F1-4A0F-84EA-20645AFDA611}"/>
          </ac:spMkLst>
        </pc:spChg>
      </pc:sldChg>
      <pc:sldChg chg="modSp mod">
        <pc:chgData name="Stewart Gale" userId="3647ddd2-6040-41ae-a96d-232c23482af8" providerId="ADAL" clId="{79AE5642-57E9-458C-A66E-D157FF6B8AE5}" dt="2022-09-01T06:11:45.385" v="216" actId="20577"/>
        <pc:sldMkLst>
          <pc:docMk/>
          <pc:sldMk cId="361617157" sldId="269"/>
        </pc:sldMkLst>
        <pc:spChg chg="mod">
          <ac:chgData name="Stewart Gale" userId="3647ddd2-6040-41ae-a96d-232c23482af8" providerId="ADAL" clId="{79AE5642-57E9-458C-A66E-D157FF6B8AE5}" dt="2021-09-01T06:23:52.053" v="5" actId="14100"/>
          <ac:spMkLst>
            <pc:docMk/>
            <pc:sldMk cId="361617157" sldId="269"/>
            <ac:spMk id="2" creationId="{00000000-0000-0000-0000-000000000000}"/>
          </ac:spMkLst>
        </pc:spChg>
        <pc:spChg chg="mod">
          <ac:chgData name="Stewart Gale" userId="3647ddd2-6040-41ae-a96d-232c23482af8" providerId="ADAL" clId="{79AE5642-57E9-458C-A66E-D157FF6B8AE5}" dt="2022-09-01T06:11:45.385" v="216" actId="20577"/>
          <ac:spMkLst>
            <pc:docMk/>
            <pc:sldMk cId="361617157" sldId="269"/>
            <ac:spMk id="4" creationId="{8460B414-114B-4C8A-A820-7B5C5C59B80C}"/>
          </ac:spMkLst>
        </pc:spChg>
      </pc:sldChg>
      <pc:sldChg chg="modAnim">
        <pc:chgData name="Stewart Gale" userId="3647ddd2-6040-41ae-a96d-232c23482af8" providerId="ADAL" clId="{79AE5642-57E9-458C-A66E-D157FF6B8AE5}" dt="2021-09-01T06:23:36.181" v="3"/>
        <pc:sldMkLst>
          <pc:docMk/>
          <pc:sldMk cId="3467113297" sldId="274"/>
        </pc:sldMkLst>
      </pc:sldChg>
      <pc:sldChg chg="add">
        <pc:chgData name="Stewart Gale" userId="3647ddd2-6040-41ae-a96d-232c23482af8" providerId="ADAL" clId="{79AE5642-57E9-458C-A66E-D157FF6B8AE5}" dt="2021-09-01T06:26:18.372" v="43"/>
        <pc:sldMkLst>
          <pc:docMk/>
          <pc:sldMk cId="4220722782" sldId="275"/>
        </pc:sldMkLst>
      </pc:sldChg>
      <pc:sldChg chg="addSp modSp new mod ord">
        <pc:chgData name="Stewart Gale" userId="3647ddd2-6040-41ae-a96d-232c23482af8" providerId="ADAL" clId="{79AE5642-57E9-458C-A66E-D157FF6B8AE5}" dt="2023-03-13T17:37:58.142" v="262" actId="20577"/>
        <pc:sldMkLst>
          <pc:docMk/>
          <pc:sldMk cId="256029674" sldId="276"/>
        </pc:sldMkLst>
        <pc:spChg chg="add mod">
          <ac:chgData name="Stewart Gale" userId="3647ddd2-6040-41ae-a96d-232c23482af8" providerId="ADAL" clId="{79AE5642-57E9-458C-A66E-D157FF6B8AE5}" dt="2023-03-13T17:37:58.142" v="262" actId="20577"/>
          <ac:spMkLst>
            <pc:docMk/>
            <pc:sldMk cId="256029674" sldId="276"/>
            <ac:spMk id="2" creationId="{218A6AF1-6086-4273-B8E8-9B5DCA8023C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393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81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810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36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79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1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62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355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02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1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1DE3B-CC81-4AB4-863E-77A2842E3DD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56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0.png"/><Relationship Id="rId4" Type="http://schemas.openxmlformats.org/officeDocument/2006/relationships/image" Target="../media/image2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8A6AF1-6086-4273-B8E8-9B5DCA8023CF}"/>
              </a:ext>
            </a:extLst>
          </p:cNvPr>
          <p:cNvSpPr txBox="1"/>
          <p:nvPr/>
        </p:nvSpPr>
        <p:spPr>
          <a:xfrm>
            <a:off x="338172" y="1988911"/>
            <a:ext cx="11360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u="sng" dirty="0"/>
              <a:t>FM Indices and Equations </a:t>
            </a:r>
          </a:p>
          <a:p>
            <a:pPr algn="ctr"/>
            <a:r>
              <a:rPr lang="en-GB" sz="8000" b="1" dirty="0"/>
              <a:t>(Changing Base Values)</a:t>
            </a:r>
          </a:p>
        </p:txBody>
      </p:sp>
    </p:spTree>
    <p:extLst>
      <p:ext uri="{BB962C8B-B14F-4D97-AF65-F5344CB8AC3E}">
        <p14:creationId xmlns:p14="http://schemas.microsoft.com/office/powerpoint/2010/main" val="256029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866211" y="596236"/>
                <a:ext cx="10571017" cy="1231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:r>
                  <a:rPr lang="en-GB" sz="8000" dirty="0">
                    <a:solidFill>
                      <a:prstClr val="black"/>
                    </a:solidFill>
                    <a:cs typeface="Arial" pitchFamily="34" charset="0"/>
                  </a:rPr>
                  <a:t>Write 8</a:t>
                </a:r>
                <a14:m>
                  <m:oMath xmlns:m="http://schemas.openxmlformats.org/officeDocument/2006/math">
                    <m:r>
                      <a:rPr lang="en-GB" sz="8000" b="0" i="0" baseline="3000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8000" i="1" baseline="300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000" dirty="0">
                    <a:solidFill>
                      <a:prstClr val="black"/>
                    </a:solidFill>
                    <a:cs typeface="Arial" pitchFamily="34" charset="0"/>
                  </a:rPr>
                  <a:t> as a power of 2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11" y="596236"/>
                <a:ext cx="10571017" cy="1231106"/>
              </a:xfrm>
              <a:prstGeom prst="rect">
                <a:avLst/>
              </a:prstGeom>
              <a:blipFill>
                <a:blip r:embed="rId2"/>
                <a:stretch>
                  <a:fillRect l="-5767" t="-24752" r="-3633" b="-490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517036" y="2884193"/>
                <a:ext cx="3874374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8</m:t>
                          </m:r>
                        </m:e>
                        <m:sup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96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36" y="2884193"/>
                <a:ext cx="3874374" cy="14773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334428" y="2791861"/>
                <a:ext cx="4856801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9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4428" y="2791861"/>
                <a:ext cx="4856801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191229" y="2791861"/>
                <a:ext cx="2245999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9</m:t>
                          </m:r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1229" y="2791861"/>
                <a:ext cx="2245999" cy="15696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43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4590" y="189257"/>
                <a:ext cx="958536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96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590" y="189257"/>
                <a:ext cx="9585361" cy="1569660"/>
              </a:xfrm>
              <a:prstGeom prst="rect">
                <a:avLst/>
              </a:prstGeom>
              <a:blipFill>
                <a:blip r:embed="rId2"/>
                <a:stretch>
                  <a:fillRect l="-3244" t="-19767" b="-434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928241" y="2607260"/>
                <a:ext cx="5265737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8000" i="1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8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8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241" y="2607260"/>
                <a:ext cx="5265737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443030" y="3982758"/>
                <a:ext cx="561715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8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8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8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030" y="3982758"/>
                <a:ext cx="5617150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350367" y="1758917"/>
            <a:ext cx="8101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Both  indices are equal.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/>
              <p:nvPr/>
            </p:nvSpPr>
            <p:spPr>
              <a:xfrm>
                <a:off x="3443030" y="5431504"/>
                <a:ext cx="561715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8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8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8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030" y="5431504"/>
                <a:ext cx="5617150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80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68431" y="260058"/>
                <a:ext cx="892035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latin typeface="Cambria Math"/>
                          </a:rPr>
                          <m:t>4</m:t>
                        </m:r>
                      </m:e>
                      <m:sup>
                        <m:r>
                          <a:rPr lang="en-GB" sz="96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9600" i="1">
                            <a:latin typeface="Cambria Math"/>
                          </a:rPr>
                          <m:t>10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8431" y="260058"/>
                <a:ext cx="8920350" cy="1569660"/>
              </a:xfrm>
              <a:prstGeom prst="rect">
                <a:avLst/>
              </a:prstGeom>
              <a:blipFill>
                <a:blip r:embed="rId2"/>
                <a:stretch>
                  <a:fillRect l="-410" t="-19844" b="-43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4080" y="2031660"/>
                <a:ext cx="6598734" cy="42704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96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10</m:t>
                          </m:r>
                        </m:sup>
                      </m:sSup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  <a:p>
                <a:pPr algn="ctr"/>
                <a:endParaRPr lang="en-GB" sz="3200" dirty="0">
                  <a:solidFill>
                    <a:srgbClr val="FF000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96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10</m:t>
                          </m:r>
                        </m:sup>
                      </m:sSup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  <a:p>
                <a:pPr algn="ctr"/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80" y="2031660"/>
                <a:ext cx="6598734" cy="42704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>
            <a:off x="7226531" y="1900844"/>
            <a:ext cx="0" cy="474379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681541" y="3374357"/>
                <a:ext cx="4033284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i="1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1541" y="3374357"/>
                <a:ext cx="4033284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681541" y="4978685"/>
                <a:ext cx="4033284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i="1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8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1541" y="4978685"/>
                <a:ext cx="4033284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725295" y="1893139"/>
            <a:ext cx="3746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 indices will be equal hence, </a:t>
            </a:r>
          </a:p>
        </p:txBody>
      </p:sp>
    </p:spTree>
    <p:extLst>
      <p:ext uri="{BB962C8B-B14F-4D97-AF65-F5344CB8AC3E}">
        <p14:creationId xmlns:p14="http://schemas.microsoft.com/office/powerpoint/2010/main" val="422072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2565" y="558457"/>
                <a:ext cx="11476382" cy="1443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If </a:t>
                </a:r>
                <a14:m>
                  <m:oMath xmlns:m="http://schemas.openxmlformats.org/officeDocument/2006/math">
                    <m:r>
                      <a:rPr lang="en-GB" sz="8000" i="1"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GB" sz="8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GB" sz="8000" dirty="0"/>
                  <a:t>, determine </a:t>
                </a:r>
                <a14:m>
                  <m:oMath xmlns:m="http://schemas.openxmlformats.org/officeDocument/2006/math">
                    <m:r>
                      <a:rPr lang="en-GB" sz="8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80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65" y="558457"/>
                <a:ext cx="11476382" cy="1443344"/>
              </a:xfrm>
              <a:prstGeom prst="rect">
                <a:avLst/>
              </a:prstGeom>
              <a:blipFill>
                <a:blip r:embed="rId2"/>
                <a:stretch>
                  <a:fillRect l="-2602" t="-9322" r="-2602" b="-394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22565" y="3040679"/>
                <a:ext cx="3934690" cy="17437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9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96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65" y="3040679"/>
                <a:ext cx="3934690" cy="17437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114800" y="2652584"/>
                <a:ext cx="5721927" cy="22363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sz="9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f>
                            <m:fPr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9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652584"/>
                <a:ext cx="5721927" cy="22363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836727" y="2794361"/>
                <a:ext cx="1715341" cy="2236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f>
                            <m:fPr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6727" y="2794361"/>
                <a:ext cx="1715341" cy="22363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BE1194E-60F1-4A0F-84EA-20645AFDA611}"/>
              </a:ext>
            </a:extLst>
          </p:cNvPr>
          <p:cNvSpPr txBox="1"/>
          <p:nvPr/>
        </p:nvSpPr>
        <p:spPr>
          <a:xfrm>
            <a:off x="7865879" y="5172519"/>
            <a:ext cx="36861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dirty="0"/>
              <a:t>𝑘 = 1.5</a:t>
            </a:r>
          </a:p>
        </p:txBody>
      </p:sp>
    </p:spTree>
    <p:extLst>
      <p:ext uri="{BB962C8B-B14F-4D97-AF65-F5344CB8AC3E}">
        <p14:creationId xmlns:p14="http://schemas.microsoft.com/office/powerpoint/2010/main" val="8079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64085" y="174325"/>
                <a:ext cx="8712672" cy="2478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96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9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9600" i="1">
                                <a:latin typeface="Cambria Math"/>
                              </a:rPr>
                              <m:t>8</m:t>
                            </m:r>
                          </m:e>
                          <m:sup>
                            <m:r>
                              <a:rPr lang="en-GB" sz="9600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en-GB" sz="9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9600" i="1">
                                <a:latin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085" y="174325"/>
                <a:ext cx="8712672" cy="2478692"/>
              </a:xfrm>
              <a:prstGeom prst="rect">
                <a:avLst/>
              </a:prstGeom>
              <a:blipFill>
                <a:blip r:embed="rId2"/>
                <a:stretch>
                  <a:fillRect b="-11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154474" y="3637596"/>
                <a:ext cx="2222398" cy="1461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8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8.5</m:t>
                          </m:r>
                        </m:sup>
                      </m:sSup>
                    </m:oMath>
                  </m:oMathPara>
                </a14:m>
                <a:endParaRPr lang="en-GB" sz="8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4474" y="3637596"/>
                <a:ext cx="2222398" cy="14618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231052" y="2459954"/>
                <a:ext cx="4188365" cy="31454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8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8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8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8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  <m:sup>
                                      <m:r>
                                        <a:rPr lang="en-GB" sz="8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8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sup>
                          </m:sSup>
                        </m:den>
                      </m:f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052" y="2459954"/>
                <a:ext cx="4188365" cy="31454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419417" y="2804600"/>
                <a:ext cx="3564910" cy="2800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8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8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sup>
                          </m:sSup>
                        </m:den>
                      </m:f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417" y="2804600"/>
                <a:ext cx="3564910" cy="28007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70FB464-B898-0D95-CC68-67172A2011FB}"/>
                  </a:ext>
                </a:extLst>
              </p:cNvPr>
              <p:cNvSpPr/>
              <p:nvPr/>
            </p:nvSpPr>
            <p:spPr>
              <a:xfrm>
                <a:off x="8002966" y="5430811"/>
                <a:ext cx="380664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7200" i="1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8.5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70FB464-B898-0D95-CC68-67172A2011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2966" y="5430811"/>
                <a:ext cx="3806648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580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18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717124" y="238547"/>
            <a:ext cx="10681854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11500" dirty="0">
                <a:solidFill>
                  <a:prstClr val="black"/>
                </a:solidFill>
                <a:cs typeface="Arial" pitchFamily="34" charset="0"/>
              </a:rPr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3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13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12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717124" y="238547"/>
            <a:ext cx="10681854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11500" dirty="0">
                <a:solidFill>
                  <a:prstClr val="black"/>
                </a:solidFill>
                <a:cs typeface="Arial" pitchFamily="34" charset="0"/>
              </a:rPr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3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13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878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717124" y="238547"/>
            <a:ext cx="10681854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11500" dirty="0">
                <a:solidFill>
                  <a:prstClr val="black"/>
                </a:solidFill>
                <a:cs typeface="Arial" pitchFamily="34" charset="0"/>
              </a:rPr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3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GB" sz="13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𝒙𝒚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208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849646" y="2884297"/>
            <a:ext cx="10681854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cs typeface="Arial" pitchFamily="34" charset="0"/>
              </a:rPr>
              <a:t>What is the value of </a:t>
            </a:r>
            <a:r>
              <a:rPr lang="en-GB" sz="8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prstClr val="black"/>
                </a:solidFill>
                <a:cs typeface="Arial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092021" y="656252"/>
                <a:ext cx="2575439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021" y="656252"/>
                <a:ext cx="2575439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595922" y="380769"/>
                <a:ext cx="4407853" cy="2466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3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13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138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5922" y="380769"/>
                <a:ext cx="4407853" cy="24660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078646" y="4344531"/>
                <a:ext cx="3201905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3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8646" y="4344531"/>
                <a:ext cx="3201905" cy="22159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789363" y="4767859"/>
            <a:ext cx="6096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GB" sz="9600" i="1" dirty="0">
                <a:solidFill>
                  <a:srgbClr val="FF0000"/>
                </a:solidFill>
                <a:latin typeface="Cambria Math" panose="02040503050406030204" pitchFamily="18" charset="0"/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43812" y="4263199"/>
                <a:ext cx="1296605" cy="2166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7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812" y="4263199"/>
                <a:ext cx="1296605" cy="21666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711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2974" y="377276"/>
                <a:ext cx="10861964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What do all of the numbers have in common?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𝟐</m:t>
                      </m:r>
                      <m:r>
                        <a:rPr lang="en-GB" sz="6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b="1" i="1">
                          <a:latin typeface="Cambria Math"/>
                        </a:rPr>
                        <m:t>, </m:t>
                      </m:r>
                      <m:r>
                        <a:rPr lang="en-GB" sz="66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𝟖</m:t>
                      </m:r>
                      <m:r>
                        <a:rPr lang="en-GB" sz="6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b="1" i="1">
                          <a:latin typeface="Cambria Math"/>
                        </a:rPr>
                        <m:t>, </m:t>
                      </m:r>
                      <m:r>
                        <a:rPr lang="en-GB" sz="6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𝟒</m:t>
                      </m:r>
                      <m:r>
                        <a:rPr lang="en-GB" sz="6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66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GB" sz="66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GB" sz="66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  <m:r>
                        <a:rPr lang="en-US" sz="66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6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𝟔𝟒</m:t>
                      </m:r>
                      <m:r>
                        <a:rPr lang="en-GB" sz="6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74" y="377276"/>
                <a:ext cx="10861964" cy="1785104"/>
              </a:xfrm>
              <a:prstGeom prst="rect">
                <a:avLst/>
              </a:prstGeom>
              <a:blipFill>
                <a:blip r:embed="rId2"/>
                <a:stretch>
                  <a:fillRect l="-898" t="-7167" r="-9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12420" y="2982393"/>
                <a:ext cx="8334896" cy="18253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They are all powers of 2! </a:t>
                </a:r>
              </a:p>
              <a:p>
                <a:pPr lvl="0"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 dirty="0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5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sSup>
                      <m:sSupPr>
                        <m:ctrlPr>
                          <a:rPr lang="en-GB" sz="5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5400" i="1" dirty="0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5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GB" sz="5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5400" i="1" dirty="0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5400" i="1" dirty="0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GB" sz="5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5400" i="1" dirty="0" smtClean="0">
                            <a:solidFill>
                              <a:srgbClr val="FF00FF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5400" b="0" i="1" dirty="0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 dirty="0">
                            <a:solidFill>
                              <a:srgbClr val="FFC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5400" b="0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2420" y="2982393"/>
                <a:ext cx="8334896" cy="1825371"/>
              </a:xfrm>
              <a:prstGeom prst="rect">
                <a:avLst/>
              </a:prstGeom>
              <a:blipFill>
                <a:blip r:embed="rId3"/>
                <a:stretch>
                  <a:fillRect t="-9333" b="-16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1241366" y="5557394"/>
            <a:ext cx="94765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They have a common base value.</a:t>
            </a:r>
            <a:endParaRPr lang="en-GB" sz="9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71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737062" y="470415"/>
            <a:ext cx="10562705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6000" dirty="0">
                <a:solidFill>
                  <a:prstClr val="black"/>
                </a:solidFill>
                <a:cs typeface="Arial" pitchFamily="34" charset="0"/>
              </a:rPr>
              <a:t>Write 8 as </a:t>
            </a:r>
            <a:r>
              <a:rPr lang="en-GB" sz="6000">
                <a:solidFill>
                  <a:prstClr val="black"/>
                </a:solidFill>
                <a:cs typeface="Arial" pitchFamily="34" charset="0"/>
              </a:rPr>
              <a:t>a power with </a:t>
            </a:r>
            <a:r>
              <a:rPr lang="en-GB" sz="6000" dirty="0">
                <a:solidFill>
                  <a:prstClr val="black"/>
                </a:solidFill>
                <a:cs typeface="Arial" pitchFamily="34" charset="0"/>
              </a:rPr>
              <a:t>a base value of 2.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2058430" y="2139952"/>
                <a:ext cx="7808564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dirty="0">
                          <a:solidFill>
                            <a:srgbClr val="FF0000"/>
                          </a:solidFill>
                          <a:latin typeface="Cambria Math"/>
                        </a:rPr>
                        <m:t>2</m:t>
                      </m:r>
                      <m:r>
                        <a:rPr lang="en-GB" sz="9600" i="1" dirty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×2×2=8</m:t>
                      </m:r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430" y="2139952"/>
                <a:ext cx="7808564" cy="14773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224626" y="4076687"/>
                <a:ext cx="6315614" cy="160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>
                          <a:solidFill>
                            <a:srgbClr val="FF0000"/>
                          </a:solidFill>
                          <a:latin typeface="Cambria Math"/>
                        </a:rPr>
                        <m:t>8= 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626" y="4076687"/>
                <a:ext cx="6315614" cy="16030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1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962289" y="642738"/>
                <a:ext cx="10681854" cy="1231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:r>
                  <a:rPr lang="en-GB" sz="8000" dirty="0">
                    <a:solidFill>
                      <a:prstClr val="black"/>
                    </a:solidFill>
                    <a:cs typeface="Arial" pitchFamily="34" charset="0"/>
                  </a:rPr>
                  <a:t>Write 8</a:t>
                </a:r>
                <a14:m>
                  <m:oMath xmlns:m="http://schemas.openxmlformats.org/officeDocument/2006/math">
                    <m:r>
                      <a:rPr lang="en-US" sz="8000" b="0" i="0" baseline="3000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GB" sz="8000" dirty="0">
                    <a:solidFill>
                      <a:prstClr val="black"/>
                    </a:solidFill>
                    <a:cs typeface="Arial" pitchFamily="34" charset="0"/>
                  </a:rPr>
                  <a:t> as a power of 2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89" y="642738"/>
                <a:ext cx="10681854" cy="1231106"/>
              </a:xfrm>
              <a:prstGeom prst="rect">
                <a:avLst/>
              </a:prstGeom>
              <a:blipFill>
                <a:blip r:embed="rId2"/>
                <a:stretch>
                  <a:fillRect l="-5765" t="-24257" b="-495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449670" y="2838375"/>
                <a:ext cx="3470564" cy="17897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8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115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11500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70" y="2838375"/>
                <a:ext cx="3470564" cy="17897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121125" y="2694563"/>
                <a:ext cx="5084618" cy="1882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115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125" y="2694563"/>
                <a:ext cx="5084618" cy="1882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276840" y="2746042"/>
                <a:ext cx="2749792" cy="1928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11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6840" y="2746042"/>
                <a:ext cx="2749792" cy="19283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012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942411" y="636112"/>
                <a:ext cx="10681854" cy="1231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:r>
                  <a:rPr lang="en-GB" sz="8000" dirty="0">
                    <a:solidFill>
                      <a:prstClr val="black"/>
                    </a:solidFill>
                    <a:cs typeface="Arial" pitchFamily="34" charset="0"/>
                  </a:rPr>
                  <a:t>Write 8</a:t>
                </a:r>
                <a14:m>
                  <m:oMath xmlns:m="http://schemas.openxmlformats.org/officeDocument/2006/math">
                    <m:r>
                      <a:rPr lang="en-GB" sz="8000" i="1" baseline="300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000" dirty="0">
                    <a:solidFill>
                      <a:prstClr val="black"/>
                    </a:solidFill>
                    <a:cs typeface="Arial" pitchFamily="34" charset="0"/>
                  </a:rPr>
                  <a:t> as a power of 2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11" y="636112"/>
                <a:ext cx="10681854" cy="1231106"/>
              </a:xfrm>
              <a:prstGeom prst="rect">
                <a:avLst/>
              </a:prstGeom>
              <a:blipFill>
                <a:blip r:embed="rId2"/>
                <a:stretch>
                  <a:fillRect l="-5765" t="-24257" b="-495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429792" y="2831749"/>
                <a:ext cx="3470564" cy="17697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8</m:t>
                          </m:r>
                        </m:e>
                        <m:sup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115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11500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92" y="2831749"/>
                <a:ext cx="3470564" cy="17697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101247" y="2687937"/>
                <a:ext cx="5084618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115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1247" y="2687937"/>
                <a:ext cx="5084618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256962" y="2739416"/>
                <a:ext cx="2725746" cy="190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115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GB" sz="115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6962" y="2739416"/>
                <a:ext cx="2725746" cy="19020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24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220</Words>
  <Application>Microsoft Office PowerPoint</Application>
  <PresentationFormat>Widescreen</PresentationFormat>
  <Paragraphs>59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11</cp:revision>
  <dcterms:created xsi:type="dcterms:W3CDTF">2020-05-05T16:26:30Z</dcterms:created>
  <dcterms:modified xsi:type="dcterms:W3CDTF">2023-06-22T04:11:54Z</dcterms:modified>
</cp:coreProperties>
</file>