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66" r:id="rId6"/>
    <p:sldId id="265" r:id="rId7"/>
    <p:sldId id="264" r:id="rId8"/>
    <p:sldId id="258" r:id="rId9"/>
    <p:sldId id="261" r:id="rId10"/>
    <p:sldId id="263" r:id="rId11"/>
    <p:sldId id="262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EA4E-A51C-06CC-D827-4744DA5F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2490E-7DB7-650B-FBAD-8920750F8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F569F-256B-6DA2-7899-B710C0990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FE946-64E3-EAB9-79E3-1797E593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2BA75-0201-F5EC-4F39-FEE1D59C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85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9D775-3601-A32C-993E-8FAB7670C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276B2-568E-F202-19C8-AA97BBAA0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FE263-95EA-2DCA-D7D8-A46AF8B42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63938-9484-36ED-6664-10206A112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BF43E-8CF6-17C4-824C-9D075D0C9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88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7422-D7E8-07D3-4377-094A4DC6E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C9096-BAE1-A546-0D2D-6BE99FD55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4502F-838A-CF03-08F8-0BF5A3382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AD25D-D2EE-E97B-970E-4B1F664D7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E9761-1F52-18B6-802D-33902A24E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955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3ABF5-0F88-CFA5-C366-48729A681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74E11-DBF1-A213-30CC-074C60F0F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31C3D-9B5D-5A5B-1613-361196E71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B85CD-EE5B-6ED5-55B4-A109DB8A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32A9B-B260-B505-5BED-77E105F1E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BFD5C-848A-8EBC-11A1-1BBB8BA2B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18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38B9E-0B9A-C22C-E508-032E19BD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3A8CCF-86D4-4E3B-678A-4E2167788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8D5F8F-4A36-6F44-2C6D-35EABB57C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044C19-287C-4E3B-C405-3ABB49CEC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17B40-7A67-2165-8B80-8EAB456912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B31914-BA67-581E-34AD-975ADAB37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3A37A-F56A-2854-632B-7B01E5204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E9A03F-6001-4228-22D0-9488B079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369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5038C-89FE-C737-2E74-F858C2573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877FF7-FF6E-F9B3-708C-B447FD922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C687E-0380-7B25-CD5A-D956A7C39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652F7-738B-817E-121A-3410A59A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9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22D52-6866-CD78-A34B-4EB4A55A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A3B24B-7DE5-1485-61E7-32ED4DFA9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86241-4556-909B-4B5F-6C740FB70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442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A4254-8A2F-18BF-A2A0-0F922D15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DAAFD-27F5-C428-4FD4-5B4DB31A3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444AD-E9E5-5899-B895-6C60BCFAF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D3917-1447-9E5D-8E6E-A7BBA3C7A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C067C-0E5A-29CE-D57B-60066DEE6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AD44B7-63C5-8398-EC06-29997B78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71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EF06-9058-E5E8-AF65-C7B58A597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CC1D41-DA3C-4EBD-2E29-A8F4B7361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DD692-9338-038D-9320-356B06CC6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1949F-1658-228F-7ABA-27EE8678C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AD8AB-1FEF-3D2F-DABE-03EB4A9EE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6D7F3A-E7DE-45B5-B13C-DFACA243E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258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5DC6-5374-C4B1-4D61-CD8F2E5F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9463D-415B-13CC-3744-B88984555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A444F-A1C4-AEBA-7137-AE6F9EAF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B43A4-0E79-1B38-2074-AF2E2EF9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C5E4E-381C-EEE7-1F51-B5C7B2BF8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9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DD9117-C14D-D07A-739B-3E7E8D217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0D4492-EF6E-7102-1C5D-4A881D9A0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3FDF7-0E1D-365D-E532-B9095AFE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0D5A6-F0D2-E85E-5C2C-D4EF6319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57F97-70B8-F973-F810-D8489843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52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683390-5E9A-BE06-8272-01715E740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392E7-18A3-2D0F-D8C9-AC88FC88B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91574-303B-3296-B7DB-6E160413D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D34F3E-7646-41B0-BC74-1F1599A03892}" type="datetimeFigureOut">
              <a:rPr lang="en-GB" smtClean="0"/>
              <a:t>01/09/2025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DB5F1-7255-34D2-DBDB-8B84D7BD2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8835B-5F76-D3A8-598E-08A5E9B16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AE235B-D4CF-4EF9-B976-3C8034174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73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8C1F08-A5CC-0D79-9DCA-AFCA2A586C15}"/>
              </a:ext>
            </a:extLst>
          </p:cNvPr>
          <p:cNvSpPr txBox="1"/>
          <p:nvPr/>
        </p:nvSpPr>
        <p:spPr>
          <a:xfrm>
            <a:off x="175463" y="92582"/>
            <a:ext cx="5081224" cy="6950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1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perimeter of a rectangle is P cm.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length is (3x+1) cm and the width is (x+5) cm.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If P = 46 cm, find the value of x.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2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triangles have equal perimeters.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sides of the first triangle are 2x cm, (x+2) cm, and (x+4) cm.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sides of the second triangle are 3x cm, (x+1) cm, and (x+3) cm.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3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father is 3 years older than twice his son's age.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sum of their ages is 51.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Let the son's age be x.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age of the father.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4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area of a trapezium is given by the formula   A = ½(</a:t>
            </a:r>
            <a:r>
              <a:rPr lang="en-GB" sz="125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a+b</a:t>
            </a: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)h.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parallel sides are of length 3x cm and (x+2) cm.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height is 6cm and the area is 48cm</a:t>
            </a:r>
            <a:r>
              <a:rPr lang="en-GB" sz="1250" kern="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5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number is multiplied by 5 and then 12 is subtracted from the result.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This is the same as multiplying the number by 3 and adding 6 to the result.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number.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2D5AAF-BD4F-3804-BBC3-A1A939B26498}"/>
              </a:ext>
            </a:extLst>
          </p:cNvPr>
          <p:cNvSpPr txBox="1"/>
          <p:nvPr/>
        </p:nvSpPr>
        <p:spPr>
          <a:xfrm>
            <a:off x="5773270" y="203822"/>
            <a:ext cx="6096000" cy="6450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6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company sells two types of coffee beans, A and B.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bag of coffee A costs £(2x−3) and a bag of coffee B costs £(x+4).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If 5 bags of coffee A and 3 bags of coffee B cost the same amount, find the value of x.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7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phone plans are offered. Plan A costs £15 plus 10p per minute.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Plan B costs £10 plus 15p per minute.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After how many minutes of calls will the cost of the two plans be the same?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8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painters, A and B, are painting a wall.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Painter A has already painted 5 m2 and paints at a rate of 3 m2 per hour.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Painter B has already painted 8 m2 and paints at a rate of 2 m2 per hour.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How many hours will it take for them to have painted the same total area?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9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triangle has angles (4x+10)</a:t>
            </a:r>
            <a:r>
              <a:rPr lang="en-GB" sz="1250" kern="0" dirty="0"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∘</a:t>
            </a: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(2x+15)</a:t>
            </a:r>
            <a:r>
              <a:rPr lang="en-GB" sz="1250" kern="0" dirty="0"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∘</a:t>
            </a: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and (x+5)</a:t>
            </a:r>
            <a:r>
              <a:rPr lang="en-GB" sz="1250" kern="0" dirty="0"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∘</a:t>
            </a: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 and the size of the largest angle.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10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rectangles have the same area.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first rectangle has a length of 3x and a width of 4.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second rectangle has a length of (x+5) and a width of 6. 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5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x.</a:t>
            </a:r>
            <a:endParaRPr lang="en-GB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881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58CD5A-C8C9-DEDE-4042-0A0D3A13BB8D}"/>
              </a:ext>
            </a:extLst>
          </p:cNvPr>
          <p:cNvSpPr txBox="1"/>
          <p:nvPr/>
        </p:nvSpPr>
        <p:spPr>
          <a:xfrm>
            <a:off x="2229224" y="2360705"/>
            <a:ext cx="80144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49035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DDFE-C3A0-799E-7ECC-A6CFA68AD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5E5E46-1B4B-6B1E-3FE3-C73906E565D6}"/>
              </a:ext>
            </a:extLst>
          </p:cNvPr>
          <p:cNvSpPr txBox="1"/>
          <p:nvPr/>
        </p:nvSpPr>
        <p:spPr>
          <a:xfrm>
            <a:off x="175463" y="92582"/>
            <a:ext cx="862190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1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perimeter of a rectangle is P cm.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length is (3x+1) cm and the width is (x+5) cm.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If P = 46 cm, find the value of x.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50DEC0-5BD3-E3B3-3C61-A1704CAFC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588" y="2615937"/>
            <a:ext cx="10010588" cy="398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8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A8ED4-B604-27C0-DFDD-A0A84DACB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FD7BD4-0226-2B04-366C-965B6312ABF5}"/>
              </a:ext>
            </a:extLst>
          </p:cNvPr>
          <p:cNvSpPr txBox="1"/>
          <p:nvPr/>
        </p:nvSpPr>
        <p:spPr>
          <a:xfrm>
            <a:off x="175463" y="92582"/>
            <a:ext cx="11389008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2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triangles have equal perimeters.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sides of the first triangle are 2x cm, (x+2) cm, and (x+4) cm.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sides of the second triangle are 3x cm, (x+1) cm, and (x+3) cm.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x.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5CE047-ECA2-BD5C-8BFF-69E410C4E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65" y="3347125"/>
            <a:ext cx="10267576" cy="317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40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063E-5FDC-2108-AAC9-BA8303B19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DBD416-2127-F6E9-9E55-238330539814}"/>
              </a:ext>
            </a:extLst>
          </p:cNvPr>
          <p:cNvSpPr txBox="1"/>
          <p:nvPr/>
        </p:nvSpPr>
        <p:spPr>
          <a:xfrm>
            <a:off x="175462" y="92582"/>
            <a:ext cx="9201619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3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father is 3 years older than twice his son's age.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sum of their ages is 51.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Let the son's age be x. 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age of the father.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B80CC3-F9DD-3D6E-20B7-1050CDE26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4" y="3192597"/>
            <a:ext cx="10189882" cy="362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64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20B6F-88AF-91CF-B01C-A3A8C5D8F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C33797-6A57-3A2D-DF4E-DD5ED1A7E531}"/>
              </a:ext>
            </a:extLst>
          </p:cNvPr>
          <p:cNvSpPr txBox="1"/>
          <p:nvPr/>
        </p:nvSpPr>
        <p:spPr>
          <a:xfrm>
            <a:off x="175462" y="92582"/>
            <a:ext cx="9428725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4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area of a trapezium is given by the formula   A = ½(</a:t>
            </a:r>
            <a:r>
              <a:rPr lang="en-GB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a+b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)h.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parallel sides are of length 3x cm and (x+2) cm.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height is 6cm and the area is 48cm</a:t>
            </a:r>
            <a:r>
              <a:rPr lang="en-GB" sz="2800" kern="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x.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992192-4444-AC5A-AB6B-8038825CF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17" y="2987899"/>
            <a:ext cx="9687859" cy="358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2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E6B10-51F4-D5CA-3A91-015A55396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C94E51-1F8F-CD1E-6165-BC40094A6994}"/>
              </a:ext>
            </a:extLst>
          </p:cNvPr>
          <p:cNvSpPr txBox="1"/>
          <p:nvPr/>
        </p:nvSpPr>
        <p:spPr>
          <a:xfrm>
            <a:off x="175463" y="92582"/>
            <a:ext cx="1136510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5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number is multiplied by 5 and then 12 is subtracted from the result.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This is the same as multiplying the number by 3 and adding 6 to the result.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number.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63CE9-93F4-1EA0-A521-147543C22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47" y="2521008"/>
            <a:ext cx="10082306" cy="386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6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1BDFD-D6A1-5A72-A22D-0BE9F6D67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D4B465-B318-6CE0-79F3-C888D471BF3F}"/>
              </a:ext>
            </a:extLst>
          </p:cNvPr>
          <p:cNvSpPr txBox="1"/>
          <p:nvPr/>
        </p:nvSpPr>
        <p:spPr>
          <a:xfrm>
            <a:off x="262963" y="144057"/>
            <a:ext cx="11504707" cy="1964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6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company sells two types of coffee beans, A and B.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bag of coffee A costs £(2x−3) and a bag of coffee B costs £(x+4).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If 5 bags of coffee A and 3 bags of coffee B cost the same amount, find the value of x.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496C11-35E0-7BB5-29FB-347D126F2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52" y="2276096"/>
            <a:ext cx="10776873" cy="437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45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2E52A-2F59-6BEF-A3D2-1B840D021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F15FB3-FE73-2887-13AC-D351AA0161D0}"/>
              </a:ext>
            </a:extLst>
          </p:cNvPr>
          <p:cNvSpPr txBox="1"/>
          <p:nvPr/>
        </p:nvSpPr>
        <p:spPr>
          <a:xfrm>
            <a:off x="262963" y="144057"/>
            <a:ext cx="11128189" cy="2225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7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phone plans are offered. Plan A costs £15 plus 10p per minute.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Plan B costs £10 plus 15p per minute.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After how many minutes of calls will the cost of the two plans be the same?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4650DD-E2CD-0EB6-3A20-088EFB6C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07" y="2787014"/>
            <a:ext cx="10528542" cy="379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27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05EEA-7010-D11F-8B85-5CEFFA6F4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B7EF01-482E-5CE0-8FC4-EA8D4D1E98D1}"/>
              </a:ext>
            </a:extLst>
          </p:cNvPr>
          <p:cNvSpPr txBox="1"/>
          <p:nvPr/>
        </p:nvSpPr>
        <p:spPr>
          <a:xfrm>
            <a:off x="262964" y="144057"/>
            <a:ext cx="11373224" cy="246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8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painters, A and B, are painting a wall.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Painter A has already painted 5 m2 and paints at a rate of 3 m2 per hour.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Painter B has already painted 8 m2 and paints at a rate of 2 m2 per hour.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How many hours will it take for them to have painted the same total area?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4A8AE0-C5DB-A97E-153E-1A111E1E9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929" y="2788292"/>
            <a:ext cx="10040471" cy="357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75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ADD9B-6DC8-CD0A-0811-6B8324B3B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792C34-CF1C-DB10-6491-3A8CB4C9E684}"/>
              </a:ext>
            </a:extLst>
          </p:cNvPr>
          <p:cNvSpPr txBox="1"/>
          <p:nvPr/>
        </p:nvSpPr>
        <p:spPr>
          <a:xfrm>
            <a:off x="262963" y="144057"/>
            <a:ext cx="8026401" cy="1661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9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 triangle has angles (4x+10)</a:t>
            </a:r>
            <a:r>
              <a:rPr lang="en-GB" sz="2800" kern="0" dirty="0"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∘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(2x+15)</a:t>
            </a:r>
            <a:r>
              <a:rPr lang="en-GB" sz="2800" kern="0" dirty="0"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∘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and (x+5)</a:t>
            </a:r>
            <a:r>
              <a:rPr lang="en-GB" sz="2800" kern="0" dirty="0"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∘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 and the size of the largest angle.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72FA8-4285-1B21-B7B4-6BA50D880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06" y="2020047"/>
            <a:ext cx="8792782" cy="412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08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16B33-7E7F-D98F-A0A0-4262983B9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AC8FA0-E9D1-AA6B-B0E7-9AC0DE12489F}"/>
              </a:ext>
            </a:extLst>
          </p:cNvPr>
          <p:cNvSpPr txBox="1"/>
          <p:nvPr/>
        </p:nvSpPr>
        <p:spPr>
          <a:xfrm>
            <a:off x="262964" y="144057"/>
            <a:ext cx="8044330" cy="2462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Question 10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Two rectangles have the same area.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first rectangle has a length of 3x and a width of 4.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second rectangle has a length of (x+5) and a width of 6.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Find the value of x.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23E1A-3528-0F87-D8C8-3C7603EA9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12" y="2976045"/>
            <a:ext cx="10200244" cy="350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989</Words>
  <Application>Microsoft Office PowerPoint</Application>
  <PresentationFormat>Widescreen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2025-09-01T11:09:19Z</dcterms:created>
  <dcterms:modified xsi:type="dcterms:W3CDTF">2025-09-01T11:20:18Z</dcterms:modified>
</cp:coreProperties>
</file>