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61" r:id="rId4"/>
    <p:sldId id="263" r:id="rId5"/>
    <p:sldId id="264" r:id="rId6"/>
    <p:sldId id="265" r:id="rId7"/>
    <p:sldId id="269" r:id="rId8"/>
    <p:sldId id="267" r:id="rId9"/>
    <p:sldId id="266" r:id="rId10"/>
    <p:sldId id="268" r:id="rId11"/>
    <p:sldId id="257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60" r:id="rId20"/>
    <p:sldId id="279" r:id="rId21"/>
    <p:sldId id="28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893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698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347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95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330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453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35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1062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980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8267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4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28735-85DA-4EC5-A7B7-F7A3AACF79E0}" type="datetimeFigureOut">
              <a:rPr lang="en-GB" smtClean="0"/>
              <a:t>21/11/2021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31044-803D-4BD2-A11D-E2E2F53EE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95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5033" y="1961804"/>
            <a:ext cx="1132193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Rounding </a:t>
            </a:r>
            <a:r>
              <a:rPr lang="en-US" sz="8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N</a:t>
            </a:r>
            <a:r>
              <a:rPr lang="en-US" sz="8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umbers </a:t>
            </a:r>
          </a:p>
          <a:p>
            <a:pPr algn="ctr"/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(</a:t>
            </a:r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Decimal </a:t>
            </a:r>
            <a:r>
              <a:rPr lang="en-US" sz="8800" b="1" dirty="0">
                <a:solidFill>
                  <a:srgbClr val="000000"/>
                </a:solidFill>
                <a:latin typeface="Calibri" panose="020F0502020204030204" pitchFamily="34" charset="0"/>
              </a:rPr>
              <a:t>P</a:t>
            </a:r>
            <a:r>
              <a:rPr lang="en-US" sz="88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laces)</a:t>
            </a:r>
            <a:r>
              <a:rPr lang="en-US" sz="8800" dirty="0"/>
              <a:t> 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3591279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41617" y="88669"/>
            <a:ext cx="402058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3.00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2 decimal place</a:t>
            </a:r>
          </a:p>
        </p:txBody>
      </p:sp>
    </p:spTree>
    <p:extLst>
      <p:ext uri="{BB962C8B-B14F-4D97-AF65-F5344CB8AC3E}">
        <p14:creationId xmlns:p14="http://schemas.microsoft.com/office/powerpoint/2010/main" val="85160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1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52306" y="3974284"/>
            <a:ext cx="24550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4.8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3552306" y="1615888"/>
            <a:ext cx="5239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4.8325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52302" y="1615887"/>
            <a:ext cx="5239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4.8</a:t>
            </a:r>
            <a:r>
              <a:rPr lang="en-GB" sz="13800" dirty="0">
                <a:solidFill>
                  <a:srgbClr val="0000FF"/>
                </a:solidFill>
              </a:rPr>
              <a:t>3</a:t>
            </a:r>
            <a:r>
              <a:rPr lang="en-GB" sz="138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72914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1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52306" y="3974284"/>
            <a:ext cx="24550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4.9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3552306" y="1615888"/>
            <a:ext cx="5239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4.8525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52305" y="1626616"/>
            <a:ext cx="52397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4.8</a:t>
            </a:r>
            <a:r>
              <a:rPr lang="en-GB" sz="13800" dirty="0">
                <a:solidFill>
                  <a:srgbClr val="0000FF"/>
                </a:solidFill>
              </a:rPr>
              <a:t>5</a:t>
            </a:r>
            <a:r>
              <a:rPr lang="en-GB" sz="138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262749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1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37163" y="3809711"/>
            <a:ext cx="33638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14.9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14.8925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434" y="1593720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14.8</a:t>
            </a:r>
            <a:r>
              <a:rPr lang="en-GB" sz="13800" dirty="0">
                <a:solidFill>
                  <a:srgbClr val="0000FF"/>
                </a:solidFill>
              </a:rPr>
              <a:t>9</a:t>
            </a:r>
            <a:r>
              <a:rPr lang="en-GB" sz="13800" dirty="0"/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3043079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2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37163" y="3809711"/>
            <a:ext cx="4239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14.90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14.8975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434" y="1593721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14.89</a:t>
            </a:r>
            <a:r>
              <a:rPr lang="en-GB" sz="13800" dirty="0">
                <a:solidFill>
                  <a:srgbClr val="0000FF"/>
                </a:solidFill>
              </a:rPr>
              <a:t>7</a:t>
            </a:r>
            <a:r>
              <a:rPr lang="en-GB" sz="13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5097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2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37163" y="3809711"/>
            <a:ext cx="4239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14.89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14.8925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434" y="1593720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14.89</a:t>
            </a:r>
            <a:r>
              <a:rPr lang="en-GB" sz="13800" dirty="0">
                <a:solidFill>
                  <a:srgbClr val="0000FF"/>
                </a:solidFill>
              </a:rPr>
              <a:t>2</a:t>
            </a:r>
            <a:r>
              <a:rPr lang="en-GB" sz="138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5734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2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9578" y="3644305"/>
            <a:ext cx="4239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0.74</a:t>
            </a:r>
            <a:endParaRPr lang="en-GB" sz="13800" dirty="0"/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0.7351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73434" y="1593720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solidFill>
                  <a:srgbClr val="FF0000"/>
                </a:solidFill>
              </a:rPr>
              <a:t>0.73</a:t>
            </a:r>
            <a:r>
              <a:rPr lang="en-GB" sz="13800" b="1" dirty="0">
                <a:solidFill>
                  <a:srgbClr val="0000FF"/>
                </a:solidFill>
              </a:rPr>
              <a:t>5</a:t>
            </a:r>
            <a:r>
              <a:rPr lang="en-GB" sz="138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32723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3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9578" y="3644305"/>
            <a:ext cx="6046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0.035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0.03512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59578" y="1597052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solidFill>
                  <a:srgbClr val="FF0000"/>
                </a:solidFill>
              </a:rPr>
              <a:t>0.035</a:t>
            </a:r>
            <a:r>
              <a:rPr lang="en-GB" sz="13800" b="1" dirty="0">
                <a:solidFill>
                  <a:srgbClr val="0000FF"/>
                </a:solidFill>
              </a:rPr>
              <a:t>1</a:t>
            </a:r>
            <a:r>
              <a:rPr lang="en-GB" sz="13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6101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01281" y="190793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3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73434" y="3605689"/>
            <a:ext cx="604612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>
                <a:solidFill>
                  <a:srgbClr val="FF0000"/>
                </a:solidFill>
              </a:rPr>
              <a:t>1.000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73434" y="1593721"/>
            <a:ext cx="62677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dirty="0"/>
              <a:t>0.99999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62350" y="1593721"/>
            <a:ext cx="642296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>
                <a:solidFill>
                  <a:srgbClr val="FF0000"/>
                </a:solidFill>
              </a:rPr>
              <a:t>0.999</a:t>
            </a:r>
            <a:r>
              <a:rPr lang="en-GB" sz="13800" b="1" dirty="0">
                <a:solidFill>
                  <a:srgbClr val="0000FF"/>
                </a:solidFill>
              </a:rPr>
              <a:t>9</a:t>
            </a:r>
            <a:r>
              <a:rPr lang="en-GB" sz="13800" b="1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20614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5843" y="58523"/>
            <a:ext cx="77770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8800" dirty="0">
                <a:solidFill>
                  <a:srgbClr val="000000"/>
                </a:solidFill>
              </a:rPr>
              <a:t>What is wrong?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98970" y="3353794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1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6087" y="1620297"/>
            <a:ext cx="4342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1.982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73550" y="4642009"/>
            <a:ext cx="10945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90069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127" y="1646827"/>
            <a:ext cx="1183732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222222"/>
                </a:solidFill>
              </a:rPr>
              <a:t>- to make calculations easier.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222222"/>
              </a:solidFill>
            </a:endParaRPr>
          </a:p>
          <a:p>
            <a:pPr algn="ctr"/>
            <a:r>
              <a:rPr lang="en-GB" sz="6600" dirty="0"/>
              <a:t>- to make a number user friendly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2357" y="200277"/>
            <a:ext cx="106624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Why round numbers?</a:t>
            </a:r>
          </a:p>
        </p:txBody>
      </p:sp>
      <p:pic>
        <p:nvPicPr>
          <p:cNvPr id="1026" name="Picture 2" descr="Image result for calculato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0" t="5323" r="6753"/>
          <a:stretch/>
        </p:blipFill>
        <p:spPr bwMode="auto">
          <a:xfrm>
            <a:off x="4986737" y="4274741"/>
            <a:ext cx="2118774" cy="2338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84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5843" y="58523"/>
            <a:ext cx="77770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8800" dirty="0">
                <a:solidFill>
                  <a:srgbClr val="000000"/>
                </a:solidFill>
              </a:rPr>
              <a:t>What is wrong?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98970" y="3353794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2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646087" y="1620297"/>
            <a:ext cx="43420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1.999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73550" y="4642009"/>
            <a:ext cx="109450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49372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5843" y="58523"/>
            <a:ext cx="77770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8800" dirty="0">
                <a:solidFill>
                  <a:srgbClr val="000000"/>
                </a:solidFill>
              </a:rPr>
              <a:t>What is wrong?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98970" y="3353794"/>
            <a:ext cx="830176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ctr"/>
            <a:r>
              <a:rPr lang="en-GB" sz="8800" dirty="0">
                <a:solidFill>
                  <a:srgbClr val="000000"/>
                </a:solidFill>
              </a:rPr>
              <a:t>Rounding to </a:t>
            </a:r>
            <a:r>
              <a:rPr lang="en-GB" sz="8800" dirty="0">
                <a:solidFill>
                  <a:srgbClr val="FF0000"/>
                </a:solidFill>
              </a:rPr>
              <a:t>3 </a:t>
            </a:r>
            <a:r>
              <a:rPr lang="en-GB" sz="8800" dirty="0" err="1">
                <a:solidFill>
                  <a:srgbClr val="FF0000"/>
                </a:solidFill>
              </a:rPr>
              <a:t>d.p</a:t>
            </a:r>
            <a:endParaRPr lang="en-GB" sz="8800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74785" y="1603672"/>
            <a:ext cx="53926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2.9954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18873" y="4642009"/>
            <a:ext cx="267712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3.0</a:t>
            </a:r>
          </a:p>
        </p:txBody>
      </p:sp>
    </p:spTree>
    <p:extLst>
      <p:ext uri="{BB962C8B-B14F-4D97-AF65-F5344CB8AC3E}">
        <p14:creationId xmlns:p14="http://schemas.microsoft.com/office/powerpoint/2010/main" val="1729082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8175" y="60960"/>
            <a:ext cx="33915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3.4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1 decimal place</a:t>
            </a:r>
          </a:p>
        </p:txBody>
      </p:sp>
    </p:spTree>
    <p:extLst>
      <p:ext uri="{BB962C8B-B14F-4D97-AF65-F5344CB8AC3E}">
        <p14:creationId xmlns:p14="http://schemas.microsoft.com/office/powerpoint/2010/main" val="10766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5541" y="55418"/>
            <a:ext cx="406492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3.04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2 decimal place</a:t>
            </a:r>
          </a:p>
        </p:txBody>
      </p:sp>
    </p:spTree>
    <p:extLst>
      <p:ext uri="{BB962C8B-B14F-4D97-AF65-F5344CB8AC3E}">
        <p14:creationId xmlns:p14="http://schemas.microsoft.com/office/powerpoint/2010/main" val="794124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6821" y="49877"/>
            <a:ext cx="716280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13.3304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1869" y="4045527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4 decimal place</a:t>
            </a:r>
          </a:p>
        </p:txBody>
      </p:sp>
    </p:spTree>
    <p:extLst>
      <p:ext uri="{BB962C8B-B14F-4D97-AF65-F5344CB8AC3E}">
        <p14:creationId xmlns:p14="http://schemas.microsoft.com/office/powerpoint/2010/main" val="177957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0602" y="49877"/>
            <a:ext cx="42117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0.33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31869" y="4045527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2 decimal place</a:t>
            </a:r>
          </a:p>
        </p:txBody>
      </p:sp>
    </p:spTree>
    <p:extLst>
      <p:ext uri="{BB962C8B-B14F-4D97-AF65-F5344CB8AC3E}">
        <p14:creationId xmlns:p14="http://schemas.microsoft.com/office/powerpoint/2010/main" val="374455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0865" y="66502"/>
            <a:ext cx="51622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0.042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3 decimal place</a:t>
            </a:r>
          </a:p>
        </p:txBody>
      </p:sp>
    </p:spTree>
    <p:extLst>
      <p:ext uri="{BB962C8B-B14F-4D97-AF65-F5344CB8AC3E}">
        <p14:creationId xmlns:p14="http://schemas.microsoft.com/office/powerpoint/2010/main" val="294949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0214" y="72045"/>
            <a:ext cx="15433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72265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0 decimal places</a:t>
            </a:r>
          </a:p>
        </p:txBody>
      </p:sp>
    </p:spTree>
    <p:extLst>
      <p:ext uri="{BB962C8B-B14F-4D97-AF65-F5344CB8AC3E}">
        <p14:creationId xmlns:p14="http://schemas.microsoft.com/office/powerpoint/2010/main" val="178777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98175" y="60960"/>
            <a:ext cx="33915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3.0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262" y="2316479"/>
            <a:ext cx="11355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How many decimal places?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6821" y="4128654"/>
            <a:ext cx="66501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rgbClr val="FF0000"/>
                </a:solidFill>
              </a:rPr>
              <a:t>1 decimal place</a:t>
            </a:r>
          </a:p>
        </p:txBody>
      </p:sp>
    </p:spTree>
    <p:extLst>
      <p:ext uri="{BB962C8B-B14F-4D97-AF65-F5344CB8AC3E}">
        <p14:creationId xmlns:p14="http://schemas.microsoft.com/office/powerpoint/2010/main" val="307558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205</Words>
  <Application>Microsoft Office PowerPoint</Application>
  <PresentationFormat>Widescreen</PresentationFormat>
  <Paragraphs>74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2016-01-26T03:22:30Z</dcterms:created>
  <dcterms:modified xsi:type="dcterms:W3CDTF">2021-11-21T17:56:12Z</dcterms:modified>
</cp:coreProperties>
</file>