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5B46-B381-4446-AFEB-9C0985394A64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134C-63A4-4C9F-8682-337757B3C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833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5B46-B381-4446-AFEB-9C0985394A64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134C-63A4-4C9F-8682-337757B3C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57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5B46-B381-4446-AFEB-9C0985394A64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134C-63A4-4C9F-8682-337757B3C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61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5B46-B381-4446-AFEB-9C0985394A64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134C-63A4-4C9F-8682-337757B3C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232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5B46-B381-4446-AFEB-9C0985394A64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134C-63A4-4C9F-8682-337757B3C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70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5B46-B381-4446-AFEB-9C0985394A64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134C-63A4-4C9F-8682-337757B3C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18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5B46-B381-4446-AFEB-9C0985394A64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134C-63A4-4C9F-8682-337757B3C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872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5B46-B381-4446-AFEB-9C0985394A64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134C-63A4-4C9F-8682-337757B3C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462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5B46-B381-4446-AFEB-9C0985394A64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134C-63A4-4C9F-8682-337757B3C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43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5B46-B381-4446-AFEB-9C0985394A64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134C-63A4-4C9F-8682-337757B3C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484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5B46-B381-4446-AFEB-9C0985394A64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134C-63A4-4C9F-8682-337757B3C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65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F5B46-B381-4446-AFEB-9C0985394A64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0134C-63A4-4C9F-8682-337757B3C1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743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926218"/>
              </p:ext>
            </p:extLst>
          </p:nvPr>
        </p:nvGraphicFramePr>
        <p:xfrm>
          <a:off x="300646" y="189447"/>
          <a:ext cx="11409220" cy="1484630"/>
        </p:xfrm>
        <a:graphic>
          <a:graphicData uri="http://schemas.openxmlformats.org/drawingml/2006/table">
            <a:tbl>
              <a:tblPr firstRow="1" firstCol="1" bandRow="1"/>
              <a:tblGrid>
                <a:gridCol w="876228">
                  <a:extLst>
                    <a:ext uri="{9D8B030D-6E8A-4147-A177-3AD203B41FA5}">
                      <a16:colId xmlns:a16="http://schemas.microsoft.com/office/drawing/2014/main" val="1896194297"/>
                    </a:ext>
                  </a:extLst>
                </a:gridCol>
                <a:gridCol w="876228">
                  <a:extLst>
                    <a:ext uri="{9D8B030D-6E8A-4147-A177-3AD203B41FA5}">
                      <a16:colId xmlns:a16="http://schemas.microsoft.com/office/drawing/2014/main" val="274912488"/>
                    </a:ext>
                  </a:extLst>
                </a:gridCol>
                <a:gridCol w="876228">
                  <a:extLst>
                    <a:ext uri="{9D8B030D-6E8A-4147-A177-3AD203B41FA5}">
                      <a16:colId xmlns:a16="http://schemas.microsoft.com/office/drawing/2014/main" val="3634123597"/>
                    </a:ext>
                  </a:extLst>
                </a:gridCol>
                <a:gridCol w="876228">
                  <a:extLst>
                    <a:ext uri="{9D8B030D-6E8A-4147-A177-3AD203B41FA5}">
                      <a16:colId xmlns:a16="http://schemas.microsoft.com/office/drawing/2014/main" val="1472029276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2842110002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4272365320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1180823666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2120849422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2536101043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3861791396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2251375534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2086962712"/>
                    </a:ext>
                  </a:extLst>
                </a:gridCol>
                <a:gridCol w="876228">
                  <a:extLst>
                    <a:ext uri="{9D8B030D-6E8A-4147-A177-3AD203B41FA5}">
                      <a16:colId xmlns:a16="http://schemas.microsoft.com/office/drawing/2014/main" val="3619620628"/>
                    </a:ext>
                  </a:extLst>
                </a:gridCol>
              </a:tblGrid>
              <a:tr h="241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478845"/>
                  </a:ext>
                </a:extLst>
              </a:tr>
              <a:tr h="241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749555"/>
                  </a:ext>
                </a:extLst>
              </a:tr>
              <a:tr h="241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6618066"/>
                  </a:ext>
                </a:extLst>
              </a:tr>
              <a:tr h="241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3201252"/>
                  </a:ext>
                </a:extLst>
              </a:tr>
              <a:tr h="241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94322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1863526"/>
                  </p:ext>
                </p:extLst>
              </p:nvPr>
            </p:nvGraphicFramePr>
            <p:xfrm>
              <a:off x="300652" y="2007640"/>
              <a:ext cx="11387051" cy="460959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275588">
                      <a:extLst>
                        <a:ext uri="{9D8B030D-6E8A-4147-A177-3AD203B41FA5}">
                          <a16:colId xmlns:a16="http://schemas.microsoft.com/office/drawing/2014/main" val="3876399823"/>
                        </a:ext>
                      </a:extLst>
                    </a:gridCol>
                    <a:gridCol w="2275588">
                      <a:extLst>
                        <a:ext uri="{9D8B030D-6E8A-4147-A177-3AD203B41FA5}">
                          <a16:colId xmlns:a16="http://schemas.microsoft.com/office/drawing/2014/main" val="1148692577"/>
                        </a:ext>
                      </a:extLst>
                    </a:gridCol>
                    <a:gridCol w="2280143">
                      <a:extLst>
                        <a:ext uri="{9D8B030D-6E8A-4147-A177-3AD203B41FA5}">
                          <a16:colId xmlns:a16="http://schemas.microsoft.com/office/drawing/2014/main" val="689419108"/>
                        </a:ext>
                      </a:extLst>
                    </a:gridCol>
                    <a:gridCol w="2277866">
                      <a:extLst>
                        <a:ext uri="{9D8B030D-6E8A-4147-A177-3AD203B41FA5}">
                          <a16:colId xmlns:a16="http://schemas.microsoft.com/office/drawing/2014/main" val="1121720108"/>
                        </a:ext>
                      </a:extLst>
                    </a:gridCol>
                    <a:gridCol w="2277866">
                      <a:extLst>
                        <a:ext uri="{9D8B030D-6E8A-4147-A177-3AD203B41FA5}">
                          <a16:colId xmlns:a16="http://schemas.microsoft.com/office/drawing/2014/main" val="1898366378"/>
                        </a:ext>
                      </a:extLst>
                    </a:gridCol>
                  </a:tblGrid>
                  <a:tr h="5397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8×4+</m:t>
                                </m:r>
                                <m:sSup>
                                  <m:sSup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8×3−6×2</m:t>
                                </m:r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8×4+</m:t>
                                    </m:r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5×3−6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4×3−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16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9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15÷5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04598993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02372155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55990274"/>
                      </a:ext>
                    </a:extLst>
                  </a:tr>
                  <a:tr h="717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54852995"/>
                      </a:ext>
                    </a:extLst>
                  </a:tr>
                  <a:tr h="5397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12−2×4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9+7×4−1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5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5+7×3</m:t>
                                    </m:r>
                                  </m:e>
                                </m:d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−9×2</m:t>
                                </m:r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(8+4×3)×6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−2×3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sz="2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sz="2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Arial" panose="020B0604020202020204" pitchFamily="34" charset="0"/>
                                              </a:rPr>
                                              <m:t>5×4+</m:t>
                                            </m:r>
                                            <m:rad>
                                              <m:radPr>
                                                <m:degHide m:val="on"/>
                                                <m:ctrlPr>
                                                  <a:rPr lang="en-GB" sz="2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Arial" panose="020B0604020202020204" pitchFamily="34" charset="0"/>
                                                  </a:rPr>
                                                </m:ctrlPr>
                                              </m:radPr>
                                              <m:deg/>
                                              <m:e>
                                                <m:r>
                                                  <a:rPr lang="en-GB" sz="2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Arial" panose="020B0604020202020204" pitchFamily="34" charset="0"/>
                                                  </a:rPr>
                                                  <m:t>16</m:t>
                                                </m:r>
                                              </m:e>
                                            </m:rad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en-GB" sz="2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Arial" panose="020B0604020202020204" pitchFamily="34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GB" sz="2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Arial" panose="020B0604020202020204" pitchFamily="34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GB" sz="2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Arial" panose="020B0604020202020204" pitchFamily="34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92150580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20259837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7326504"/>
                      </a:ext>
                    </a:extLst>
                  </a:tr>
                  <a:tr h="361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0526886"/>
                      </a:ext>
                    </a:extLst>
                  </a:tr>
                  <a:tr h="5397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(2×4−5)×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7×3+</m:t>
                                    </m:r>
                                    <m:sSup>
                                      <m:sSupPr>
                                        <m:ctrlPr>
                                          <a:rPr lang="en-GB" sz="18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en-GB" sz="18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(6+4×2)×5</m:t>
                                    </m:r>
                                  </m:num>
                                  <m:den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4+2×3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7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1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p>
                                          <m:sSupPr>
                                            <m:ctrlPr>
                                              <a:rPr lang="en-GB" sz="2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2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Arial" panose="020B0604020202020204" pitchFamily="34" charset="0"/>
                                              </a:rPr>
                                              <m:t>3</m:t>
                                            </m:r>
                                          </m:e>
                                          <m:sup>
                                            <m:r>
                                              <a:rPr lang="en-GB" sz="2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Arial" panose="020B0604020202020204" pitchFamily="34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−5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09246215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32149517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13682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1863526"/>
                  </p:ext>
                </p:extLst>
              </p:nvPr>
            </p:nvGraphicFramePr>
            <p:xfrm>
              <a:off x="300652" y="2007640"/>
              <a:ext cx="11387051" cy="460959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275588">
                      <a:extLst>
                        <a:ext uri="{9D8B030D-6E8A-4147-A177-3AD203B41FA5}">
                          <a16:colId xmlns:a16="http://schemas.microsoft.com/office/drawing/2014/main" val="3876399823"/>
                        </a:ext>
                      </a:extLst>
                    </a:gridCol>
                    <a:gridCol w="2275588">
                      <a:extLst>
                        <a:ext uri="{9D8B030D-6E8A-4147-A177-3AD203B41FA5}">
                          <a16:colId xmlns:a16="http://schemas.microsoft.com/office/drawing/2014/main" val="1148692577"/>
                        </a:ext>
                      </a:extLst>
                    </a:gridCol>
                    <a:gridCol w="2280143">
                      <a:extLst>
                        <a:ext uri="{9D8B030D-6E8A-4147-A177-3AD203B41FA5}">
                          <a16:colId xmlns:a16="http://schemas.microsoft.com/office/drawing/2014/main" val="689419108"/>
                        </a:ext>
                      </a:extLst>
                    </a:gridCol>
                    <a:gridCol w="2277866">
                      <a:extLst>
                        <a:ext uri="{9D8B030D-6E8A-4147-A177-3AD203B41FA5}">
                          <a16:colId xmlns:a16="http://schemas.microsoft.com/office/drawing/2014/main" val="1121720108"/>
                        </a:ext>
                      </a:extLst>
                    </a:gridCol>
                    <a:gridCol w="2277866">
                      <a:extLst>
                        <a:ext uri="{9D8B030D-6E8A-4147-A177-3AD203B41FA5}">
                          <a16:colId xmlns:a16="http://schemas.microsoft.com/office/drawing/2014/main" val="1898366378"/>
                        </a:ext>
                      </a:extLst>
                    </a:gridCol>
                  </a:tblGrid>
                  <a:tr h="7033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7" t="-862" r="-400267" b="-554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36" t="-862" r="-301340" b="-554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862" r="-200535" b="-554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000" t="-862" r="-100535" b="-5543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000" t="-862" r="-535" b="-554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04598993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02372155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955990274"/>
                      </a:ext>
                    </a:extLst>
                  </a:tr>
                  <a:tr h="1687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54852995"/>
                      </a:ext>
                    </a:extLst>
                  </a:tr>
                  <a:tr h="85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7" t="-179286" r="-400267" b="-26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36" t="-179286" r="-301340" b="-26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179286" r="-200535" b="-26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000" t="-179286" r="-100535" b="-263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000" t="-179286" r="-535" b="-263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92150580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20259837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7326504"/>
                      </a:ext>
                    </a:extLst>
                  </a:tr>
                  <a:tr h="1687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10526886"/>
                      </a:ext>
                    </a:extLst>
                  </a:tr>
                  <a:tr h="7688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7" t="-413386" r="-400267" b="-850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536" t="-413386" r="-301340" b="-850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000" t="-413386" r="-200535" b="-850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09246215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32149517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713682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Rectangle 7"/>
          <p:cNvSpPr/>
          <p:nvPr/>
        </p:nvSpPr>
        <p:spPr>
          <a:xfrm>
            <a:off x="7365076" y="5371120"/>
            <a:ext cx="4438996" cy="90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Reveal </a:t>
            </a:r>
            <a:r>
              <a:rPr lang="en-GB" sz="2400" dirty="0"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kleptomaniacs do to treat their condition:</a:t>
            </a:r>
          </a:p>
        </p:txBody>
      </p:sp>
    </p:spTree>
    <p:extLst>
      <p:ext uri="{BB962C8B-B14F-4D97-AF65-F5344CB8AC3E}">
        <p14:creationId xmlns:p14="http://schemas.microsoft.com/office/powerpoint/2010/main" val="1936392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27811" y="2294313"/>
            <a:ext cx="80300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68588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51172522"/>
                  </p:ext>
                </p:extLst>
              </p:nvPr>
            </p:nvGraphicFramePr>
            <p:xfrm>
              <a:off x="300646" y="1928019"/>
              <a:ext cx="11409221" cy="480022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280018">
                      <a:extLst>
                        <a:ext uri="{9D8B030D-6E8A-4147-A177-3AD203B41FA5}">
                          <a16:colId xmlns:a16="http://schemas.microsoft.com/office/drawing/2014/main" val="2528527153"/>
                        </a:ext>
                      </a:extLst>
                    </a:gridCol>
                    <a:gridCol w="2280018">
                      <a:extLst>
                        <a:ext uri="{9D8B030D-6E8A-4147-A177-3AD203B41FA5}">
                          <a16:colId xmlns:a16="http://schemas.microsoft.com/office/drawing/2014/main" val="1251144046"/>
                        </a:ext>
                      </a:extLst>
                    </a:gridCol>
                    <a:gridCol w="2284583">
                      <a:extLst>
                        <a:ext uri="{9D8B030D-6E8A-4147-A177-3AD203B41FA5}">
                          <a16:colId xmlns:a16="http://schemas.microsoft.com/office/drawing/2014/main" val="2942961014"/>
                        </a:ext>
                      </a:extLst>
                    </a:gridCol>
                    <a:gridCol w="2282301">
                      <a:extLst>
                        <a:ext uri="{9D8B030D-6E8A-4147-A177-3AD203B41FA5}">
                          <a16:colId xmlns:a16="http://schemas.microsoft.com/office/drawing/2014/main" val="1335975811"/>
                        </a:ext>
                      </a:extLst>
                    </a:gridCol>
                    <a:gridCol w="2282301">
                      <a:extLst>
                        <a:ext uri="{9D8B030D-6E8A-4147-A177-3AD203B41FA5}">
                          <a16:colId xmlns:a16="http://schemas.microsoft.com/office/drawing/2014/main" val="119797996"/>
                        </a:ext>
                      </a:extLst>
                    </a:gridCol>
                  </a:tblGrid>
                  <a:tr h="5397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8×4+</m:t>
                                </m:r>
                                <m:sSup>
                                  <m:sSup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8×3−6×2</m:t>
                                </m:r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8×4+</m:t>
                                    </m:r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5×3−6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4×3−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16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9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15÷5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890020889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352881954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66025456"/>
                      </a:ext>
                    </a:extLst>
                  </a:tr>
                  <a:tr h="717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46012484"/>
                      </a:ext>
                    </a:extLst>
                  </a:tr>
                  <a:tr h="5397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12−2×4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9+7×4−1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5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5+7×3</m:t>
                                    </m:r>
                                  </m:e>
                                </m:d>
                                <m:r>
                                  <a:rPr lang="en-GB" sz="20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−9×2</m:t>
                                </m:r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(8+4×3)×6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−2×3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GB" sz="2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GB" sz="2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Arial" panose="020B0604020202020204" pitchFamily="34" charset="0"/>
                                              </a:rPr>
                                              <m:t>5×4+</m:t>
                                            </m:r>
                                            <m:rad>
                                              <m:radPr>
                                                <m:degHide m:val="on"/>
                                                <m:ctrlPr>
                                                  <a:rPr lang="en-GB" sz="2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Arial" panose="020B0604020202020204" pitchFamily="34" charset="0"/>
                                                  </a:rPr>
                                                </m:ctrlPr>
                                              </m:radPr>
                                              <m:deg/>
                                              <m:e>
                                                <m:r>
                                                  <a:rPr lang="en-GB" sz="2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Arial" panose="020B0604020202020204" pitchFamily="34" charset="0"/>
                                                  </a:rPr>
                                                  <m:t>16</m:t>
                                                </m:r>
                                              </m:e>
                                            </m:rad>
                                          </m:num>
                                          <m:den>
                                            <m:sSup>
                                              <m:sSupPr>
                                                <m:ctrlPr>
                                                  <a:rPr lang="en-GB" sz="2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Arial" panose="020B0604020202020204" pitchFamily="34" charset="0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a:rPr lang="en-GB" sz="2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Arial" panose="020B0604020202020204" pitchFamily="34" charset="0"/>
                                                  </a:rPr>
                                                  <m:t>2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GB" sz="2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Calibri" panose="020F0502020204030204" pitchFamily="34" charset="0"/>
                                                    <a:cs typeface="Arial" panose="020B0604020202020204" pitchFamily="34" charset="0"/>
                                                  </a:rPr>
                                                  <m:t>2</m:t>
                                                </m:r>
                                              </m:sup>
                                            </m:sSup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52278867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15970077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H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38499975"/>
                      </a:ext>
                    </a:extLst>
                  </a:tr>
                  <a:tr h="3619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69726230"/>
                      </a:ext>
                    </a:extLst>
                  </a:tr>
                  <a:tr h="5397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Arial" panose="020B0604020202020204" pitchFamily="34" charset="0"/>
                                  </a:rPr>
                                  <m:t>(2×4−5)×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7×3+</m:t>
                                    </m:r>
                                    <m:sSup>
                                      <m:sSupPr>
                                        <m:ctrlPr>
                                          <a:rPr lang="en-GB" sz="18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18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e>
                                      <m:sup>
                                        <m:r>
                                          <a:rPr lang="en-GB" sz="18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rad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(6+4×2)×5</m:t>
                                    </m:r>
                                  </m:num>
                                  <m:den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4+2×3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7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en-GB" sz="20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1</m:t>
                                        </m:r>
                                      </m:e>
                                      <m: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num>
                                  <m:den>
                                    <m:rad>
                                      <m:radPr>
                                        <m:degHide m:val="on"/>
                                        <m:ctrlP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sSup>
                                          <m:sSupPr>
                                            <m:ctrlPr>
                                              <a:rPr lang="en-GB" sz="2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Arial" panose="020B0604020202020204" pitchFamily="34" charset="0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GB" sz="2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Arial" panose="020B0604020202020204" pitchFamily="34" charset="0"/>
                                              </a:rPr>
                                              <m:t>3</m:t>
                                            </m:r>
                                          </m:e>
                                          <m:sup>
                                            <m:r>
                                              <a:rPr lang="en-GB" sz="2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Arial" panose="020B0604020202020204" pitchFamily="34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GB" sz="2000" i="1">
                                            <a:effectLst/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Arial" panose="020B0604020202020204" pitchFamily="34" charset="0"/>
                                          </a:rPr>
                                          <m:t>−5</m:t>
                                        </m:r>
                                      </m:e>
                                    </m:rad>
                                  </m:den>
                                </m:f>
                              </m:oMath>
                            </m:oMathPara>
                          </a14:m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33183295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35972941"/>
                      </a:ext>
                    </a:extLst>
                  </a:tr>
                  <a:tr h="32385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I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536221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51172522"/>
                  </p:ext>
                </p:extLst>
              </p:nvPr>
            </p:nvGraphicFramePr>
            <p:xfrm>
              <a:off x="300646" y="1928019"/>
              <a:ext cx="11409221" cy="480022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280018">
                      <a:extLst>
                        <a:ext uri="{9D8B030D-6E8A-4147-A177-3AD203B41FA5}">
                          <a16:colId xmlns:a16="http://schemas.microsoft.com/office/drawing/2014/main" val="2528527153"/>
                        </a:ext>
                      </a:extLst>
                    </a:gridCol>
                    <a:gridCol w="2280018">
                      <a:extLst>
                        <a:ext uri="{9D8B030D-6E8A-4147-A177-3AD203B41FA5}">
                          <a16:colId xmlns:a16="http://schemas.microsoft.com/office/drawing/2014/main" val="1251144046"/>
                        </a:ext>
                      </a:extLst>
                    </a:gridCol>
                    <a:gridCol w="2284583">
                      <a:extLst>
                        <a:ext uri="{9D8B030D-6E8A-4147-A177-3AD203B41FA5}">
                          <a16:colId xmlns:a16="http://schemas.microsoft.com/office/drawing/2014/main" val="2942961014"/>
                        </a:ext>
                      </a:extLst>
                    </a:gridCol>
                    <a:gridCol w="2282301">
                      <a:extLst>
                        <a:ext uri="{9D8B030D-6E8A-4147-A177-3AD203B41FA5}">
                          <a16:colId xmlns:a16="http://schemas.microsoft.com/office/drawing/2014/main" val="1335975811"/>
                        </a:ext>
                      </a:extLst>
                    </a:gridCol>
                    <a:gridCol w="2282301">
                      <a:extLst>
                        <a:ext uri="{9D8B030D-6E8A-4147-A177-3AD203B41FA5}">
                          <a16:colId xmlns:a16="http://schemas.microsoft.com/office/drawing/2014/main" val="119797996"/>
                        </a:ext>
                      </a:extLst>
                    </a:gridCol>
                  </a:tblGrid>
                  <a:tr h="7033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7" t="-870" r="-401070" b="-6026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267" t="-870" r="-301070" b="-6026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9733" t="-870" r="-200267" b="-6026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9733" t="-870" r="-100267" b="-6026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802" t="-870" r="-535" b="-60260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90020889"/>
                      </a:ext>
                    </a:extLst>
                  </a:tr>
                  <a:tr h="3505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352881954"/>
                      </a:ext>
                    </a:extLst>
                  </a:tr>
                  <a:tr h="3505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K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866025456"/>
                      </a:ext>
                    </a:extLst>
                  </a:tr>
                  <a:tr h="18402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46012484"/>
                      </a:ext>
                    </a:extLst>
                  </a:tr>
                  <a:tr h="85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7" t="-187143" r="-401070" b="-29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267" t="-187143" r="-301070" b="-29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9733" t="-187143" r="-200267" b="-29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99733" t="-187143" r="-100267" b="-29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802" t="-187143" r="-535" b="-29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2278867"/>
                      </a:ext>
                    </a:extLst>
                  </a:tr>
                  <a:tr h="3505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15970077"/>
                      </a:ext>
                    </a:extLst>
                  </a:tr>
                  <a:tr h="3505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E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T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H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38499975"/>
                      </a:ext>
                    </a:extLst>
                  </a:tr>
                  <a:tr h="184023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105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69726230"/>
                      </a:ext>
                    </a:extLst>
                  </a:tr>
                  <a:tr h="76885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67" t="-434921" r="-401070" b="-10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267" t="-434921" r="-301070" b="-10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9733" t="-434921" r="-200267" b="-10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33183295"/>
                      </a:ext>
                    </a:extLst>
                  </a:tr>
                  <a:tr h="3505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635972941"/>
                      </a:ext>
                    </a:extLst>
                  </a:tr>
                  <a:tr h="35052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I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G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GB" sz="2000" dirty="0">
                              <a:solidFill>
                                <a:srgbClr val="FF0000"/>
                              </a:solidFill>
                              <a:effectLst/>
                              <a:latin typeface="Trebuchet MS" panose="020B060302020202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GB" sz="2000" dirty="0">
                            <a:effectLst/>
                            <a:latin typeface="Trebuchet MS" panose="020B060302020202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5362212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743387"/>
              </p:ext>
            </p:extLst>
          </p:nvPr>
        </p:nvGraphicFramePr>
        <p:xfrm>
          <a:off x="300646" y="189447"/>
          <a:ext cx="11409220" cy="1577340"/>
        </p:xfrm>
        <a:graphic>
          <a:graphicData uri="http://schemas.openxmlformats.org/drawingml/2006/table">
            <a:tbl>
              <a:tblPr firstRow="1" firstCol="1" bandRow="1"/>
              <a:tblGrid>
                <a:gridCol w="876228">
                  <a:extLst>
                    <a:ext uri="{9D8B030D-6E8A-4147-A177-3AD203B41FA5}">
                      <a16:colId xmlns:a16="http://schemas.microsoft.com/office/drawing/2014/main" val="1896194297"/>
                    </a:ext>
                  </a:extLst>
                </a:gridCol>
                <a:gridCol w="876228">
                  <a:extLst>
                    <a:ext uri="{9D8B030D-6E8A-4147-A177-3AD203B41FA5}">
                      <a16:colId xmlns:a16="http://schemas.microsoft.com/office/drawing/2014/main" val="274912488"/>
                    </a:ext>
                  </a:extLst>
                </a:gridCol>
                <a:gridCol w="876228">
                  <a:extLst>
                    <a:ext uri="{9D8B030D-6E8A-4147-A177-3AD203B41FA5}">
                      <a16:colId xmlns:a16="http://schemas.microsoft.com/office/drawing/2014/main" val="3634123597"/>
                    </a:ext>
                  </a:extLst>
                </a:gridCol>
                <a:gridCol w="876228">
                  <a:extLst>
                    <a:ext uri="{9D8B030D-6E8A-4147-A177-3AD203B41FA5}">
                      <a16:colId xmlns:a16="http://schemas.microsoft.com/office/drawing/2014/main" val="1472029276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2842110002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4272365320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1180823666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2120849422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2536101043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3861791396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2251375534"/>
                    </a:ext>
                  </a:extLst>
                </a:gridCol>
                <a:gridCol w="878510">
                  <a:extLst>
                    <a:ext uri="{9D8B030D-6E8A-4147-A177-3AD203B41FA5}">
                      <a16:colId xmlns:a16="http://schemas.microsoft.com/office/drawing/2014/main" val="2086962712"/>
                    </a:ext>
                  </a:extLst>
                </a:gridCol>
                <a:gridCol w="876228">
                  <a:extLst>
                    <a:ext uri="{9D8B030D-6E8A-4147-A177-3AD203B41FA5}">
                      <a16:colId xmlns:a16="http://schemas.microsoft.com/office/drawing/2014/main" val="3619620628"/>
                    </a:ext>
                  </a:extLst>
                </a:gridCol>
              </a:tblGrid>
              <a:tr h="241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478845"/>
                  </a:ext>
                </a:extLst>
              </a:tr>
              <a:tr h="241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749555"/>
                  </a:ext>
                </a:extLst>
              </a:tr>
              <a:tr h="241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6618066"/>
                  </a:ext>
                </a:extLst>
              </a:tr>
              <a:tr h="241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Z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3201252"/>
                  </a:ext>
                </a:extLst>
              </a:tr>
              <a:tr h="241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9432200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270870" y="5520749"/>
            <a:ext cx="4438996" cy="906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2400" dirty="0" smtClean="0"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Reveal </a:t>
            </a:r>
            <a:r>
              <a:rPr lang="en-GB" sz="2400" dirty="0">
                <a:latin typeface="Trebuchet MS" panose="020B0603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kleptomaniacs do to treat their condition:</a:t>
            </a:r>
          </a:p>
        </p:txBody>
      </p:sp>
    </p:spTree>
    <p:extLst>
      <p:ext uri="{BB962C8B-B14F-4D97-AF65-F5344CB8AC3E}">
        <p14:creationId xmlns:p14="http://schemas.microsoft.com/office/powerpoint/2010/main" val="404256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166</Words>
  <Application>Microsoft Office PowerPoint</Application>
  <PresentationFormat>Widescreen</PresentationFormat>
  <Paragraphs>243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2020-05-19T07:09:04Z</dcterms:created>
  <dcterms:modified xsi:type="dcterms:W3CDTF">2020-05-19T07:33:14Z</dcterms:modified>
</cp:coreProperties>
</file>