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527" r:id="rId2"/>
    <p:sldId id="530" r:id="rId3"/>
    <p:sldId id="528" r:id="rId4"/>
    <p:sldId id="529" r:id="rId5"/>
    <p:sldId id="513" r:id="rId6"/>
    <p:sldId id="526" r:id="rId7"/>
    <p:sldId id="514" r:id="rId8"/>
    <p:sldId id="533" r:id="rId9"/>
    <p:sldId id="535" r:id="rId10"/>
    <p:sldId id="534" r:id="rId11"/>
    <p:sldId id="51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C9C7D0-9C2F-4156-AAFA-E52C5F8EB4C8}" v="238" dt="2024-04-15T05:15:51.1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12" autoAdjust="0"/>
    <p:restoredTop sz="95481" autoAdjust="0"/>
  </p:normalViewPr>
  <p:slideViewPr>
    <p:cSldViewPr>
      <p:cViewPr varScale="1">
        <p:scale>
          <a:sx n="86" d="100"/>
          <a:sy n="86" d="100"/>
        </p:scale>
        <p:origin x="57" y="201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DAC9C7D0-9C2F-4156-AAFA-E52C5F8EB4C8}"/>
    <pc:docChg chg="undo custSel addSld delSld modSld modMainMaster modNotesMaster">
      <pc:chgData name="Stewart Gale" userId="3647ddd2-6040-41ae-a96d-232c23482af8" providerId="ADAL" clId="{DAC9C7D0-9C2F-4156-AAFA-E52C5F8EB4C8}" dt="2024-04-15T05:15:51.142" v="681" actId="20577"/>
      <pc:docMkLst>
        <pc:docMk/>
      </pc:docMkLst>
      <pc:sldChg chg="addSp delSp modSp mod modAnim">
        <pc:chgData name="Stewart Gale" userId="3647ddd2-6040-41ae-a96d-232c23482af8" providerId="ADAL" clId="{DAC9C7D0-9C2F-4156-AAFA-E52C5F8EB4C8}" dt="2023-08-14T07:18:19.485" v="326" actId="20577"/>
        <pc:sldMkLst>
          <pc:docMk/>
          <pc:sldMk cId="2811694845" sldId="513"/>
        </pc:sldMkLst>
        <pc:spChg chg="mod topLvl">
          <ac:chgData name="Stewart Gale" userId="3647ddd2-6040-41ae-a96d-232c23482af8" providerId="ADAL" clId="{DAC9C7D0-9C2F-4156-AAFA-E52C5F8EB4C8}" dt="2023-08-14T07:17:33.034" v="315" actId="1076"/>
          <ac:spMkLst>
            <pc:docMk/>
            <pc:sldMk cId="2811694845" sldId="513"/>
            <ac:spMk id="3" creationId="{56763D8F-728D-454B-A080-E5215E77652B}"/>
          </ac:spMkLst>
        </pc:spChg>
        <pc:spChg chg="mod">
          <ac:chgData name="Stewart Gale" userId="3647ddd2-6040-41ae-a96d-232c23482af8" providerId="ADAL" clId="{DAC9C7D0-9C2F-4156-AAFA-E52C5F8EB4C8}" dt="2023-08-14T07:18:19.485" v="326" actId="20577"/>
          <ac:spMkLst>
            <pc:docMk/>
            <pc:sldMk cId="2811694845" sldId="513"/>
            <ac:spMk id="6" creationId="{00000000-0000-0000-0000-000000000000}"/>
          </ac:spMkLst>
        </pc:spChg>
        <pc:spChg chg="mod">
          <ac:chgData name="Stewart Gale" userId="3647ddd2-6040-41ae-a96d-232c23482af8" providerId="ADAL" clId="{DAC9C7D0-9C2F-4156-AAFA-E52C5F8EB4C8}" dt="2023-08-14T07:17:35.501" v="316" actId="1076"/>
          <ac:spMkLst>
            <pc:docMk/>
            <pc:sldMk cId="2811694845" sldId="513"/>
            <ac:spMk id="7" creationId="{00000000-0000-0000-0000-000000000000}"/>
          </ac:spMkLst>
        </pc:spChg>
        <pc:spChg chg="add mod">
          <ac:chgData name="Stewart Gale" userId="3647ddd2-6040-41ae-a96d-232c23482af8" providerId="ADAL" clId="{DAC9C7D0-9C2F-4156-AAFA-E52C5F8EB4C8}" dt="2023-08-14T07:18:09.041" v="325" actId="1076"/>
          <ac:spMkLst>
            <pc:docMk/>
            <pc:sldMk cId="2811694845" sldId="513"/>
            <ac:spMk id="8" creationId="{0AD12812-BB82-7CF4-4632-C158A5DAD8BF}"/>
          </ac:spMkLst>
        </pc:spChg>
        <pc:grpChg chg="del mod">
          <ac:chgData name="Stewart Gale" userId="3647ddd2-6040-41ae-a96d-232c23482af8" providerId="ADAL" clId="{DAC9C7D0-9C2F-4156-AAFA-E52C5F8EB4C8}" dt="2023-08-14T07:14:10.185" v="261" actId="478"/>
          <ac:grpSpMkLst>
            <pc:docMk/>
            <pc:sldMk cId="2811694845" sldId="513"/>
            <ac:grpSpMk id="2" creationId="{8DD1C810-9903-48EA-8B2E-4090FFE7CCFC}"/>
          </ac:grpSpMkLst>
        </pc:grpChg>
        <pc:cxnChg chg="del mod topLvl">
          <ac:chgData name="Stewart Gale" userId="3647ddd2-6040-41ae-a96d-232c23482af8" providerId="ADAL" clId="{DAC9C7D0-9C2F-4156-AAFA-E52C5F8EB4C8}" dt="2023-08-14T07:14:10.185" v="261" actId="478"/>
          <ac:cxnSpMkLst>
            <pc:docMk/>
            <pc:sldMk cId="2811694845" sldId="513"/>
            <ac:cxnSpMk id="4" creationId="{E2817607-9403-4676-8E00-96FBE530BA80}"/>
          </ac:cxnSpMkLst>
        </pc:cxnChg>
      </pc:sldChg>
      <pc:sldChg chg="addSp delSp modSp mod modAnim">
        <pc:chgData name="Stewart Gale" userId="3647ddd2-6040-41ae-a96d-232c23482af8" providerId="ADAL" clId="{DAC9C7D0-9C2F-4156-AAFA-E52C5F8EB4C8}" dt="2024-04-15T05:15:51.142" v="681" actId="20577"/>
        <pc:sldMkLst>
          <pc:docMk/>
          <pc:sldMk cId="767054381" sldId="514"/>
        </pc:sldMkLst>
        <pc:spChg chg="mod">
          <ac:chgData name="Stewart Gale" userId="3647ddd2-6040-41ae-a96d-232c23482af8" providerId="ADAL" clId="{DAC9C7D0-9C2F-4156-AAFA-E52C5F8EB4C8}" dt="2023-08-14T05:42:07.551" v="0"/>
          <ac:spMkLst>
            <pc:docMk/>
            <pc:sldMk cId="767054381" sldId="514"/>
            <ac:spMk id="3" creationId="{08A5E1EE-B48D-403B-A1E7-5D570C5AC031}"/>
          </ac:spMkLst>
        </pc:spChg>
        <pc:spChg chg="mod">
          <ac:chgData name="Stewart Gale" userId="3647ddd2-6040-41ae-a96d-232c23482af8" providerId="ADAL" clId="{DAC9C7D0-9C2F-4156-AAFA-E52C5F8EB4C8}" dt="2023-08-14T07:20:05.797" v="367" actId="403"/>
          <ac:spMkLst>
            <pc:docMk/>
            <pc:sldMk cId="767054381" sldId="514"/>
            <ac:spMk id="6" creationId="{FD82B9D9-BECE-4B30-8DC8-7FAB4B5BE705}"/>
          </ac:spMkLst>
        </pc:spChg>
        <pc:spChg chg="add mod">
          <ac:chgData name="Stewart Gale" userId="3647ddd2-6040-41ae-a96d-232c23482af8" providerId="ADAL" clId="{DAC9C7D0-9C2F-4156-AAFA-E52C5F8EB4C8}" dt="2024-04-15T05:15:51.142" v="681" actId="20577"/>
          <ac:spMkLst>
            <pc:docMk/>
            <pc:sldMk cId="767054381" sldId="514"/>
            <ac:spMk id="7" creationId="{57C7E8A4-92F2-A8BB-7D87-BBD438916B97}"/>
          </ac:spMkLst>
        </pc:spChg>
        <pc:spChg chg="mod">
          <ac:chgData name="Stewart Gale" userId="3647ddd2-6040-41ae-a96d-232c23482af8" providerId="ADAL" clId="{DAC9C7D0-9C2F-4156-AAFA-E52C5F8EB4C8}" dt="2023-08-14T07:23:21.019" v="429" actId="1036"/>
          <ac:spMkLst>
            <pc:docMk/>
            <pc:sldMk cId="767054381" sldId="514"/>
            <ac:spMk id="8" creationId="{DCEBA397-5D9E-433C-A7F2-71CFBFC11797}"/>
          </ac:spMkLst>
        </pc:spChg>
        <pc:spChg chg="add mod">
          <ac:chgData name="Stewart Gale" userId="3647ddd2-6040-41ae-a96d-232c23482af8" providerId="ADAL" clId="{DAC9C7D0-9C2F-4156-AAFA-E52C5F8EB4C8}" dt="2023-08-14T07:23:21.019" v="429" actId="1036"/>
          <ac:spMkLst>
            <pc:docMk/>
            <pc:sldMk cId="767054381" sldId="514"/>
            <ac:spMk id="10" creationId="{4C88DC3E-55E4-FEA0-055F-B2C6ACD752ED}"/>
          </ac:spMkLst>
        </pc:spChg>
        <pc:spChg chg="add mod">
          <ac:chgData name="Stewart Gale" userId="3647ddd2-6040-41ae-a96d-232c23482af8" providerId="ADAL" clId="{DAC9C7D0-9C2F-4156-AAFA-E52C5F8EB4C8}" dt="2023-08-14T07:23:21.019" v="429" actId="1036"/>
          <ac:spMkLst>
            <pc:docMk/>
            <pc:sldMk cId="767054381" sldId="514"/>
            <ac:spMk id="12" creationId="{6959A83A-1943-6B53-A2E3-8F0264A3C6E1}"/>
          </ac:spMkLst>
        </pc:spChg>
        <pc:spChg chg="add mod">
          <ac:chgData name="Stewart Gale" userId="3647ddd2-6040-41ae-a96d-232c23482af8" providerId="ADAL" clId="{DAC9C7D0-9C2F-4156-AAFA-E52C5F8EB4C8}" dt="2023-08-14T07:23:21.019" v="429" actId="1036"/>
          <ac:spMkLst>
            <pc:docMk/>
            <pc:sldMk cId="767054381" sldId="514"/>
            <ac:spMk id="14" creationId="{F4CB8633-5F32-17CB-1C97-FDF34B647AFB}"/>
          </ac:spMkLst>
        </pc:spChg>
        <pc:grpChg chg="del mod">
          <ac:chgData name="Stewart Gale" userId="3647ddd2-6040-41ae-a96d-232c23482af8" providerId="ADAL" clId="{DAC9C7D0-9C2F-4156-AAFA-E52C5F8EB4C8}" dt="2023-08-14T07:19:38.169" v="357" actId="478"/>
          <ac:grpSpMkLst>
            <pc:docMk/>
            <pc:sldMk cId="767054381" sldId="514"/>
            <ac:grpSpMk id="2" creationId="{68478A8B-6492-46E4-AA8E-CE33FC483E8D}"/>
          </ac:grpSpMkLst>
        </pc:grpChg>
        <pc:cxnChg chg="mod">
          <ac:chgData name="Stewart Gale" userId="3647ddd2-6040-41ae-a96d-232c23482af8" providerId="ADAL" clId="{DAC9C7D0-9C2F-4156-AAFA-E52C5F8EB4C8}" dt="2023-08-14T05:42:07.551" v="0"/>
          <ac:cxnSpMkLst>
            <pc:docMk/>
            <pc:sldMk cId="767054381" sldId="514"/>
            <ac:cxnSpMk id="4" creationId="{72C0C2B5-D5E3-47AC-82B6-A82774B05DED}"/>
          </ac:cxnSpMkLst>
        </pc:cxnChg>
      </pc:sldChg>
      <pc:sldChg chg="delSp modSp mod">
        <pc:chgData name="Stewart Gale" userId="3647ddd2-6040-41ae-a96d-232c23482af8" providerId="ADAL" clId="{DAC9C7D0-9C2F-4156-AAFA-E52C5F8EB4C8}" dt="2023-08-14T07:39:04.197" v="633" actId="1076"/>
        <pc:sldMkLst>
          <pc:docMk/>
          <pc:sldMk cId="1162890895" sldId="516"/>
        </pc:sldMkLst>
        <pc:spChg chg="mod">
          <ac:chgData name="Stewart Gale" userId="3647ddd2-6040-41ae-a96d-232c23482af8" providerId="ADAL" clId="{DAC9C7D0-9C2F-4156-AAFA-E52C5F8EB4C8}" dt="2023-08-14T05:42:07.551" v="0"/>
          <ac:spMkLst>
            <pc:docMk/>
            <pc:sldMk cId="1162890895" sldId="516"/>
            <ac:spMk id="3" creationId="{B39A610C-056B-477C-A2F6-2FE43A86F088}"/>
          </ac:spMkLst>
        </pc:spChg>
        <pc:spChg chg="mod">
          <ac:chgData name="Stewart Gale" userId="3647ddd2-6040-41ae-a96d-232c23482af8" providerId="ADAL" clId="{DAC9C7D0-9C2F-4156-AAFA-E52C5F8EB4C8}" dt="2023-08-14T07:38:46.398" v="629" actId="14100"/>
          <ac:spMkLst>
            <pc:docMk/>
            <pc:sldMk cId="1162890895" sldId="516"/>
            <ac:spMk id="5" creationId="{13AC2407-C8FB-4CBC-9BE9-5EAB0F754372}"/>
          </ac:spMkLst>
        </pc:spChg>
        <pc:spChg chg="mod">
          <ac:chgData name="Stewart Gale" userId="3647ddd2-6040-41ae-a96d-232c23482af8" providerId="ADAL" clId="{DAC9C7D0-9C2F-4156-AAFA-E52C5F8EB4C8}" dt="2023-08-14T07:38:57.767" v="630" actId="403"/>
          <ac:spMkLst>
            <pc:docMk/>
            <pc:sldMk cId="1162890895" sldId="516"/>
            <ac:spMk id="6" creationId="{9320757C-2432-432F-A34E-5EBA35B3ED8B}"/>
          </ac:spMkLst>
        </pc:spChg>
        <pc:spChg chg="mod">
          <ac:chgData name="Stewart Gale" userId="3647ddd2-6040-41ae-a96d-232c23482af8" providerId="ADAL" clId="{DAC9C7D0-9C2F-4156-AAFA-E52C5F8EB4C8}" dt="2023-08-14T07:39:04.197" v="633" actId="1076"/>
          <ac:spMkLst>
            <pc:docMk/>
            <pc:sldMk cId="1162890895" sldId="516"/>
            <ac:spMk id="8" creationId="{00000000-0000-0000-0000-000000000000}"/>
          </ac:spMkLst>
        </pc:spChg>
        <pc:grpChg chg="del mod">
          <ac:chgData name="Stewart Gale" userId="3647ddd2-6040-41ae-a96d-232c23482af8" providerId="ADAL" clId="{DAC9C7D0-9C2F-4156-AAFA-E52C5F8EB4C8}" dt="2023-08-14T07:38:32.960" v="620" actId="478"/>
          <ac:grpSpMkLst>
            <pc:docMk/>
            <pc:sldMk cId="1162890895" sldId="516"/>
            <ac:grpSpMk id="2" creationId="{90CED1FD-06EF-4DD6-9E62-D72B6AD0A9C8}"/>
          </ac:grpSpMkLst>
        </pc:grpChg>
        <pc:cxnChg chg="mod">
          <ac:chgData name="Stewart Gale" userId="3647ddd2-6040-41ae-a96d-232c23482af8" providerId="ADAL" clId="{DAC9C7D0-9C2F-4156-AAFA-E52C5F8EB4C8}" dt="2023-08-14T05:42:07.551" v="0"/>
          <ac:cxnSpMkLst>
            <pc:docMk/>
            <pc:sldMk cId="1162890895" sldId="516"/>
            <ac:cxnSpMk id="4" creationId="{415073EB-3D17-4888-AE93-AB5E00A0F3B5}"/>
          </ac:cxnSpMkLst>
        </pc:cxnChg>
      </pc:sldChg>
      <pc:sldChg chg="delSp modSp mod">
        <pc:chgData name="Stewart Gale" userId="3647ddd2-6040-41ae-a96d-232c23482af8" providerId="ADAL" clId="{DAC9C7D0-9C2F-4156-AAFA-E52C5F8EB4C8}" dt="2023-08-14T07:19:26.651" v="355" actId="1076"/>
        <pc:sldMkLst>
          <pc:docMk/>
          <pc:sldMk cId="3448559923" sldId="526"/>
        </pc:sldMkLst>
        <pc:spChg chg="mod">
          <ac:chgData name="Stewart Gale" userId="3647ddd2-6040-41ae-a96d-232c23482af8" providerId="ADAL" clId="{DAC9C7D0-9C2F-4156-AAFA-E52C5F8EB4C8}" dt="2023-08-14T05:42:07.551" v="0"/>
          <ac:spMkLst>
            <pc:docMk/>
            <pc:sldMk cId="3448559923" sldId="526"/>
            <ac:spMk id="3" creationId="{56763D8F-728D-454B-A080-E5215E77652B}"/>
          </ac:spMkLst>
        </pc:spChg>
        <pc:spChg chg="mod">
          <ac:chgData name="Stewart Gale" userId="3647ddd2-6040-41ae-a96d-232c23482af8" providerId="ADAL" clId="{DAC9C7D0-9C2F-4156-AAFA-E52C5F8EB4C8}" dt="2023-08-14T07:18:46.464" v="332" actId="403"/>
          <ac:spMkLst>
            <pc:docMk/>
            <pc:sldMk cId="3448559923" sldId="526"/>
            <ac:spMk id="5" creationId="{00000000-0000-0000-0000-000000000000}"/>
          </ac:spMkLst>
        </pc:spChg>
        <pc:spChg chg="mod">
          <ac:chgData name="Stewart Gale" userId="3647ddd2-6040-41ae-a96d-232c23482af8" providerId="ADAL" clId="{DAC9C7D0-9C2F-4156-AAFA-E52C5F8EB4C8}" dt="2023-08-14T07:19:13.321" v="350" actId="403"/>
          <ac:spMkLst>
            <pc:docMk/>
            <pc:sldMk cId="3448559923" sldId="526"/>
            <ac:spMk id="11" creationId="{5BABD25B-5A63-408A-A14C-36790C29E179}"/>
          </ac:spMkLst>
        </pc:spChg>
        <pc:spChg chg="mod">
          <ac:chgData name="Stewart Gale" userId="3647ddd2-6040-41ae-a96d-232c23482af8" providerId="ADAL" clId="{DAC9C7D0-9C2F-4156-AAFA-E52C5F8EB4C8}" dt="2023-08-14T07:19:13.321" v="350" actId="403"/>
          <ac:spMkLst>
            <pc:docMk/>
            <pc:sldMk cId="3448559923" sldId="526"/>
            <ac:spMk id="12" creationId="{B5E04A19-B8AE-42D7-B229-972B5FA53BC7}"/>
          </ac:spMkLst>
        </pc:spChg>
        <pc:spChg chg="mod">
          <ac:chgData name="Stewart Gale" userId="3647ddd2-6040-41ae-a96d-232c23482af8" providerId="ADAL" clId="{DAC9C7D0-9C2F-4156-AAFA-E52C5F8EB4C8}" dt="2023-08-14T07:19:13.321" v="350" actId="403"/>
          <ac:spMkLst>
            <pc:docMk/>
            <pc:sldMk cId="3448559923" sldId="526"/>
            <ac:spMk id="13" creationId="{C3A93170-FA1B-45C5-A8DE-3547A428513A}"/>
          </ac:spMkLst>
        </pc:spChg>
        <pc:spChg chg="mod">
          <ac:chgData name="Stewart Gale" userId="3647ddd2-6040-41ae-a96d-232c23482af8" providerId="ADAL" clId="{DAC9C7D0-9C2F-4156-AAFA-E52C5F8EB4C8}" dt="2023-08-14T07:19:13.321" v="350" actId="403"/>
          <ac:spMkLst>
            <pc:docMk/>
            <pc:sldMk cId="3448559923" sldId="526"/>
            <ac:spMk id="14" creationId="{F612E0D3-2BB4-4C88-A90E-9C5E5CB00AB1}"/>
          </ac:spMkLst>
        </pc:spChg>
        <pc:spChg chg="mod">
          <ac:chgData name="Stewart Gale" userId="3647ddd2-6040-41ae-a96d-232c23482af8" providerId="ADAL" clId="{DAC9C7D0-9C2F-4156-AAFA-E52C5F8EB4C8}" dt="2023-08-14T07:19:13.321" v="350" actId="403"/>
          <ac:spMkLst>
            <pc:docMk/>
            <pc:sldMk cId="3448559923" sldId="526"/>
            <ac:spMk id="15" creationId="{904CF179-EBF5-4728-8E1F-BED7332039F4}"/>
          </ac:spMkLst>
        </pc:spChg>
        <pc:spChg chg="mod">
          <ac:chgData name="Stewart Gale" userId="3647ddd2-6040-41ae-a96d-232c23482af8" providerId="ADAL" clId="{DAC9C7D0-9C2F-4156-AAFA-E52C5F8EB4C8}" dt="2023-08-14T07:19:13.321" v="350" actId="403"/>
          <ac:spMkLst>
            <pc:docMk/>
            <pc:sldMk cId="3448559923" sldId="526"/>
            <ac:spMk id="28" creationId="{AE50B43A-78C0-4C2A-9A85-01377B201370}"/>
          </ac:spMkLst>
        </pc:spChg>
        <pc:spChg chg="mod">
          <ac:chgData name="Stewart Gale" userId="3647ddd2-6040-41ae-a96d-232c23482af8" providerId="ADAL" clId="{DAC9C7D0-9C2F-4156-AAFA-E52C5F8EB4C8}" dt="2023-08-14T07:19:13.321" v="350" actId="403"/>
          <ac:spMkLst>
            <pc:docMk/>
            <pc:sldMk cId="3448559923" sldId="526"/>
            <ac:spMk id="31" creationId="{B7D643E5-58A7-4BF9-8530-97EAB585873B}"/>
          </ac:spMkLst>
        </pc:spChg>
        <pc:spChg chg="mod">
          <ac:chgData name="Stewart Gale" userId="3647ddd2-6040-41ae-a96d-232c23482af8" providerId="ADAL" clId="{DAC9C7D0-9C2F-4156-AAFA-E52C5F8EB4C8}" dt="2023-08-14T07:19:26.651" v="355" actId="1076"/>
          <ac:spMkLst>
            <pc:docMk/>
            <pc:sldMk cId="3448559923" sldId="526"/>
            <ac:spMk id="37" creationId="{5A94E103-EE5F-4F6A-9621-061A75E38D1F}"/>
          </ac:spMkLst>
        </pc:spChg>
        <pc:grpChg chg="del mod">
          <ac:chgData name="Stewart Gale" userId="3647ddd2-6040-41ae-a96d-232c23482af8" providerId="ADAL" clId="{DAC9C7D0-9C2F-4156-AAFA-E52C5F8EB4C8}" dt="2023-08-14T07:18:37.107" v="327" actId="478"/>
          <ac:grpSpMkLst>
            <pc:docMk/>
            <pc:sldMk cId="3448559923" sldId="526"/>
            <ac:grpSpMk id="2" creationId="{8DD1C810-9903-48EA-8B2E-4090FFE7CCFC}"/>
          </ac:grpSpMkLst>
        </pc:grpChg>
        <pc:grpChg chg="mod">
          <ac:chgData name="Stewart Gale" userId="3647ddd2-6040-41ae-a96d-232c23482af8" providerId="ADAL" clId="{DAC9C7D0-9C2F-4156-AAFA-E52C5F8EB4C8}" dt="2023-08-14T07:19:13.321" v="350" actId="403"/>
          <ac:grpSpMkLst>
            <pc:docMk/>
            <pc:sldMk cId="3448559923" sldId="526"/>
            <ac:grpSpMk id="6" creationId="{00000000-0000-0000-0000-000000000000}"/>
          </ac:grpSpMkLst>
        </pc:grpChg>
        <pc:cxnChg chg="mod">
          <ac:chgData name="Stewart Gale" userId="3647ddd2-6040-41ae-a96d-232c23482af8" providerId="ADAL" clId="{DAC9C7D0-9C2F-4156-AAFA-E52C5F8EB4C8}" dt="2023-08-14T05:42:07.551" v="0"/>
          <ac:cxnSpMkLst>
            <pc:docMk/>
            <pc:sldMk cId="3448559923" sldId="526"/>
            <ac:cxnSpMk id="4" creationId="{E2817607-9403-4676-8E00-96FBE530BA80}"/>
          </ac:cxnSpMkLst>
        </pc:cxnChg>
        <pc:cxnChg chg="mod">
          <ac:chgData name="Stewart Gale" userId="3647ddd2-6040-41ae-a96d-232c23482af8" providerId="ADAL" clId="{DAC9C7D0-9C2F-4156-AAFA-E52C5F8EB4C8}" dt="2023-08-14T07:19:13.321" v="350" actId="403"/>
          <ac:cxnSpMkLst>
            <pc:docMk/>
            <pc:sldMk cId="3448559923" sldId="526"/>
            <ac:cxnSpMk id="8" creationId="{75ACA3C7-DBBE-4209-A792-88CF12B553FA}"/>
          </ac:cxnSpMkLst>
        </pc:cxnChg>
        <pc:cxnChg chg="mod">
          <ac:chgData name="Stewart Gale" userId="3647ddd2-6040-41ae-a96d-232c23482af8" providerId="ADAL" clId="{DAC9C7D0-9C2F-4156-AAFA-E52C5F8EB4C8}" dt="2023-08-14T07:19:13.321" v="350" actId="403"/>
          <ac:cxnSpMkLst>
            <pc:docMk/>
            <pc:sldMk cId="3448559923" sldId="526"/>
            <ac:cxnSpMk id="9" creationId="{68B32156-9208-4F2E-9CBC-E9E8202A8C01}"/>
          </ac:cxnSpMkLst>
        </pc:cxnChg>
        <pc:cxnChg chg="mod">
          <ac:chgData name="Stewart Gale" userId="3647ddd2-6040-41ae-a96d-232c23482af8" providerId="ADAL" clId="{DAC9C7D0-9C2F-4156-AAFA-E52C5F8EB4C8}" dt="2023-08-14T07:19:13.321" v="350" actId="403"/>
          <ac:cxnSpMkLst>
            <pc:docMk/>
            <pc:sldMk cId="3448559923" sldId="526"/>
            <ac:cxnSpMk id="10" creationId="{0A63EE9A-8BC2-481B-84E1-69A0A404113F}"/>
          </ac:cxnSpMkLst>
        </pc:cxnChg>
        <pc:cxnChg chg="mod">
          <ac:chgData name="Stewart Gale" userId="3647ddd2-6040-41ae-a96d-232c23482af8" providerId="ADAL" clId="{DAC9C7D0-9C2F-4156-AAFA-E52C5F8EB4C8}" dt="2023-08-14T07:19:13.321" v="350" actId="403"/>
          <ac:cxnSpMkLst>
            <pc:docMk/>
            <pc:sldMk cId="3448559923" sldId="526"/>
            <ac:cxnSpMk id="33" creationId="{86EA10A1-AAA0-4304-A0A3-467E7C8B9823}"/>
          </ac:cxnSpMkLst>
        </pc:cxnChg>
      </pc:sldChg>
      <pc:sldChg chg="delSp modSp mod">
        <pc:chgData name="Stewart Gale" userId="3647ddd2-6040-41ae-a96d-232c23482af8" providerId="ADAL" clId="{DAC9C7D0-9C2F-4156-AAFA-E52C5F8EB4C8}" dt="2023-08-14T05:47:50.943" v="89" actId="255"/>
        <pc:sldMkLst>
          <pc:docMk/>
          <pc:sldMk cId="3880555427" sldId="527"/>
        </pc:sldMkLst>
        <pc:spChg chg="mod">
          <ac:chgData name="Stewart Gale" userId="3647ddd2-6040-41ae-a96d-232c23482af8" providerId="ADAL" clId="{DAC9C7D0-9C2F-4156-AAFA-E52C5F8EB4C8}" dt="2023-08-14T05:42:07.551" v="0"/>
          <ac:spMkLst>
            <pc:docMk/>
            <pc:sldMk cId="3880555427" sldId="527"/>
            <ac:spMk id="3" creationId="{1DCD659B-9B0F-4736-B272-47379BEFFD3A}"/>
          </ac:spMkLst>
        </pc:spChg>
        <pc:spChg chg="mod">
          <ac:chgData name="Stewart Gale" userId="3647ddd2-6040-41ae-a96d-232c23482af8" providerId="ADAL" clId="{DAC9C7D0-9C2F-4156-AAFA-E52C5F8EB4C8}" dt="2023-08-14T05:47:50.943" v="89" actId="255"/>
          <ac:spMkLst>
            <pc:docMk/>
            <pc:sldMk cId="3880555427" sldId="527"/>
            <ac:spMk id="5" creationId="{00000000-0000-0000-0000-000000000000}"/>
          </ac:spMkLst>
        </pc:spChg>
        <pc:grpChg chg="del mod">
          <ac:chgData name="Stewart Gale" userId="3647ddd2-6040-41ae-a96d-232c23482af8" providerId="ADAL" clId="{DAC9C7D0-9C2F-4156-AAFA-E52C5F8EB4C8}" dt="2023-08-14T05:42:10.190" v="1" actId="478"/>
          <ac:grpSpMkLst>
            <pc:docMk/>
            <pc:sldMk cId="3880555427" sldId="527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DAC9C7D0-9C2F-4156-AAFA-E52C5F8EB4C8}" dt="2023-08-14T05:42:07.551" v="0"/>
          <ac:cxnSpMkLst>
            <pc:docMk/>
            <pc:sldMk cId="3880555427" sldId="527"/>
            <ac:cxnSpMk id="4" creationId="{694170A7-F542-433D-AE47-C7A950C348C9}"/>
          </ac:cxnSpMkLst>
        </pc:cxnChg>
      </pc:sldChg>
      <pc:sldChg chg="addSp delSp modSp mod modAnim">
        <pc:chgData name="Stewart Gale" userId="3647ddd2-6040-41ae-a96d-232c23482af8" providerId="ADAL" clId="{DAC9C7D0-9C2F-4156-AAFA-E52C5F8EB4C8}" dt="2023-08-14T07:11:07.132" v="219" actId="1076"/>
        <pc:sldMkLst>
          <pc:docMk/>
          <pc:sldMk cId="4171288307" sldId="528"/>
        </pc:sldMkLst>
        <pc:spChg chg="mod topLvl">
          <ac:chgData name="Stewart Gale" userId="3647ddd2-6040-41ae-a96d-232c23482af8" providerId="ADAL" clId="{DAC9C7D0-9C2F-4156-AAFA-E52C5F8EB4C8}" dt="2023-08-14T07:03:50.299" v="110" actId="1076"/>
          <ac:spMkLst>
            <pc:docMk/>
            <pc:sldMk cId="4171288307" sldId="528"/>
            <ac:spMk id="3" creationId="{00000000-0000-0000-0000-000000000000}"/>
          </ac:spMkLst>
        </pc:spChg>
        <pc:spChg chg="add mod topLvl">
          <ac:chgData name="Stewart Gale" userId="3647ddd2-6040-41ae-a96d-232c23482af8" providerId="ADAL" clId="{DAC9C7D0-9C2F-4156-AAFA-E52C5F8EB4C8}" dt="2023-08-14T07:05:16.960" v="132" actId="1076"/>
          <ac:spMkLst>
            <pc:docMk/>
            <pc:sldMk cId="4171288307" sldId="528"/>
            <ac:spMk id="5" creationId="{8A1DF94F-1DFB-19D9-83CB-EEC52E3466D2}"/>
          </ac:spMkLst>
        </pc:spChg>
        <pc:spChg chg="add mod topLvl">
          <ac:chgData name="Stewart Gale" userId="3647ddd2-6040-41ae-a96d-232c23482af8" providerId="ADAL" clId="{DAC9C7D0-9C2F-4156-AAFA-E52C5F8EB4C8}" dt="2023-08-14T07:05:16.960" v="132" actId="1076"/>
          <ac:spMkLst>
            <pc:docMk/>
            <pc:sldMk cId="4171288307" sldId="528"/>
            <ac:spMk id="6" creationId="{FDBB81DF-1733-DB5A-0B41-5F586206843C}"/>
          </ac:spMkLst>
        </pc:spChg>
        <pc:spChg chg="add mod topLvl">
          <ac:chgData name="Stewart Gale" userId="3647ddd2-6040-41ae-a96d-232c23482af8" providerId="ADAL" clId="{DAC9C7D0-9C2F-4156-AAFA-E52C5F8EB4C8}" dt="2023-08-14T07:05:16.960" v="132" actId="1076"/>
          <ac:spMkLst>
            <pc:docMk/>
            <pc:sldMk cId="4171288307" sldId="528"/>
            <ac:spMk id="7" creationId="{A695C3DE-25B3-7B97-283F-E8D9F42FBF94}"/>
          </ac:spMkLst>
        </pc:spChg>
        <pc:spChg chg="mod">
          <ac:chgData name="Stewart Gale" userId="3647ddd2-6040-41ae-a96d-232c23482af8" providerId="ADAL" clId="{DAC9C7D0-9C2F-4156-AAFA-E52C5F8EB4C8}" dt="2023-08-14T07:07:07.213" v="172" actId="1076"/>
          <ac:spMkLst>
            <pc:docMk/>
            <pc:sldMk cId="4171288307" sldId="528"/>
            <ac:spMk id="8" creationId="{00000000-0000-0000-0000-000000000000}"/>
          </ac:spMkLst>
        </pc:spChg>
        <pc:spChg chg="del mod">
          <ac:chgData name="Stewart Gale" userId="3647ddd2-6040-41ae-a96d-232c23482af8" providerId="ADAL" clId="{DAC9C7D0-9C2F-4156-AAFA-E52C5F8EB4C8}" dt="2023-08-14T07:03:26.267" v="100" actId="478"/>
          <ac:spMkLst>
            <pc:docMk/>
            <pc:sldMk cId="4171288307" sldId="528"/>
            <ac:spMk id="11" creationId="{00000000-0000-0000-0000-000000000000}"/>
          </ac:spMkLst>
        </pc:spChg>
        <pc:spChg chg="del mod">
          <ac:chgData name="Stewart Gale" userId="3647ddd2-6040-41ae-a96d-232c23482af8" providerId="ADAL" clId="{DAC9C7D0-9C2F-4156-AAFA-E52C5F8EB4C8}" dt="2023-08-14T07:03:26.267" v="100" actId="478"/>
          <ac:spMkLst>
            <pc:docMk/>
            <pc:sldMk cId="4171288307" sldId="528"/>
            <ac:spMk id="12" creationId="{00000000-0000-0000-0000-000000000000}"/>
          </ac:spMkLst>
        </pc:spChg>
        <pc:spChg chg="mod">
          <ac:chgData name="Stewart Gale" userId="3647ddd2-6040-41ae-a96d-232c23482af8" providerId="ADAL" clId="{DAC9C7D0-9C2F-4156-AAFA-E52C5F8EB4C8}" dt="2023-08-14T07:11:07.132" v="219" actId="1076"/>
          <ac:spMkLst>
            <pc:docMk/>
            <pc:sldMk cId="4171288307" sldId="528"/>
            <ac:spMk id="13" creationId="{00000000-0000-0000-0000-000000000000}"/>
          </ac:spMkLst>
        </pc:spChg>
        <pc:spChg chg="add del mod topLvl">
          <ac:chgData name="Stewart Gale" userId="3647ddd2-6040-41ae-a96d-232c23482af8" providerId="ADAL" clId="{DAC9C7D0-9C2F-4156-AAFA-E52C5F8EB4C8}" dt="2023-08-14T07:05:08.106" v="131" actId="478"/>
          <ac:spMkLst>
            <pc:docMk/>
            <pc:sldMk cId="4171288307" sldId="528"/>
            <ac:spMk id="14" creationId="{30EBC66B-F4B7-91D8-C5E7-C49DB8DC6C61}"/>
          </ac:spMkLst>
        </pc:spChg>
        <pc:spChg chg="add mod topLvl">
          <ac:chgData name="Stewart Gale" userId="3647ddd2-6040-41ae-a96d-232c23482af8" providerId="ADAL" clId="{DAC9C7D0-9C2F-4156-AAFA-E52C5F8EB4C8}" dt="2023-08-14T07:05:16.960" v="132" actId="1076"/>
          <ac:spMkLst>
            <pc:docMk/>
            <pc:sldMk cId="4171288307" sldId="528"/>
            <ac:spMk id="16" creationId="{BC821687-4FCB-E22F-300E-DDA769341545}"/>
          </ac:spMkLst>
        </pc:spChg>
        <pc:spChg chg="add mod topLvl">
          <ac:chgData name="Stewart Gale" userId="3647ddd2-6040-41ae-a96d-232c23482af8" providerId="ADAL" clId="{DAC9C7D0-9C2F-4156-AAFA-E52C5F8EB4C8}" dt="2023-08-14T07:06:12.667" v="152" actId="1076"/>
          <ac:spMkLst>
            <pc:docMk/>
            <pc:sldMk cId="4171288307" sldId="528"/>
            <ac:spMk id="20" creationId="{45B7B9FD-52BB-A80B-C63A-785B61A85F09}"/>
          </ac:spMkLst>
        </pc:spChg>
        <pc:spChg chg="add mod topLvl">
          <ac:chgData name="Stewart Gale" userId="3647ddd2-6040-41ae-a96d-232c23482af8" providerId="ADAL" clId="{DAC9C7D0-9C2F-4156-AAFA-E52C5F8EB4C8}" dt="2023-08-14T07:07:37.664" v="177" actId="1076"/>
          <ac:spMkLst>
            <pc:docMk/>
            <pc:sldMk cId="4171288307" sldId="528"/>
            <ac:spMk id="21" creationId="{B8011BCB-FB77-CB7E-DEBF-7D2E53ECE453}"/>
          </ac:spMkLst>
        </pc:spChg>
        <pc:spChg chg="mod">
          <ac:chgData name="Stewart Gale" userId="3647ddd2-6040-41ae-a96d-232c23482af8" providerId="ADAL" clId="{DAC9C7D0-9C2F-4156-AAFA-E52C5F8EB4C8}" dt="2023-08-14T07:07:02.572" v="171" actId="1076"/>
          <ac:spMkLst>
            <pc:docMk/>
            <pc:sldMk cId="4171288307" sldId="528"/>
            <ac:spMk id="34" creationId="{0E08A902-1EA9-4A12-9199-B91183864CB7}"/>
          </ac:spMkLst>
        </pc:spChg>
        <pc:spChg chg="del mod">
          <ac:chgData name="Stewart Gale" userId="3647ddd2-6040-41ae-a96d-232c23482af8" providerId="ADAL" clId="{DAC9C7D0-9C2F-4156-AAFA-E52C5F8EB4C8}" dt="2023-08-14T07:03:53.794" v="112" actId="478"/>
          <ac:spMkLst>
            <pc:docMk/>
            <pc:sldMk cId="4171288307" sldId="528"/>
            <ac:spMk id="48" creationId="{EE2D8756-4A8F-4349-9E20-C31150216A39}"/>
          </ac:spMkLst>
        </pc:spChg>
        <pc:grpChg chg="del mod">
          <ac:chgData name="Stewart Gale" userId="3647ddd2-6040-41ae-a96d-232c23482af8" providerId="ADAL" clId="{DAC9C7D0-9C2F-4156-AAFA-E52C5F8EB4C8}" dt="2023-08-14T05:48:15.466" v="95" actId="478"/>
          <ac:grpSpMkLst>
            <pc:docMk/>
            <pc:sldMk cId="4171288307" sldId="528"/>
            <ac:grpSpMk id="2" creationId="{00000000-0000-0000-0000-000000000000}"/>
          </ac:grpSpMkLst>
        </pc:grpChg>
        <pc:grpChg chg="add del mod">
          <ac:chgData name="Stewart Gale" userId="3647ddd2-6040-41ae-a96d-232c23482af8" providerId="ADAL" clId="{DAC9C7D0-9C2F-4156-AAFA-E52C5F8EB4C8}" dt="2023-08-14T07:04:35.860" v="125" actId="165"/>
          <ac:grpSpMkLst>
            <pc:docMk/>
            <pc:sldMk cId="4171288307" sldId="528"/>
            <ac:grpSpMk id="22" creationId="{EDB6C41F-CB5C-1E9D-CAEF-8A3B578067DA}"/>
          </ac:grpSpMkLst>
        </pc:grpChg>
        <pc:cxnChg chg="add mod topLvl">
          <ac:chgData name="Stewart Gale" userId="3647ddd2-6040-41ae-a96d-232c23482af8" providerId="ADAL" clId="{DAC9C7D0-9C2F-4156-AAFA-E52C5F8EB4C8}" dt="2023-08-14T07:05:16.960" v="132" actId="1076"/>
          <ac:cxnSpMkLst>
            <pc:docMk/>
            <pc:sldMk cId="4171288307" sldId="528"/>
            <ac:cxnSpMk id="2" creationId="{5AF3C4BE-7A75-5FD2-66ED-E861EB89B9EA}"/>
          </ac:cxnSpMkLst>
        </pc:cxnChg>
        <pc:cxnChg chg="del mod topLvl">
          <ac:chgData name="Stewart Gale" userId="3647ddd2-6040-41ae-a96d-232c23482af8" providerId="ADAL" clId="{DAC9C7D0-9C2F-4156-AAFA-E52C5F8EB4C8}" dt="2023-08-14T05:48:15.466" v="95" actId="478"/>
          <ac:cxnSpMkLst>
            <pc:docMk/>
            <pc:sldMk cId="4171288307" sldId="528"/>
            <ac:cxnSpMk id="4" creationId="{00000000-0000-0000-0000-000000000000}"/>
          </ac:cxnSpMkLst>
        </pc:cxnChg>
        <pc:cxnChg chg="add mod topLvl">
          <ac:chgData name="Stewart Gale" userId="3647ddd2-6040-41ae-a96d-232c23482af8" providerId="ADAL" clId="{DAC9C7D0-9C2F-4156-AAFA-E52C5F8EB4C8}" dt="2023-08-14T07:05:16.960" v="132" actId="1076"/>
          <ac:cxnSpMkLst>
            <pc:docMk/>
            <pc:sldMk cId="4171288307" sldId="528"/>
            <ac:cxnSpMk id="4" creationId="{C75EAC65-31D1-7F15-4E6D-18E4CBB02496}"/>
          </ac:cxnSpMkLst>
        </pc:cxnChg>
        <pc:cxnChg chg="del mod">
          <ac:chgData name="Stewart Gale" userId="3647ddd2-6040-41ae-a96d-232c23482af8" providerId="ADAL" clId="{DAC9C7D0-9C2F-4156-AAFA-E52C5F8EB4C8}" dt="2023-08-14T07:03:26.267" v="100" actId="478"/>
          <ac:cxnSpMkLst>
            <pc:docMk/>
            <pc:sldMk cId="4171288307" sldId="528"/>
            <ac:cxnSpMk id="9" creationId="{00000000-0000-0000-0000-000000000000}"/>
          </ac:cxnSpMkLst>
        </pc:cxnChg>
        <pc:cxnChg chg="del mod">
          <ac:chgData name="Stewart Gale" userId="3647ddd2-6040-41ae-a96d-232c23482af8" providerId="ADAL" clId="{DAC9C7D0-9C2F-4156-AAFA-E52C5F8EB4C8}" dt="2023-08-14T07:03:26.267" v="100" actId="478"/>
          <ac:cxnSpMkLst>
            <pc:docMk/>
            <pc:sldMk cId="4171288307" sldId="528"/>
            <ac:cxnSpMk id="10" creationId="{00000000-0000-0000-0000-000000000000}"/>
          </ac:cxnSpMkLst>
        </pc:cxnChg>
        <pc:cxnChg chg="add mod topLvl">
          <ac:chgData name="Stewart Gale" userId="3647ddd2-6040-41ae-a96d-232c23482af8" providerId="ADAL" clId="{DAC9C7D0-9C2F-4156-AAFA-E52C5F8EB4C8}" dt="2023-08-14T07:08:31.760" v="186" actId="1076"/>
          <ac:cxnSpMkLst>
            <pc:docMk/>
            <pc:sldMk cId="4171288307" sldId="528"/>
            <ac:cxnSpMk id="15" creationId="{C5F394DC-5B84-9BAE-1927-411DD68E1F72}"/>
          </ac:cxnSpMkLst>
        </pc:cxnChg>
        <pc:cxnChg chg="del mod">
          <ac:chgData name="Stewart Gale" userId="3647ddd2-6040-41ae-a96d-232c23482af8" providerId="ADAL" clId="{DAC9C7D0-9C2F-4156-AAFA-E52C5F8EB4C8}" dt="2023-08-14T07:03:26.267" v="100" actId="478"/>
          <ac:cxnSpMkLst>
            <pc:docMk/>
            <pc:sldMk cId="4171288307" sldId="528"/>
            <ac:cxnSpMk id="17" creationId="{00000000-0000-0000-0000-000000000000}"/>
          </ac:cxnSpMkLst>
        </pc:cxnChg>
        <pc:cxnChg chg="add del mod topLvl">
          <ac:chgData name="Stewart Gale" userId="3647ddd2-6040-41ae-a96d-232c23482af8" providerId="ADAL" clId="{DAC9C7D0-9C2F-4156-AAFA-E52C5F8EB4C8}" dt="2023-08-14T07:06:09.425" v="150" actId="14100"/>
          <ac:cxnSpMkLst>
            <pc:docMk/>
            <pc:sldMk cId="4171288307" sldId="528"/>
            <ac:cxnSpMk id="18" creationId="{88DEE399-06AB-F2C0-2BFF-183C1BABB1DB}"/>
          </ac:cxnSpMkLst>
        </pc:cxnChg>
        <pc:cxnChg chg="add mod topLvl">
          <ac:chgData name="Stewart Gale" userId="3647ddd2-6040-41ae-a96d-232c23482af8" providerId="ADAL" clId="{DAC9C7D0-9C2F-4156-AAFA-E52C5F8EB4C8}" dt="2023-08-14T07:06:05.798" v="149" actId="14100"/>
          <ac:cxnSpMkLst>
            <pc:docMk/>
            <pc:sldMk cId="4171288307" sldId="528"/>
            <ac:cxnSpMk id="19" creationId="{E9ED9E76-4F5E-D639-C1F6-ACB54837C668}"/>
          </ac:cxnSpMkLst>
        </pc:cxnChg>
      </pc:sldChg>
      <pc:sldChg chg="addSp delSp modSp mod delAnim modAnim">
        <pc:chgData name="Stewart Gale" userId="3647ddd2-6040-41ae-a96d-232c23482af8" providerId="ADAL" clId="{DAC9C7D0-9C2F-4156-AAFA-E52C5F8EB4C8}" dt="2023-08-14T07:13:32.524" v="254"/>
        <pc:sldMkLst>
          <pc:docMk/>
          <pc:sldMk cId="3441709641" sldId="529"/>
        </pc:sldMkLst>
        <pc:spChg chg="mod">
          <ac:chgData name="Stewart Gale" userId="3647ddd2-6040-41ae-a96d-232c23482af8" providerId="ADAL" clId="{DAC9C7D0-9C2F-4156-AAFA-E52C5F8EB4C8}" dt="2023-08-14T05:42:07.551" v="0"/>
          <ac:spMkLst>
            <pc:docMk/>
            <pc:sldMk cId="3441709641" sldId="529"/>
            <ac:spMk id="3" creationId="{00000000-0000-0000-0000-000000000000}"/>
          </ac:spMkLst>
        </pc:spChg>
        <pc:spChg chg="add mod">
          <ac:chgData name="Stewart Gale" userId="3647ddd2-6040-41ae-a96d-232c23482af8" providerId="ADAL" clId="{DAC9C7D0-9C2F-4156-AAFA-E52C5F8EB4C8}" dt="2023-08-14T07:09:34.692" v="195" actId="20577"/>
          <ac:spMkLst>
            <pc:docMk/>
            <pc:sldMk cId="3441709641" sldId="529"/>
            <ac:spMk id="6" creationId="{F77145FF-CFDF-9972-B305-47AA58DE0086}"/>
          </ac:spMkLst>
        </pc:spChg>
        <pc:spChg chg="mod">
          <ac:chgData name="Stewart Gale" userId="3647ddd2-6040-41ae-a96d-232c23482af8" providerId="ADAL" clId="{DAC9C7D0-9C2F-4156-AAFA-E52C5F8EB4C8}" dt="2023-08-14T07:12:54.604" v="250" actId="1076"/>
          <ac:spMkLst>
            <pc:docMk/>
            <pc:sldMk cId="3441709641" sldId="529"/>
            <ac:spMk id="8" creationId="{00000000-0000-0000-0000-000000000000}"/>
          </ac:spMkLst>
        </pc:spChg>
        <pc:spChg chg="add mod">
          <ac:chgData name="Stewart Gale" userId="3647ddd2-6040-41ae-a96d-232c23482af8" providerId="ADAL" clId="{DAC9C7D0-9C2F-4156-AAFA-E52C5F8EB4C8}" dt="2023-08-14T07:10:33.495" v="216" actId="403"/>
          <ac:spMkLst>
            <pc:docMk/>
            <pc:sldMk cId="3441709641" sldId="529"/>
            <ac:spMk id="13" creationId="{0C58B6E0-5BA1-F147-C06E-A9CB7CA999DF}"/>
          </ac:spMkLst>
        </pc:spChg>
        <pc:spChg chg="add mod">
          <ac:chgData name="Stewart Gale" userId="3647ddd2-6040-41ae-a96d-232c23482af8" providerId="ADAL" clId="{DAC9C7D0-9C2F-4156-AAFA-E52C5F8EB4C8}" dt="2023-08-14T07:10:33.495" v="216" actId="403"/>
          <ac:spMkLst>
            <pc:docMk/>
            <pc:sldMk cId="3441709641" sldId="529"/>
            <ac:spMk id="14" creationId="{18A7896D-562B-DC64-11EC-BBCEB5A9833F}"/>
          </ac:spMkLst>
        </pc:spChg>
        <pc:spChg chg="add mod">
          <ac:chgData name="Stewart Gale" userId="3647ddd2-6040-41ae-a96d-232c23482af8" providerId="ADAL" clId="{DAC9C7D0-9C2F-4156-AAFA-E52C5F8EB4C8}" dt="2023-08-14T07:10:33.495" v="216" actId="403"/>
          <ac:spMkLst>
            <pc:docMk/>
            <pc:sldMk cId="3441709641" sldId="529"/>
            <ac:spMk id="15" creationId="{FA320D6C-C263-C104-B640-F1653F4AAC07}"/>
          </ac:spMkLst>
        </pc:spChg>
        <pc:spChg chg="add del mod">
          <ac:chgData name="Stewart Gale" userId="3647ddd2-6040-41ae-a96d-232c23482af8" providerId="ADAL" clId="{DAC9C7D0-9C2F-4156-AAFA-E52C5F8EB4C8}" dt="2023-08-14T07:10:42.814" v="217" actId="478"/>
          <ac:spMkLst>
            <pc:docMk/>
            <pc:sldMk cId="3441709641" sldId="529"/>
            <ac:spMk id="16" creationId="{85AC3C59-BDFE-439E-58CB-379CF23AB44F}"/>
          </ac:spMkLst>
        </pc:spChg>
        <pc:spChg chg="add mod">
          <ac:chgData name="Stewart Gale" userId="3647ddd2-6040-41ae-a96d-232c23482af8" providerId="ADAL" clId="{DAC9C7D0-9C2F-4156-AAFA-E52C5F8EB4C8}" dt="2023-08-14T07:10:33.495" v="216" actId="403"/>
          <ac:spMkLst>
            <pc:docMk/>
            <pc:sldMk cId="3441709641" sldId="529"/>
            <ac:spMk id="17" creationId="{A6B16031-A58D-E380-6EDB-8ADCD4927458}"/>
          </ac:spMkLst>
        </pc:spChg>
        <pc:spChg chg="add mod">
          <ac:chgData name="Stewart Gale" userId="3647ddd2-6040-41ae-a96d-232c23482af8" providerId="ADAL" clId="{DAC9C7D0-9C2F-4156-AAFA-E52C5F8EB4C8}" dt="2023-08-14T07:10:33.495" v="216" actId="403"/>
          <ac:spMkLst>
            <pc:docMk/>
            <pc:sldMk cId="3441709641" sldId="529"/>
            <ac:spMk id="29" creationId="{4FEFAAF4-1381-CF25-96A7-41ACC6A9FBE1}"/>
          </ac:spMkLst>
        </pc:spChg>
        <pc:spChg chg="add mod">
          <ac:chgData name="Stewart Gale" userId="3647ddd2-6040-41ae-a96d-232c23482af8" providerId="ADAL" clId="{DAC9C7D0-9C2F-4156-AAFA-E52C5F8EB4C8}" dt="2023-08-14T07:12:29.822" v="239" actId="1076"/>
          <ac:spMkLst>
            <pc:docMk/>
            <pc:sldMk cId="3441709641" sldId="529"/>
            <ac:spMk id="31" creationId="{A5917718-8AB6-F0E0-3326-2683DC3D1D5E}"/>
          </ac:spMkLst>
        </pc:spChg>
        <pc:spChg chg="add del mod">
          <ac:chgData name="Stewart Gale" userId="3647ddd2-6040-41ae-a96d-232c23482af8" providerId="ADAL" clId="{DAC9C7D0-9C2F-4156-AAFA-E52C5F8EB4C8}" dt="2023-08-14T07:11:43.068" v="225" actId="478"/>
          <ac:spMkLst>
            <pc:docMk/>
            <pc:sldMk cId="3441709641" sldId="529"/>
            <ac:spMk id="32" creationId="{DDB60FB7-76F6-EB97-BCAD-6058056ABD7A}"/>
          </ac:spMkLst>
        </pc:spChg>
        <pc:spChg chg="add del mod">
          <ac:chgData name="Stewart Gale" userId="3647ddd2-6040-41ae-a96d-232c23482af8" providerId="ADAL" clId="{DAC9C7D0-9C2F-4156-AAFA-E52C5F8EB4C8}" dt="2023-08-14T07:11:43.068" v="225" actId="478"/>
          <ac:spMkLst>
            <pc:docMk/>
            <pc:sldMk cId="3441709641" sldId="529"/>
            <ac:spMk id="33" creationId="{5E4CDEE1-DDCE-2E7C-5956-F87115AC0681}"/>
          </ac:spMkLst>
        </pc:spChg>
        <pc:spChg chg="mod">
          <ac:chgData name="Stewart Gale" userId="3647ddd2-6040-41ae-a96d-232c23482af8" providerId="ADAL" clId="{DAC9C7D0-9C2F-4156-AAFA-E52C5F8EB4C8}" dt="2023-08-14T07:12:51.142" v="249" actId="14100"/>
          <ac:spMkLst>
            <pc:docMk/>
            <pc:sldMk cId="3441709641" sldId="529"/>
            <ac:spMk id="34" creationId="{0E08A902-1EA9-4A12-9199-B91183864CB7}"/>
          </ac:spMkLst>
        </pc:spChg>
        <pc:spChg chg="del mod">
          <ac:chgData name="Stewart Gale" userId="3647ddd2-6040-41ae-a96d-232c23482af8" providerId="ADAL" clId="{DAC9C7D0-9C2F-4156-AAFA-E52C5F8EB4C8}" dt="2023-08-14T07:09:41.904" v="196" actId="478"/>
          <ac:spMkLst>
            <pc:docMk/>
            <pc:sldMk cId="3441709641" sldId="529"/>
            <ac:spMk id="48" creationId="{EE2D8756-4A8F-4349-9E20-C31150216A39}"/>
          </ac:spMkLst>
        </pc:spChg>
        <pc:grpChg chg="del mod">
          <ac:chgData name="Stewart Gale" userId="3647ddd2-6040-41ae-a96d-232c23482af8" providerId="ADAL" clId="{DAC9C7D0-9C2F-4156-AAFA-E52C5F8EB4C8}" dt="2023-08-14T07:09:23.364" v="193" actId="478"/>
          <ac:grpSpMkLst>
            <pc:docMk/>
            <pc:sldMk cId="3441709641" sldId="529"/>
            <ac:grpSpMk id="2" creationId="{00000000-0000-0000-0000-000000000000}"/>
          </ac:grpSpMkLst>
        </pc:grpChg>
        <pc:grpChg chg="add mod">
          <ac:chgData name="Stewart Gale" userId="3647ddd2-6040-41ae-a96d-232c23482af8" providerId="ADAL" clId="{DAC9C7D0-9C2F-4156-AAFA-E52C5F8EB4C8}" dt="2023-08-14T07:12:27.312" v="238" actId="1076"/>
          <ac:grpSpMkLst>
            <pc:docMk/>
            <pc:sldMk cId="3441709641" sldId="529"/>
            <ac:grpSpMk id="30" creationId="{A7D770DC-CAD5-B08A-4874-3A7550A4A033}"/>
          </ac:grpSpMkLst>
        </pc:grpChg>
        <pc:picChg chg="del mod">
          <ac:chgData name="Stewart Gale" userId="3647ddd2-6040-41ae-a96d-232c23482af8" providerId="ADAL" clId="{DAC9C7D0-9C2F-4156-AAFA-E52C5F8EB4C8}" dt="2023-08-14T07:09:20.764" v="192" actId="478"/>
          <ac:picMkLst>
            <pc:docMk/>
            <pc:sldMk cId="3441709641" sldId="529"/>
            <ac:picMk id="5" creationId="{00000000-0000-0000-0000-000000000000}"/>
          </ac:picMkLst>
        </pc:picChg>
        <pc:cxnChg chg="mod">
          <ac:chgData name="Stewart Gale" userId="3647ddd2-6040-41ae-a96d-232c23482af8" providerId="ADAL" clId="{DAC9C7D0-9C2F-4156-AAFA-E52C5F8EB4C8}" dt="2023-08-14T05:42:07.551" v="0"/>
          <ac:cxnSpMkLst>
            <pc:docMk/>
            <pc:sldMk cId="3441709641" sldId="529"/>
            <ac:cxnSpMk id="4" creationId="{00000000-0000-0000-0000-000000000000}"/>
          </ac:cxnSpMkLst>
        </pc:cxnChg>
        <pc:cxnChg chg="add del mod">
          <ac:chgData name="Stewart Gale" userId="3647ddd2-6040-41ae-a96d-232c23482af8" providerId="ADAL" clId="{DAC9C7D0-9C2F-4156-AAFA-E52C5F8EB4C8}" dt="2023-08-14T07:10:13.535" v="206" actId="478"/>
          <ac:cxnSpMkLst>
            <pc:docMk/>
            <pc:sldMk cId="3441709641" sldId="529"/>
            <ac:cxnSpMk id="7" creationId="{FA66045A-8E97-EC10-F5F8-FC3AB73502DC}"/>
          </ac:cxnSpMkLst>
        </pc:cxnChg>
        <pc:cxnChg chg="add del mod">
          <ac:chgData name="Stewart Gale" userId="3647ddd2-6040-41ae-a96d-232c23482af8" providerId="ADAL" clId="{DAC9C7D0-9C2F-4156-AAFA-E52C5F8EB4C8}" dt="2023-08-14T07:10:16.319" v="207" actId="478"/>
          <ac:cxnSpMkLst>
            <pc:docMk/>
            <pc:sldMk cId="3441709641" sldId="529"/>
            <ac:cxnSpMk id="9" creationId="{0D013700-6508-A66E-F689-E9AC9D7CD37B}"/>
          </ac:cxnSpMkLst>
        </pc:cxnChg>
        <pc:cxnChg chg="add mod">
          <ac:chgData name="Stewart Gale" userId="3647ddd2-6040-41ae-a96d-232c23482af8" providerId="ADAL" clId="{DAC9C7D0-9C2F-4156-AAFA-E52C5F8EB4C8}" dt="2023-08-14T07:10:33.495" v="216" actId="403"/>
          <ac:cxnSpMkLst>
            <pc:docMk/>
            <pc:sldMk cId="3441709641" sldId="529"/>
            <ac:cxnSpMk id="10" creationId="{C4FE9A09-9746-FBE2-5EE4-91F593413762}"/>
          </ac:cxnSpMkLst>
        </pc:cxnChg>
        <pc:cxnChg chg="add mod">
          <ac:chgData name="Stewart Gale" userId="3647ddd2-6040-41ae-a96d-232c23482af8" providerId="ADAL" clId="{DAC9C7D0-9C2F-4156-AAFA-E52C5F8EB4C8}" dt="2023-08-14T07:10:33.495" v="216" actId="403"/>
          <ac:cxnSpMkLst>
            <pc:docMk/>
            <pc:sldMk cId="3441709641" sldId="529"/>
            <ac:cxnSpMk id="11" creationId="{C2BDEC2C-A201-864C-4166-479E528E302D}"/>
          </ac:cxnSpMkLst>
        </pc:cxnChg>
        <pc:cxnChg chg="add mod">
          <ac:chgData name="Stewart Gale" userId="3647ddd2-6040-41ae-a96d-232c23482af8" providerId="ADAL" clId="{DAC9C7D0-9C2F-4156-AAFA-E52C5F8EB4C8}" dt="2023-08-14T07:10:33.495" v="216" actId="403"/>
          <ac:cxnSpMkLst>
            <pc:docMk/>
            <pc:sldMk cId="3441709641" sldId="529"/>
            <ac:cxnSpMk id="12" creationId="{54F8CE52-D1C8-5900-073E-F1D111C0D247}"/>
          </ac:cxnSpMkLst>
        </pc:cxnChg>
        <pc:cxnChg chg="add mod">
          <ac:chgData name="Stewart Gale" userId="3647ddd2-6040-41ae-a96d-232c23482af8" providerId="ADAL" clId="{DAC9C7D0-9C2F-4156-AAFA-E52C5F8EB4C8}" dt="2023-08-14T07:10:33.495" v="216" actId="403"/>
          <ac:cxnSpMkLst>
            <pc:docMk/>
            <pc:sldMk cId="3441709641" sldId="529"/>
            <ac:cxnSpMk id="18" creationId="{D8265645-D2B9-B258-D7A2-DEA83392C2AE}"/>
          </ac:cxnSpMkLst>
        </pc:cxnChg>
        <pc:cxnChg chg="add mod">
          <ac:chgData name="Stewart Gale" userId="3647ddd2-6040-41ae-a96d-232c23482af8" providerId="ADAL" clId="{DAC9C7D0-9C2F-4156-AAFA-E52C5F8EB4C8}" dt="2023-08-14T07:10:33.495" v="216" actId="403"/>
          <ac:cxnSpMkLst>
            <pc:docMk/>
            <pc:sldMk cId="3441709641" sldId="529"/>
            <ac:cxnSpMk id="19" creationId="{4635CC65-7DF9-E112-FE6A-49C277ECB168}"/>
          </ac:cxnSpMkLst>
        </pc:cxnChg>
        <pc:cxnChg chg="add mod">
          <ac:chgData name="Stewart Gale" userId="3647ddd2-6040-41ae-a96d-232c23482af8" providerId="ADAL" clId="{DAC9C7D0-9C2F-4156-AAFA-E52C5F8EB4C8}" dt="2023-08-14T07:10:33.495" v="216" actId="403"/>
          <ac:cxnSpMkLst>
            <pc:docMk/>
            <pc:sldMk cId="3441709641" sldId="529"/>
            <ac:cxnSpMk id="20" creationId="{CC2F8C73-4171-A438-9A89-D183C6E2306A}"/>
          </ac:cxnSpMkLst>
        </pc:cxnChg>
        <pc:cxnChg chg="add mod">
          <ac:chgData name="Stewart Gale" userId="3647ddd2-6040-41ae-a96d-232c23482af8" providerId="ADAL" clId="{DAC9C7D0-9C2F-4156-AAFA-E52C5F8EB4C8}" dt="2023-08-14T07:10:33.495" v="216" actId="403"/>
          <ac:cxnSpMkLst>
            <pc:docMk/>
            <pc:sldMk cId="3441709641" sldId="529"/>
            <ac:cxnSpMk id="21" creationId="{D584CDE2-B2F9-5A60-6264-A4128371F52D}"/>
          </ac:cxnSpMkLst>
        </pc:cxnChg>
        <pc:cxnChg chg="add mod">
          <ac:chgData name="Stewart Gale" userId="3647ddd2-6040-41ae-a96d-232c23482af8" providerId="ADAL" clId="{DAC9C7D0-9C2F-4156-AAFA-E52C5F8EB4C8}" dt="2023-08-14T07:10:33.495" v="216" actId="403"/>
          <ac:cxnSpMkLst>
            <pc:docMk/>
            <pc:sldMk cId="3441709641" sldId="529"/>
            <ac:cxnSpMk id="22" creationId="{70E7E0CA-416F-92AE-9A43-C33FAFBD163C}"/>
          </ac:cxnSpMkLst>
        </pc:cxnChg>
        <pc:cxnChg chg="add mod">
          <ac:chgData name="Stewart Gale" userId="3647ddd2-6040-41ae-a96d-232c23482af8" providerId="ADAL" clId="{DAC9C7D0-9C2F-4156-AAFA-E52C5F8EB4C8}" dt="2023-08-14T07:10:33.495" v="216" actId="403"/>
          <ac:cxnSpMkLst>
            <pc:docMk/>
            <pc:sldMk cId="3441709641" sldId="529"/>
            <ac:cxnSpMk id="23" creationId="{8562F104-78D4-A017-834D-BEE4EF63F3E5}"/>
          </ac:cxnSpMkLst>
        </pc:cxnChg>
        <pc:cxnChg chg="add mod">
          <ac:chgData name="Stewart Gale" userId="3647ddd2-6040-41ae-a96d-232c23482af8" providerId="ADAL" clId="{DAC9C7D0-9C2F-4156-AAFA-E52C5F8EB4C8}" dt="2023-08-14T07:10:33.495" v="216" actId="403"/>
          <ac:cxnSpMkLst>
            <pc:docMk/>
            <pc:sldMk cId="3441709641" sldId="529"/>
            <ac:cxnSpMk id="24" creationId="{76F112C6-66E3-D1F1-7A6E-C4A14AF4E7F8}"/>
          </ac:cxnSpMkLst>
        </pc:cxnChg>
        <pc:cxnChg chg="add mod">
          <ac:chgData name="Stewart Gale" userId="3647ddd2-6040-41ae-a96d-232c23482af8" providerId="ADAL" clId="{DAC9C7D0-9C2F-4156-AAFA-E52C5F8EB4C8}" dt="2023-08-14T07:10:33.495" v="216" actId="403"/>
          <ac:cxnSpMkLst>
            <pc:docMk/>
            <pc:sldMk cId="3441709641" sldId="529"/>
            <ac:cxnSpMk id="25" creationId="{C07F1BE0-DB4A-1739-872D-5CB7A9253342}"/>
          </ac:cxnSpMkLst>
        </pc:cxnChg>
        <pc:cxnChg chg="add mod">
          <ac:chgData name="Stewart Gale" userId="3647ddd2-6040-41ae-a96d-232c23482af8" providerId="ADAL" clId="{DAC9C7D0-9C2F-4156-AAFA-E52C5F8EB4C8}" dt="2023-08-14T07:10:33.495" v="216" actId="403"/>
          <ac:cxnSpMkLst>
            <pc:docMk/>
            <pc:sldMk cId="3441709641" sldId="529"/>
            <ac:cxnSpMk id="26" creationId="{F78ACF9E-7EAE-951C-AFF9-D35BC6805EBB}"/>
          </ac:cxnSpMkLst>
        </pc:cxnChg>
        <pc:cxnChg chg="add mod">
          <ac:chgData name="Stewart Gale" userId="3647ddd2-6040-41ae-a96d-232c23482af8" providerId="ADAL" clId="{DAC9C7D0-9C2F-4156-AAFA-E52C5F8EB4C8}" dt="2023-08-14T07:10:33.495" v="216" actId="403"/>
          <ac:cxnSpMkLst>
            <pc:docMk/>
            <pc:sldMk cId="3441709641" sldId="529"/>
            <ac:cxnSpMk id="27" creationId="{E6F8CD06-7F9F-49AE-191A-35006EF8F6FE}"/>
          </ac:cxnSpMkLst>
        </pc:cxnChg>
        <pc:cxnChg chg="add mod">
          <ac:chgData name="Stewart Gale" userId="3647ddd2-6040-41ae-a96d-232c23482af8" providerId="ADAL" clId="{DAC9C7D0-9C2F-4156-AAFA-E52C5F8EB4C8}" dt="2023-08-14T07:10:33.495" v="216" actId="403"/>
          <ac:cxnSpMkLst>
            <pc:docMk/>
            <pc:sldMk cId="3441709641" sldId="529"/>
            <ac:cxnSpMk id="28" creationId="{CF6FACD2-5AE9-AFE0-A89D-F399144FBF98}"/>
          </ac:cxnSpMkLst>
        </pc:cxnChg>
      </pc:sldChg>
      <pc:sldChg chg="delSp modSp mod">
        <pc:chgData name="Stewart Gale" userId="3647ddd2-6040-41ae-a96d-232c23482af8" providerId="ADAL" clId="{DAC9C7D0-9C2F-4156-AAFA-E52C5F8EB4C8}" dt="2023-08-14T05:47:24.002" v="86" actId="20577"/>
        <pc:sldMkLst>
          <pc:docMk/>
          <pc:sldMk cId="915165189" sldId="530"/>
        </pc:sldMkLst>
        <pc:spChg chg="mod">
          <ac:chgData name="Stewart Gale" userId="3647ddd2-6040-41ae-a96d-232c23482af8" providerId="ADAL" clId="{DAC9C7D0-9C2F-4156-AAFA-E52C5F8EB4C8}" dt="2023-08-14T05:42:07.551" v="0"/>
          <ac:spMkLst>
            <pc:docMk/>
            <pc:sldMk cId="915165189" sldId="530"/>
            <ac:spMk id="3" creationId="{00000000-0000-0000-0000-000000000000}"/>
          </ac:spMkLst>
        </pc:spChg>
        <pc:spChg chg="mod">
          <ac:chgData name="Stewart Gale" userId="3647ddd2-6040-41ae-a96d-232c23482af8" providerId="ADAL" clId="{DAC9C7D0-9C2F-4156-AAFA-E52C5F8EB4C8}" dt="2023-08-14T05:47:24.002" v="86" actId="20577"/>
          <ac:spMkLst>
            <pc:docMk/>
            <pc:sldMk cId="915165189" sldId="530"/>
            <ac:spMk id="48" creationId="{EE2D8756-4A8F-4349-9E20-C31150216A39}"/>
          </ac:spMkLst>
        </pc:spChg>
        <pc:grpChg chg="del mod">
          <ac:chgData name="Stewart Gale" userId="3647ddd2-6040-41ae-a96d-232c23482af8" providerId="ADAL" clId="{DAC9C7D0-9C2F-4156-AAFA-E52C5F8EB4C8}" dt="2023-08-14T05:43:52.283" v="16" actId="478"/>
          <ac:grpSpMkLst>
            <pc:docMk/>
            <pc:sldMk cId="915165189" sldId="530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DAC9C7D0-9C2F-4156-AAFA-E52C5F8EB4C8}" dt="2023-08-14T05:42:07.551" v="0"/>
          <ac:cxnSpMkLst>
            <pc:docMk/>
            <pc:sldMk cId="915165189" sldId="530"/>
            <ac:cxnSpMk id="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DAC9C7D0-9C2F-4156-AAFA-E52C5F8EB4C8}" dt="2023-08-14T07:39:34.176" v="635" actId="1036"/>
        <pc:sldMkLst>
          <pc:docMk/>
          <pc:sldMk cId="2848121371" sldId="533"/>
        </pc:sldMkLst>
        <pc:spChg chg="mod">
          <ac:chgData name="Stewart Gale" userId="3647ddd2-6040-41ae-a96d-232c23482af8" providerId="ADAL" clId="{DAC9C7D0-9C2F-4156-AAFA-E52C5F8EB4C8}" dt="2023-08-14T05:42:07.551" v="0"/>
          <ac:spMkLst>
            <pc:docMk/>
            <pc:sldMk cId="2848121371" sldId="533"/>
            <ac:spMk id="3" creationId="{B39A610C-056B-477C-A2F6-2FE43A86F088}"/>
          </ac:spMkLst>
        </pc:spChg>
        <pc:spChg chg="mod topLvl">
          <ac:chgData name="Stewart Gale" userId="3647ddd2-6040-41ae-a96d-232c23482af8" providerId="ADAL" clId="{DAC9C7D0-9C2F-4156-AAFA-E52C5F8EB4C8}" dt="2023-08-14T07:32:08.548" v="528" actId="1076"/>
          <ac:spMkLst>
            <pc:docMk/>
            <pc:sldMk cId="2848121371" sldId="533"/>
            <ac:spMk id="6" creationId="{E8A51E75-B305-773A-C269-74A65F834412}"/>
          </ac:spMkLst>
        </pc:spChg>
        <pc:spChg chg="mod">
          <ac:chgData name="Stewart Gale" userId="3647ddd2-6040-41ae-a96d-232c23482af8" providerId="ADAL" clId="{DAC9C7D0-9C2F-4156-AAFA-E52C5F8EB4C8}" dt="2023-08-14T07:39:34.176" v="635" actId="1036"/>
          <ac:spMkLst>
            <pc:docMk/>
            <pc:sldMk cId="2848121371" sldId="533"/>
            <ac:spMk id="8" creationId="{00000000-0000-0000-0000-000000000000}"/>
          </ac:spMkLst>
        </pc:spChg>
        <pc:spChg chg="del mod">
          <ac:chgData name="Stewart Gale" userId="3647ddd2-6040-41ae-a96d-232c23482af8" providerId="ADAL" clId="{DAC9C7D0-9C2F-4156-AAFA-E52C5F8EB4C8}" dt="2023-08-14T07:27:29.473" v="437" actId="478"/>
          <ac:spMkLst>
            <pc:docMk/>
            <pc:sldMk cId="2848121371" sldId="533"/>
            <ac:spMk id="13" creationId="{69A09A57-5E7D-4740-BA36-CB9FC8342C7F}"/>
          </ac:spMkLst>
        </pc:spChg>
        <pc:spChg chg="add mod">
          <ac:chgData name="Stewart Gale" userId="3647ddd2-6040-41ae-a96d-232c23482af8" providerId="ADAL" clId="{DAC9C7D0-9C2F-4156-AAFA-E52C5F8EB4C8}" dt="2023-08-14T07:39:34.176" v="635" actId="1036"/>
          <ac:spMkLst>
            <pc:docMk/>
            <pc:sldMk cId="2848121371" sldId="533"/>
            <ac:spMk id="16" creationId="{5A1E2DF0-0615-C4F1-88D1-984F3A2FB8CC}"/>
          </ac:spMkLst>
        </pc:spChg>
        <pc:spChg chg="add mod">
          <ac:chgData name="Stewart Gale" userId="3647ddd2-6040-41ae-a96d-232c23482af8" providerId="ADAL" clId="{DAC9C7D0-9C2F-4156-AAFA-E52C5F8EB4C8}" dt="2023-08-14T07:39:34.176" v="635" actId="1036"/>
          <ac:spMkLst>
            <pc:docMk/>
            <pc:sldMk cId="2848121371" sldId="533"/>
            <ac:spMk id="19" creationId="{9FE85D3A-4082-D199-3088-B67ACBBEA337}"/>
          </ac:spMkLst>
        </pc:spChg>
        <pc:spChg chg="del mod">
          <ac:chgData name="Stewart Gale" userId="3647ddd2-6040-41ae-a96d-232c23482af8" providerId="ADAL" clId="{DAC9C7D0-9C2F-4156-AAFA-E52C5F8EB4C8}" dt="2023-08-14T07:27:29.473" v="437" actId="478"/>
          <ac:spMkLst>
            <pc:docMk/>
            <pc:sldMk cId="2848121371" sldId="533"/>
            <ac:spMk id="20" creationId="{AE93858B-2CB9-4960-874B-D06F0DBDC299}"/>
          </ac:spMkLst>
        </pc:spChg>
        <pc:spChg chg="del mod">
          <ac:chgData name="Stewart Gale" userId="3647ddd2-6040-41ae-a96d-232c23482af8" providerId="ADAL" clId="{DAC9C7D0-9C2F-4156-AAFA-E52C5F8EB4C8}" dt="2023-08-14T07:27:29.473" v="437" actId="478"/>
          <ac:spMkLst>
            <pc:docMk/>
            <pc:sldMk cId="2848121371" sldId="533"/>
            <ac:spMk id="21" creationId="{83345546-415C-453B-B0CA-46E90D1553D4}"/>
          </ac:spMkLst>
        </pc:spChg>
        <pc:spChg chg="del mod">
          <ac:chgData name="Stewart Gale" userId="3647ddd2-6040-41ae-a96d-232c23482af8" providerId="ADAL" clId="{DAC9C7D0-9C2F-4156-AAFA-E52C5F8EB4C8}" dt="2023-08-14T07:27:29.473" v="437" actId="478"/>
          <ac:spMkLst>
            <pc:docMk/>
            <pc:sldMk cId="2848121371" sldId="533"/>
            <ac:spMk id="23" creationId="{FC97E843-F8F3-49EE-BEE2-381B7A9A299E}"/>
          </ac:spMkLst>
        </pc:spChg>
        <pc:spChg chg="add mod">
          <ac:chgData name="Stewart Gale" userId="3647ddd2-6040-41ae-a96d-232c23482af8" providerId="ADAL" clId="{DAC9C7D0-9C2F-4156-AAFA-E52C5F8EB4C8}" dt="2023-08-14T07:39:34.176" v="635" actId="1036"/>
          <ac:spMkLst>
            <pc:docMk/>
            <pc:sldMk cId="2848121371" sldId="533"/>
            <ac:spMk id="24" creationId="{A0FE4909-8724-EF3C-6D54-04E20726B128}"/>
          </ac:spMkLst>
        </pc:spChg>
        <pc:spChg chg="del mod">
          <ac:chgData name="Stewart Gale" userId="3647ddd2-6040-41ae-a96d-232c23482af8" providerId="ADAL" clId="{DAC9C7D0-9C2F-4156-AAFA-E52C5F8EB4C8}" dt="2023-08-14T07:27:29.473" v="437" actId="478"/>
          <ac:spMkLst>
            <pc:docMk/>
            <pc:sldMk cId="2848121371" sldId="533"/>
            <ac:spMk id="26" creationId="{70B93170-E742-4A95-84CC-ADBAA689B650}"/>
          </ac:spMkLst>
        </pc:spChg>
        <pc:spChg chg="add mod">
          <ac:chgData name="Stewart Gale" userId="3647ddd2-6040-41ae-a96d-232c23482af8" providerId="ADAL" clId="{DAC9C7D0-9C2F-4156-AAFA-E52C5F8EB4C8}" dt="2023-08-14T07:39:34.176" v="635" actId="1036"/>
          <ac:spMkLst>
            <pc:docMk/>
            <pc:sldMk cId="2848121371" sldId="533"/>
            <ac:spMk id="31" creationId="{940BEE39-BB2A-95D1-7372-09CCEC381965}"/>
          </ac:spMkLst>
        </pc:spChg>
        <pc:grpChg chg="del mod">
          <ac:chgData name="Stewart Gale" userId="3647ddd2-6040-41ae-a96d-232c23482af8" providerId="ADAL" clId="{DAC9C7D0-9C2F-4156-AAFA-E52C5F8EB4C8}" dt="2023-08-14T07:24:05.002" v="434" actId="478"/>
          <ac:grpSpMkLst>
            <pc:docMk/>
            <pc:sldMk cId="2848121371" sldId="533"/>
            <ac:grpSpMk id="2" creationId="{90CED1FD-06EF-4DD6-9E62-D72B6AD0A9C8}"/>
          </ac:grpSpMkLst>
        </pc:grpChg>
        <pc:grpChg chg="add del mod">
          <ac:chgData name="Stewart Gale" userId="3647ddd2-6040-41ae-a96d-232c23482af8" providerId="ADAL" clId="{DAC9C7D0-9C2F-4156-AAFA-E52C5F8EB4C8}" dt="2023-08-14T07:27:39.708" v="447" actId="478"/>
          <ac:grpSpMkLst>
            <pc:docMk/>
            <pc:sldMk cId="2848121371" sldId="533"/>
            <ac:grpSpMk id="5" creationId="{4B92B6CC-FDAF-EDDF-4B4C-1071D9FA840C}"/>
          </ac:grpSpMkLst>
        </pc:grpChg>
        <pc:cxnChg chg="mod">
          <ac:chgData name="Stewart Gale" userId="3647ddd2-6040-41ae-a96d-232c23482af8" providerId="ADAL" clId="{DAC9C7D0-9C2F-4156-AAFA-E52C5F8EB4C8}" dt="2023-08-14T05:42:07.551" v="0"/>
          <ac:cxnSpMkLst>
            <pc:docMk/>
            <pc:sldMk cId="2848121371" sldId="533"/>
            <ac:cxnSpMk id="4" creationId="{415073EB-3D17-4888-AE93-AB5E00A0F3B5}"/>
          </ac:cxnSpMkLst>
        </pc:cxnChg>
        <pc:cxnChg chg="del mod">
          <ac:chgData name="Stewart Gale" userId="3647ddd2-6040-41ae-a96d-232c23482af8" providerId="ADAL" clId="{DAC9C7D0-9C2F-4156-AAFA-E52C5F8EB4C8}" dt="2023-08-14T07:27:29.473" v="437" actId="478"/>
          <ac:cxnSpMkLst>
            <pc:docMk/>
            <pc:sldMk cId="2848121371" sldId="533"/>
            <ac:cxnSpMk id="7" creationId="{73B1F639-BFD9-4A67-B2CC-92CE2A604562}"/>
          </ac:cxnSpMkLst>
        </pc:cxnChg>
        <pc:cxnChg chg="del mod topLvl">
          <ac:chgData name="Stewart Gale" userId="3647ddd2-6040-41ae-a96d-232c23482af8" providerId="ADAL" clId="{DAC9C7D0-9C2F-4156-AAFA-E52C5F8EB4C8}" dt="2023-08-14T07:27:39.708" v="447" actId="478"/>
          <ac:cxnSpMkLst>
            <pc:docMk/>
            <pc:sldMk cId="2848121371" sldId="533"/>
            <ac:cxnSpMk id="9" creationId="{38F3D3D0-0554-5B99-B0FF-BE3D0099108E}"/>
          </ac:cxnSpMkLst>
        </pc:cxnChg>
        <pc:cxnChg chg="add mod">
          <ac:chgData name="Stewart Gale" userId="3647ddd2-6040-41ae-a96d-232c23482af8" providerId="ADAL" clId="{DAC9C7D0-9C2F-4156-AAFA-E52C5F8EB4C8}" dt="2023-08-14T07:39:34.176" v="635" actId="1036"/>
          <ac:cxnSpMkLst>
            <pc:docMk/>
            <pc:sldMk cId="2848121371" sldId="533"/>
            <ac:cxnSpMk id="10" creationId="{246DF5DB-FEE2-3BE5-0229-BEC28E953AE0}"/>
          </ac:cxnSpMkLst>
        </pc:cxnChg>
        <pc:cxnChg chg="del mod">
          <ac:chgData name="Stewart Gale" userId="3647ddd2-6040-41ae-a96d-232c23482af8" providerId="ADAL" clId="{DAC9C7D0-9C2F-4156-AAFA-E52C5F8EB4C8}" dt="2023-08-14T07:27:29.473" v="437" actId="478"/>
          <ac:cxnSpMkLst>
            <pc:docMk/>
            <pc:sldMk cId="2848121371" sldId="533"/>
            <ac:cxnSpMk id="14" creationId="{7E5A5531-42FB-44F0-BCD3-78C96A4AE75A}"/>
          </ac:cxnSpMkLst>
        </pc:cxnChg>
        <pc:cxnChg chg="add mod">
          <ac:chgData name="Stewart Gale" userId="3647ddd2-6040-41ae-a96d-232c23482af8" providerId="ADAL" clId="{DAC9C7D0-9C2F-4156-AAFA-E52C5F8EB4C8}" dt="2023-08-14T07:39:34.176" v="635" actId="1036"/>
          <ac:cxnSpMkLst>
            <pc:docMk/>
            <pc:sldMk cId="2848121371" sldId="533"/>
            <ac:cxnSpMk id="27" creationId="{505A5EFD-3A15-3032-AE0A-1BABE258AE23}"/>
          </ac:cxnSpMkLst>
        </pc:cxnChg>
        <pc:cxnChg chg="add mod">
          <ac:chgData name="Stewart Gale" userId="3647ddd2-6040-41ae-a96d-232c23482af8" providerId="ADAL" clId="{DAC9C7D0-9C2F-4156-AAFA-E52C5F8EB4C8}" dt="2023-08-14T07:39:34.176" v="635" actId="1036"/>
          <ac:cxnSpMkLst>
            <pc:docMk/>
            <pc:sldMk cId="2848121371" sldId="533"/>
            <ac:cxnSpMk id="28" creationId="{0C99BC3F-2D1C-819D-609C-E019FA779444}"/>
          </ac:cxnSpMkLst>
        </pc:cxnChg>
      </pc:sldChg>
      <pc:sldChg chg="addSp delSp modSp mod">
        <pc:chgData name="Stewart Gale" userId="3647ddd2-6040-41ae-a96d-232c23482af8" providerId="ADAL" clId="{DAC9C7D0-9C2F-4156-AAFA-E52C5F8EB4C8}" dt="2023-08-14T07:38:12.515" v="619" actId="1076"/>
        <pc:sldMkLst>
          <pc:docMk/>
          <pc:sldMk cId="345677330" sldId="534"/>
        </pc:sldMkLst>
        <pc:spChg chg="mod">
          <ac:chgData name="Stewart Gale" userId="3647ddd2-6040-41ae-a96d-232c23482af8" providerId="ADAL" clId="{DAC9C7D0-9C2F-4156-AAFA-E52C5F8EB4C8}" dt="2023-08-14T05:42:07.551" v="0"/>
          <ac:spMkLst>
            <pc:docMk/>
            <pc:sldMk cId="345677330" sldId="534"/>
            <ac:spMk id="3" creationId="{B39A610C-056B-477C-A2F6-2FE43A86F088}"/>
          </ac:spMkLst>
        </pc:spChg>
        <pc:spChg chg="del mod">
          <ac:chgData name="Stewart Gale" userId="3647ddd2-6040-41ae-a96d-232c23482af8" providerId="ADAL" clId="{DAC9C7D0-9C2F-4156-AAFA-E52C5F8EB4C8}" dt="2023-08-14T07:37:30.535" v="604" actId="478"/>
          <ac:spMkLst>
            <pc:docMk/>
            <pc:sldMk cId="345677330" sldId="534"/>
            <ac:spMk id="5" creationId="{00000000-0000-0000-0000-000000000000}"/>
          </ac:spMkLst>
        </pc:spChg>
        <pc:spChg chg="add mod">
          <ac:chgData name="Stewart Gale" userId="3647ddd2-6040-41ae-a96d-232c23482af8" providerId="ADAL" clId="{DAC9C7D0-9C2F-4156-AAFA-E52C5F8EB4C8}" dt="2023-08-14T07:38:12.515" v="619" actId="1076"/>
          <ac:spMkLst>
            <pc:docMk/>
            <pc:sldMk cId="345677330" sldId="534"/>
            <ac:spMk id="7" creationId="{3046A5D1-88C5-2F6E-9E2C-C1C92B5D480E}"/>
          </ac:spMkLst>
        </pc:spChg>
        <pc:spChg chg="mod">
          <ac:chgData name="Stewart Gale" userId="3647ddd2-6040-41ae-a96d-232c23482af8" providerId="ADAL" clId="{DAC9C7D0-9C2F-4156-AAFA-E52C5F8EB4C8}" dt="2023-08-14T07:37:18.194" v="602" actId="1076"/>
          <ac:spMkLst>
            <pc:docMk/>
            <pc:sldMk cId="345677330" sldId="534"/>
            <ac:spMk id="9" creationId="{00000000-0000-0000-0000-000000000000}"/>
          </ac:spMkLst>
        </pc:spChg>
        <pc:spChg chg="mod">
          <ac:chgData name="Stewart Gale" userId="3647ddd2-6040-41ae-a96d-232c23482af8" providerId="ADAL" clId="{DAC9C7D0-9C2F-4156-AAFA-E52C5F8EB4C8}" dt="2023-08-14T07:38:00.446" v="616" actId="1076"/>
          <ac:spMkLst>
            <pc:docMk/>
            <pc:sldMk cId="345677330" sldId="534"/>
            <ac:spMk id="12" creationId="{00000000-0000-0000-0000-000000000000}"/>
          </ac:spMkLst>
        </pc:spChg>
        <pc:grpChg chg="del mod">
          <ac:chgData name="Stewart Gale" userId="3647ddd2-6040-41ae-a96d-232c23482af8" providerId="ADAL" clId="{DAC9C7D0-9C2F-4156-AAFA-E52C5F8EB4C8}" dt="2023-08-14T07:37:02.147" v="594" actId="478"/>
          <ac:grpSpMkLst>
            <pc:docMk/>
            <pc:sldMk cId="345677330" sldId="534"/>
            <ac:grpSpMk id="2" creationId="{90CED1FD-06EF-4DD6-9E62-D72B6AD0A9C8}"/>
          </ac:grpSpMkLst>
        </pc:grpChg>
        <pc:cxnChg chg="mod">
          <ac:chgData name="Stewart Gale" userId="3647ddd2-6040-41ae-a96d-232c23482af8" providerId="ADAL" clId="{DAC9C7D0-9C2F-4156-AAFA-E52C5F8EB4C8}" dt="2023-08-14T05:42:07.551" v="0"/>
          <ac:cxnSpMkLst>
            <pc:docMk/>
            <pc:sldMk cId="345677330" sldId="534"/>
            <ac:cxnSpMk id="4" creationId="{415073EB-3D17-4888-AE93-AB5E00A0F3B5}"/>
          </ac:cxnSpMkLst>
        </pc:cxnChg>
      </pc:sldChg>
      <pc:sldChg chg="addSp delSp modSp add mod addAnim delAnim modAnim">
        <pc:chgData name="Stewart Gale" userId="3647ddd2-6040-41ae-a96d-232c23482af8" providerId="ADAL" clId="{DAC9C7D0-9C2F-4156-AAFA-E52C5F8EB4C8}" dt="2023-08-14T07:36:59.335" v="593" actId="1076"/>
        <pc:sldMkLst>
          <pc:docMk/>
          <pc:sldMk cId="1220336739" sldId="535"/>
        </pc:sldMkLst>
        <pc:spChg chg="add mod">
          <ac:chgData name="Stewart Gale" userId="3647ddd2-6040-41ae-a96d-232c23482af8" providerId="ADAL" clId="{DAC9C7D0-9C2F-4156-AAFA-E52C5F8EB4C8}" dt="2023-08-14T07:36:59.335" v="593" actId="1076"/>
          <ac:spMkLst>
            <pc:docMk/>
            <pc:sldMk cId="1220336739" sldId="535"/>
            <ac:spMk id="2" creationId="{D107A35A-EE39-78E6-4765-DA0E8EF83928}"/>
          </ac:spMkLst>
        </pc:spChg>
        <pc:spChg chg="add mod">
          <ac:chgData name="Stewart Gale" userId="3647ddd2-6040-41ae-a96d-232c23482af8" providerId="ADAL" clId="{DAC9C7D0-9C2F-4156-AAFA-E52C5F8EB4C8}" dt="2023-08-14T07:36:59.335" v="593" actId="1076"/>
          <ac:spMkLst>
            <pc:docMk/>
            <pc:sldMk cId="1220336739" sldId="535"/>
            <ac:spMk id="4" creationId="{5FF525F3-F145-A391-9A34-E978F4AAF3C0}"/>
          </ac:spMkLst>
        </pc:spChg>
        <pc:spChg chg="mod">
          <ac:chgData name="Stewart Gale" userId="3647ddd2-6040-41ae-a96d-232c23482af8" providerId="ADAL" clId="{DAC9C7D0-9C2F-4156-AAFA-E52C5F8EB4C8}" dt="2023-08-14T07:32:58.621" v="544" actId="14100"/>
          <ac:spMkLst>
            <pc:docMk/>
            <pc:sldMk cId="1220336739" sldId="535"/>
            <ac:spMk id="8" creationId="{00000000-0000-0000-0000-000000000000}"/>
          </ac:spMkLst>
        </pc:spChg>
        <pc:spChg chg="mod">
          <ac:chgData name="Stewart Gale" userId="3647ddd2-6040-41ae-a96d-232c23482af8" providerId="ADAL" clId="{DAC9C7D0-9C2F-4156-AAFA-E52C5F8EB4C8}" dt="2023-08-14T07:36:59.335" v="593" actId="1076"/>
          <ac:spMkLst>
            <pc:docMk/>
            <pc:sldMk cId="1220336739" sldId="535"/>
            <ac:spMk id="13" creationId="{69A09A57-5E7D-4740-BA36-CB9FC8342C7F}"/>
          </ac:spMkLst>
        </pc:spChg>
        <pc:spChg chg="del">
          <ac:chgData name="Stewart Gale" userId="3647ddd2-6040-41ae-a96d-232c23482af8" providerId="ADAL" clId="{DAC9C7D0-9C2F-4156-AAFA-E52C5F8EB4C8}" dt="2023-08-14T07:33:39.176" v="552" actId="478"/>
          <ac:spMkLst>
            <pc:docMk/>
            <pc:sldMk cId="1220336739" sldId="535"/>
            <ac:spMk id="20" creationId="{AE93858B-2CB9-4960-874B-D06F0DBDC299}"/>
          </ac:spMkLst>
        </pc:spChg>
        <pc:spChg chg="del mod">
          <ac:chgData name="Stewart Gale" userId="3647ddd2-6040-41ae-a96d-232c23482af8" providerId="ADAL" clId="{DAC9C7D0-9C2F-4156-AAFA-E52C5F8EB4C8}" dt="2023-08-14T07:33:12.517" v="546" actId="478"/>
          <ac:spMkLst>
            <pc:docMk/>
            <pc:sldMk cId="1220336739" sldId="535"/>
            <ac:spMk id="21" creationId="{83345546-415C-453B-B0CA-46E90D1553D4}"/>
          </ac:spMkLst>
        </pc:spChg>
        <pc:spChg chg="add del mod">
          <ac:chgData name="Stewart Gale" userId="3647ddd2-6040-41ae-a96d-232c23482af8" providerId="ADAL" clId="{DAC9C7D0-9C2F-4156-AAFA-E52C5F8EB4C8}" dt="2023-08-14T07:36:59.335" v="593" actId="1076"/>
          <ac:spMkLst>
            <pc:docMk/>
            <pc:sldMk cId="1220336739" sldId="535"/>
            <ac:spMk id="23" creationId="{FC97E843-F8F3-49EE-BEE2-381B7A9A299E}"/>
          </ac:spMkLst>
        </pc:spChg>
        <pc:spChg chg="mod">
          <ac:chgData name="Stewart Gale" userId="3647ddd2-6040-41ae-a96d-232c23482af8" providerId="ADAL" clId="{DAC9C7D0-9C2F-4156-AAFA-E52C5F8EB4C8}" dt="2023-08-14T07:36:59.335" v="593" actId="1076"/>
          <ac:spMkLst>
            <pc:docMk/>
            <pc:sldMk cId="1220336739" sldId="535"/>
            <ac:spMk id="26" creationId="{70B93170-E742-4A95-84CC-ADBAA689B650}"/>
          </ac:spMkLst>
        </pc:spChg>
        <pc:cxnChg chg="mod">
          <ac:chgData name="Stewart Gale" userId="3647ddd2-6040-41ae-a96d-232c23482af8" providerId="ADAL" clId="{DAC9C7D0-9C2F-4156-AAFA-E52C5F8EB4C8}" dt="2023-08-14T07:36:59.335" v="593" actId="1076"/>
          <ac:cxnSpMkLst>
            <pc:docMk/>
            <pc:sldMk cId="1220336739" sldId="535"/>
            <ac:cxnSpMk id="7" creationId="{73B1F639-BFD9-4A67-B2CC-92CE2A604562}"/>
          </ac:cxnSpMkLst>
        </pc:cxnChg>
        <pc:cxnChg chg="mod">
          <ac:chgData name="Stewart Gale" userId="3647ddd2-6040-41ae-a96d-232c23482af8" providerId="ADAL" clId="{DAC9C7D0-9C2F-4156-AAFA-E52C5F8EB4C8}" dt="2023-08-14T07:36:59.335" v="593" actId="1076"/>
          <ac:cxnSpMkLst>
            <pc:docMk/>
            <pc:sldMk cId="1220336739" sldId="535"/>
            <ac:cxnSpMk id="14" creationId="{7E5A5531-42FB-44F0-BCD3-78C96A4AE75A}"/>
          </ac:cxnSpMkLst>
        </pc:cxnChg>
      </pc:sldChg>
      <pc:sldChg chg="add del">
        <pc:chgData name="Stewart Gale" userId="3647ddd2-6040-41ae-a96d-232c23482af8" providerId="ADAL" clId="{DAC9C7D0-9C2F-4156-AAFA-E52C5F8EB4C8}" dt="2023-08-14T07:08:54.081" v="189" actId="47"/>
        <pc:sldMkLst>
          <pc:docMk/>
          <pc:sldMk cId="3773515422" sldId="535"/>
        </pc:sldMkLst>
      </pc:sldChg>
      <pc:sldChg chg="addSp delSp modSp new del mod">
        <pc:chgData name="Stewart Gale" userId="3647ddd2-6040-41ae-a96d-232c23482af8" providerId="ADAL" clId="{DAC9C7D0-9C2F-4156-AAFA-E52C5F8EB4C8}" dt="2023-08-14T17:10:33.761" v="677" actId="47"/>
        <pc:sldMkLst>
          <pc:docMk/>
          <pc:sldMk cId="5183894" sldId="536"/>
        </pc:sldMkLst>
        <pc:spChg chg="add mod">
          <ac:chgData name="Stewart Gale" userId="3647ddd2-6040-41ae-a96d-232c23482af8" providerId="ADAL" clId="{DAC9C7D0-9C2F-4156-AAFA-E52C5F8EB4C8}" dt="2023-08-14T07:55:37.334" v="675" actId="1076"/>
          <ac:spMkLst>
            <pc:docMk/>
            <pc:sldMk cId="5183894" sldId="536"/>
            <ac:spMk id="2" creationId="{212E44A7-7658-428D-08E4-6008F9775229}"/>
          </ac:spMkLst>
        </pc:spChg>
        <pc:spChg chg="add mod">
          <ac:chgData name="Stewart Gale" userId="3647ddd2-6040-41ae-a96d-232c23482af8" providerId="ADAL" clId="{DAC9C7D0-9C2F-4156-AAFA-E52C5F8EB4C8}" dt="2023-08-14T07:54:55.957" v="658" actId="1076"/>
          <ac:spMkLst>
            <pc:docMk/>
            <pc:sldMk cId="5183894" sldId="536"/>
            <ac:spMk id="3" creationId="{49AE3365-FB83-028B-1A7A-72D6E834FA97}"/>
          </ac:spMkLst>
        </pc:spChg>
        <pc:spChg chg="add mod">
          <ac:chgData name="Stewart Gale" userId="3647ddd2-6040-41ae-a96d-232c23482af8" providerId="ADAL" clId="{DAC9C7D0-9C2F-4156-AAFA-E52C5F8EB4C8}" dt="2023-08-14T07:54:57.430" v="659" actId="1076"/>
          <ac:spMkLst>
            <pc:docMk/>
            <pc:sldMk cId="5183894" sldId="536"/>
            <ac:spMk id="4" creationId="{BAEE0147-9E03-E1D1-4A31-A8151031C5DE}"/>
          </ac:spMkLst>
        </pc:spChg>
        <pc:cxnChg chg="add del mod">
          <ac:chgData name="Stewart Gale" userId="3647ddd2-6040-41ae-a96d-232c23482af8" providerId="ADAL" clId="{DAC9C7D0-9C2F-4156-AAFA-E52C5F8EB4C8}" dt="2023-08-14T07:55:42.139" v="676" actId="478"/>
          <ac:cxnSpMkLst>
            <pc:docMk/>
            <pc:sldMk cId="5183894" sldId="536"/>
            <ac:cxnSpMk id="5" creationId="{92BA0BFB-61E1-19DB-D196-0F1746BFEC15}"/>
          </ac:cxnSpMkLst>
        </pc:cxnChg>
      </pc:sldChg>
      <pc:sldMasterChg chg="modSp modSldLayout">
        <pc:chgData name="Stewart Gale" userId="3647ddd2-6040-41ae-a96d-232c23482af8" providerId="ADAL" clId="{DAC9C7D0-9C2F-4156-AAFA-E52C5F8EB4C8}" dt="2023-08-14T05:42:07.551" v="0"/>
        <pc:sldMasterMkLst>
          <pc:docMk/>
          <pc:sldMasterMk cId="3788039785" sldId="2147483660"/>
        </pc:sldMasterMkLst>
        <pc:spChg chg="mod">
          <ac:chgData name="Stewart Gale" userId="3647ddd2-6040-41ae-a96d-232c23482af8" providerId="ADAL" clId="{DAC9C7D0-9C2F-4156-AAFA-E52C5F8EB4C8}" dt="2023-08-14T05:42:07.551" v="0"/>
          <ac:spMkLst>
            <pc:docMk/>
            <pc:sldMasterMk cId="3788039785" sldId="2147483660"/>
            <ac:spMk id="2" creationId="{1D925375-D16C-48FD-687C-ECC83E18FEF1}"/>
          </ac:spMkLst>
        </pc:spChg>
        <pc:spChg chg="mod">
          <ac:chgData name="Stewart Gale" userId="3647ddd2-6040-41ae-a96d-232c23482af8" providerId="ADAL" clId="{DAC9C7D0-9C2F-4156-AAFA-E52C5F8EB4C8}" dt="2023-08-14T05:42:07.551" v="0"/>
          <ac:spMkLst>
            <pc:docMk/>
            <pc:sldMasterMk cId="3788039785" sldId="2147483660"/>
            <ac:spMk id="3" creationId="{C45937AE-51C5-2B43-428B-0E76A1CCBC05}"/>
          </ac:spMkLst>
        </pc:spChg>
        <pc:spChg chg="mod">
          <ac:chgData name="Stewart Gale" userId="3647ddd2-6040-41ae-a96d-232c23482af8" providerId="ADAL" clId="{DAC9C7D0-9C2F-4156-AAFA-E52C5F8EB4C8}" dt="2023-08-14T05:42:07.551" v="0"/>
          <ac:spMkLst>
            <pc:docMk/>
            <pc:sldMasterMk cId="3788039785" sldId="2147483660"/>
            <ac:spMk id="4" creationId="{0C4E43D8-B374-506E-6105-9E71E29BD530}"/>
          </ac:spMkLst>
        </pc:spChg>
        <pc:spChg chg="mod">
          <ac:chgData name="Stewart Gale" userId="3647ddd2-6040-41ae-a96d-232c23482af8" providerId="ADAL" clId="{DAC9C7D0-9C2F-4156-AAFA-E52C5F8EB4C8}" dt="2023-08-14T05:42:07.551" v="0"/>
          <ac:spMkLst>
            <pc:docMk/>
            <pc:sldMasterMk cId="3788039785" sldId="2147483660"/>
            <ac:spMk id="5" creationId="{5942F66B-2CD0-1E50-766B-071856AE4B08}"/>
          </ac:spMkLst>
        </pc:spChg>
        <pc:spChg chg="mod">
          <ac:chgData name="Stewart Gale" userId="3647ddd2-6040-41ae-a96d-232c23482af8" providerId="ADAL" clId="{DAC9C7D0-9C2F-4156-AAFA-E52C5F8EB4C8}" dt="2023-08-14T05:42:07.551" v="0"/>
          <ac:spMkLst>
            <pc:docMk/>
            <pc:sldMasterMk cId="3788039785" sldId="2147483660"/>
            <ac:spMk id="6" creationId="{9D8E0EAC-52A9-1B27-8968-62CCAF3D53BA}"/>
          </ac:spMkLst>
        </pc:spChg>
        <pc:sldLayoutChg chg="modSp">
          <pc:chgData name="Stewart Gale" userId="3647ddd2-6040-41ae-a96d-232c23482af8" providerId="ADAL" clId="{DAC9C7D0-9C2F-4156-AAFA-E52C5F8EB4C8}" dt="2023-08-14T05:42:07.551" v="0"/>
          <pc:sldLayoutMkLst>
            <pc:docMk/>
            <pc:sldMasterMk cId="3788039785" sldId="2147483660"/>
            <pc:sldLayoutMk cId="1749724678" sldId="2147483661"/>
          </pc:sldLayoutMkLst>
          <pc:spChg chg="mod">
            <ac:chgData name="Stewart Gale" userId="3647ddd2-6040-41ae-a96d-232c23482af8" providerId="ADAL" clId="{DAC9C7D0-9C2F-4156-AAFA-E52C5F8EB4C8}" dt="2023-08-14T05:42:07.551" v="0"/>
            <ac:spMkLst>
              <pc:docMk/>
              <pc:sldMasterMk cId="3788039785" sldId="2147483660"/>
              <pc:sldLayoutMk cId="1749724678" sldId="2147483661"/>
              <ac:spMk id="2" creationId="{BDE2826C-2315-578D-0C1C-1F5EC9E7BCCE}"/>
            </ac:spMkLst>
          </pc:spChg>
          <pc:spChg chg="mod">
            <ac:chgData name="Stewart Gale" userId="3647ddd2-6040-41ae-a96d-232c23482af8" providerId="ADAL" clId="{DAC9C7D0-9C2F-4156-AAFA-E52C5F8EB4C8}" dt="2023-08-14T05:42:07.551" v="0"/>
            <ac:spMkLst>
              <pc:docMk/>
              <pc:sldMasterMk cId="3788039785" sldId="2147483660"/>
              <pc:sldLayoutMk cId="1749724678" sldId="2147483661"/>
              <ac:spMk id="3" creationId="{F8BCC29B-CE7F-6BDD-18BD-7926CF171A7E}"/>
            </ac:spMkLst>
          </pc:spChg>
        </pc:sldLayoutChg>
        <pc:sldLayoutChg chg="modSp">
          <pc:chgData name="Stewart Gale" userId="3647ddd2-6040-41ae-a96d-232c23482af8" providerId="ADAL" clId="{DAC9C7D0-9C2F-4156-AAFA-E52C5F8EB4C8}" dt="2023-08-14T05:42:07.551" v="0"/>
          <pc:sldLayoutMkLst>
            <pc:docMk/>
            <pc:sldMasterMk cId="3788039785" sldId="2147483660"/>
            <pc:sldLayoutMk cId="1264552033" sldId="2147483663"/>
          </pc:sldLayoutMkLst>
          <pc:spChg chg="mod">
            <ac:chgData name="Stewart Gale" userId="3647ddd2-6040-41ae-a96d-232c23482af8" providerId="ADAL" clId="{DAC9C7D0-9C2F-4156-AAFA-E52C5F8EB4C8}" dt="2023-08-14T05:42:07.551" v="0"/>
            <ac:spMkLst>
              <pc:docMk/>
              <pc:sldMasterMk cId="3788039785" sldId="2147483660"/>
              <pc:sldLayoutMk cId="1264552033" sldId="2147483663"/>
              <ac:spMk id="2" creationId="{9E20254F-A005-65D6-49BA-6265307F0CEE}"/>
            </ac:spMkLst>
          </pc:spChg>
          <pc:spChg chg="mod">
            <ac:chgData name="Stewart Gale" userId="3647ddd2-6040-41ae-a96d-232c23482af8" providerId="ADAL" clId="{DAC9C7D0-9C2F-4156-AAFA-E52C5F8EB4C8}" dt="2023-08-14T05:42:07.551" v="0"/>
            <ac:spMkLst>
              <pc:docMk/>
              <pc:sldMasterMk cId="3788039785" sldId="2147483660"/>
              <pc:sldLayoutMk cId="1264552033" sldId="2147483663"/>
              <ac:spMk id="3" creationId="{D2D124D6-83E7-84CA-4925-CD6234C030A1}"/>
            </ac:spMkLst>
          </pc:spChg>
        </pc:sldLayoutChg>
        <pc:sldLayoutChg chg="modSp">
          <pc:chgData name="Stewart Gale" userId="3647ddd2-6040-41ae-a96d-232c23482af8" providerId="ADAL" clId="{DAC9C7D0-9C2F-4156-AAFA-E52C5F8EB4C8}" dt="2023-08-14T05:42:07.551" v="0"/>
          <pc:sldLayoutMkLst>
            <pc:docMk/>
            <pc:sldMasterMk cId="3788039785" sldId="2147483660"/>
            <pc:sldLayoutMk cId="1552188626" sldId="2147483664"/>
          </pc:sldLayoutMkLst>
          <pc:spChg chg="mod">
            <ac:chgData name="Stewart Gale" userId="3647ddd2-6040-41ae-a96d-232c23482af8" providerId="ADAL" clId="{DAC9C7D0-9C2F-4156-AAFA-E52C5F8EB4C8}" dt="2023-08-14T05:42:07.551" v="0"/>
            <ac:spMkLst>
              <pc:docMk/>
              <pc:sldMasterMk cId="3788039785" sldId="2147483660"/>
              <pc:sldLayoutMk cId="1552188626" sldId="2147483664"/>
              <ac:spMk id="3" creationId="{7029B813-8AB4-85FB-2FA7-21888926015C}"/>
            </ac:spMkLst>
          </pc:spChg>
          <pc:spChg chg="mod">
            <ac:chgData name="Stewart Gale" userId="3647ddd2-6040-41ae-a96d-232c23482af8" providerId="ADAL" clId="{DAC9C7D0-9C2F-4156-AAFA-E52C5F8EB4C8}" dt="2023-08-14T05:42:07.551" v="0"/>
            <ac:spMkLst>
              <pc:docMk/>
              <pc:sldMasterMk cId="3788039785" sldId="2147483660"/>
              <pc:sldLayoutMk cId="1552188626" sldId="2147483664"/>
              <ac:spMk id="4" creationId="{D19F0806-31E7-8565-CEC1-81F122495526}"/>
            </ac:spMkLst>
          </pc:spChg>
        </pc:sldLayoutChg>
        <pc:sldLayoutChg chg="modSp">
          <pc:chgData name="Stewart Gale" userId="3647ddd2-6040-41ae-a96d-232c23482af8" providerId="ADAL" clId="{DAC9C7D0-9C2F-4156-AAFA-E52C5F8EB4C8}" dt="2023-08-14T05:42:07.551" v="0"/>
          <pc:sldLayoutMkLst>
            <pc:docMk/>
            <pc:sldMasterMk cId="3788039785" sldId="2147483660"/>
            <pc:sldLayoutMk cId="4207973353" sldId="2147483665"/>
          </pc:sldLayoutMkLst>
          <pc:spChg chg="mod">
            <ac:chgData name="Stewart Gale" userId="3647ddd2-6040-41ae-a96d-232c23482af8" providerId="ADAL" clId="{DAC9C7D0-9C2F-4156-AAFA-E52C5F8EB4C8}" dt="2023-08-14T05:42:07.551" v="0"/>
            <ac:spMkLst>
              <pc:docMk/>
              <pc:sldMasterMk cId="3788039785" sldId="2147483660"/>
              <pc:sldLayoutMk cId="4207973353" sldId="2147483665"/>
              <ac:spMk id="2" creationId="{8440CE67-FEA0-1F9E-7631-6C09FE76E18D}"/>
            </ac:spMkLst>
          </pc:spChg>
          <pc:spChg chg="mod">
            <ac:chgData name="Stewart Gale" userId="3647ddd2-6040-41ae-a96d-232c23482af8" providerId="ADAL" clId="{DAC9C7D0-9C2F-4156-AAFA-E52C5F8EB4C8}" dt="2023-08-14T05:42:07.551" v="0"/>
            <ac:spMkLst>
              <pc:docMk/>
              <pc:sldMasterMk cId="3788039785" sldId="2147483660"/>
              <pc:sldLayoutMk cId="4207973353" sldId="2147483665"/>
              <ac:spMk id="3" creationId="{2F3318E0-09D7-38BD-25C0-784AC911E288}"/>
            </ac:spMkLst>
          </pc:spChg>
          <pc:spChg chg="mod">
            <ac:chgData name="Stewart Gale" userId="3647ddd2-6040-41ae-a96d-232c23482af8" providerId="ADAL" clId="{DAC9C7D0-9C2F-4156-AAFA-E52C5F8EB4C8}" dt="2023-08-14T05:42:07.551" v="0"/>
            <ac:spMkLst>
              <pc:docMk/>
              <pc:sldMasterMk cId="3788039785" sldId="2147483660"/>
              <pc:sldLayoutMk cId="4207973353" sldId="2147483665"/>
              <ac:spMk id="4" creationId="{B74C0CCA-B963-BF48-5738-40F9B2DF1EB9}"/>
            </ac:spMkLst>
          </pc:spChg>
          <pc:spChg chg="mod">
            <ac:chgData name="Stewart Gale" userId="3647ddd2-6040-41ae-a96d-232c23482af8" providerId="ADAL" clId="{DAC9C7D0-9C2F-4156-AAFA-E52C5F8EB4C8}" dt="2023-08-14T05:42:07.551" v="0"/>
            <ac:spMkLst>
              <pc:docMk/>
              <pc:sldMasterMk cId="3788039785" sldId="2147483660"/>
              <pc:sldLayoutMk cId="4207973353" sldId="2147483665"/>
              <ac:spMk id="5" creationId="{ADB1BE8C-CD54-33BA-E0EA-64364BF8DC48}"/>
            </ac:spMkLst>
          </pc:spChg>
          <pc:spChg chg="mod">
            <ac:chgData name="Stewart Gale" userId="3647ddd2-6040-41ae-a96d-232c23482af8" providerId="ADAL" clId="{DAC9C7D0-9C2F-4156-AAFA-E52C5F8EB4C8}" dt="2023-08-14T05:42:07.551" v="0"/>
            <ac:spMkLst>
              <pc:docMk/>
              <pc:sldMasterMk cId="3788039785" sldId="2147483660"/>
              <pc:sldLayoutMk cId="4207973353" sldId="2147483665"/>
              <ac:spMk id="6" creationId="{E7786DA1-0B6F-68A1-E653-6AF5A7ECBAD6}"/>
            </ac:spMkLst>
          </pc:spChg>
        </pc:sldLayoutChg>
        <pc:sldLayoutChg chg="modSp">
          <pc:chgData name="Stewart Gale" userId="3647ddd2-6040-41ae-a96d-232c23482af8" providerId="ADAL" clId="{DAC9C7D0-9C2F-4156-AAFA-E52C5F8EB4C8}" dt="2023-08-14T05:42:07.551" v="0"/>
          <pc:sldLayoutMkLst>
            <pc:docMk/>
            <pc:sldMasterMk cId="3788039785" sldId="2147483660"/>
            <pc:sldLayoutMk cId="2653727528" sldId="2147483668"/>
          </pc:sldLayoutMkLst>
          <pc:spChg chg="mod">
            <ac:chgData name="Stewart Gale" userId="3647ddd2-6040-41ae-a96d-232c23482af8" providerId="ADAL" clId="{DAC9C7D0-9C2F-4156-AAFA-E52C5F8EB4C8}" dt="2023-08-14T05:42:07.551" v="0"/>
            <ac:spMkLst>
              <pc:docMk/>
              <pc:sldMasterMk cId="3788039785" sldId="2147483660"/>
              <pc:sldLayoutMk cId="2653727528" sldId="2147483668"/>
              <ac:spMk id="2" creationId="{45CE32AE-0677-52C4-5748-315744C21F1F}"/>
            </ac:spMkLst>
          </pc:spChg>
          <pc:spChg chg="mod">
            <ac:chgData name="Stewart Gale" userId="3647ddd2-6040-41ae-a96d-232c23482af8" providerId="ADAL" clId="{DAC9C7D0-9C2F-4156-AAFA-E52C5F8EB4C8}" dt="2023-08-14T05:42:07.551" v="0"/>
            <ac:spMkLst>
              <pc:docMk/>
              <pc:sldMasterMk cId="3788039785" sldId="2147483660"/>
              <pc:sldLayoutMk cId="2653727528" sldId="2147483668"/>
              <ac:spMk id="3" creationId="{5DDEBB00-8DE8-19B3-E554-8D546C8A5D84}"/>
            </ac:spMkLst>
          </pc:spChg>
          <pc:spChg chg="mod">
            <ac:chgData name="Stewart Gale" userId="3647ddd2-6040-41ae-a96d-232c23482af8" providerId="ADAL" clId="{DAC9C7D0-9C2F-4156-AAFA-E52C5F8EB4C8}" dt="2023-08-14T05:42:07.551" v="0"/>
            <ac:spMkLst>
              <pc:docMk/>
              <pc:sldMasterMk cId="3788039785" sldId="2147483660"/>
              <pc:sldLayoutMk cId="2653727528" sldId="2147483668"/>
              <ac:spMk id="4" creationId="{FE48BE68-2327-2786-9D80-0DDCAE1B1511}"/>
            </ac:spMkLst>
          </pc:spChg>
        </pc:sldLayoutChg>
        <pc:sldLayoutChg chg="modSp">
          <pc:chgData name="Stewart Gale" userId="3647ddd2-6040-41ae-a96d-232c23482af8" providerId="ADAL" clId="{DAC9C7D0-9C2F-4156-AAFA-E52C5F8EB4C8}" dt="2023-08-14T05:42:07.551" v="0"/>
          <pc:sldLayoutMkLst>
            <pc:docMk/>
            <pc:sldMasterMk cId="3788039785" sldId="2147483660"/>
            <pc:sldLayoutMk cId="1834472234" sldId="2147483669"/>
          </pc:sldLayoutMkLst>
          <pc:spChg chg="mod">
            <ac:chgData name="Stewart Gale" userId="3647ddd2-6040-41ae-a96d-232c23482af8" providerId="ADAL" clId="{DAC9C7D0-9C2F-4156-AAFA-E52C5F8EB4C8}" dt="2023-08-14T05:42:07.551" v="0"/>
            <ac:spMkLst>
              <pc:docMk/>
              <pc:sldMasterMk cId="3788039785" sldId="2147483660"/>
              <pc:sldLayoutMk cId="1834472234" sldId="2147483669"/>
              <ac:spMk id="2" creationId="{6954E8D2-7B86-7F76-214E-42EE492BF054}"/>
            </ac:spMkLst>
          </pc:spChg>
          <pc:spChg chg="mod">
            <ac:chgData name="Stewart Gale" userId="3647ddd2-6040-41ae-a96d-232c23482af8" providerId="ADAL" clId="{DAC9C7D0-9C2F-4156-AAFA-E52C5F8EB4C8}" dt="2023-08-14T05:42:07.551" v="0"/>
            <ac:spMkLst>
              <pc:docMk/>
              <pc:sldMasterMk cId="3788039785" sldId="2147483660"/>
              <pc:sldLayoutMk cId="1834472234" sldId="2147483669"/>
              <ac:spMk id="3" creationId="{C876B310-62E5-645F-1962-4CC379EBA5D9}"/>
            </ac:spMkLst>
          </pc:spChg>
          <pc:spChg chg="mod">
            <ac:chgData name="Stewart Gale" userId="3647ddd2-6040-41ae-a96d-232c23482af8" providerId="ADAL" clId="{DAC9C7D0-9C2F-4156-AAFA-E52C5F8EB4C8}" dt="2023-08-14T05:42:07.551" v="0"/>
            <ac:spMkLst>
              <pc:docMk/>
              <pc:sldMasterMk cId="3788039785" sldId="2147483660"/>
              <pc:sldLayoutMk cId="1834472234" sldId="2147483669"/>
              <ac:spMk id="4" creationId="{2F9616C6-0644-A547-FAB7-E5A5AF15A6C5}"/>
            </ac:spMkLst>
          </pc:spChg>
        </pc:sldLayoutChg>
        <pc:sldLayoutChg chg="modSp">
          <pc:chgData name="Stewart Gale" userId="3647ddd2-6040-41ae-a96d-232c23482af8" providerId="ADAL" clId="{DAC9C7D0-9C2F-4156-AAFA-E52C5F8EB4C8}" dt="2023-08-14T05:42:07.551" v="0"/>
          <pc:sldLayoutMkLst>
            <pc:docMk/>
            <pc:sldMasterMk cId="3788039785" sldId="2147483660"/>
            <pc:sldLayoutMk cId="1028502191" sldId="2147483671"/>
          </pc:sldLayoutMkLst>
          <pc:spChg chg="mod">
            <ac:chgData name="Stewart Gale" userId="3647ddd2-6040-41ae-a96d-232c23482af8" providerId="ADAL" clId="{DAC9C7D0-9C2F-4156-AAFA-E52C5F8EB4C8}" dt="2023-08-14T05:42:07.551" v="0"/>
            <ac:spMkLst>
              <pc:docMk/>
              <pc:sldMasterMk cId="3788039785" sldId="2147483660"/>
              <pc:sldLayoutMk cId="1028502191" sldId="2147483671"/>
              <ac:spMk id="2" creationId="{534375FE-9EF7-F39C-EE80-08431E53AEF9}"/>
            </ac:spMkLst>
          </pc:spChg>
          <pc:spChg chg="mod">
            <ac:chgData name="Stewart Gale" userId="3647ddd2-6040-41ae-a96d-232c23482af8" providerId="ADAL" clId="{DAC9C7D0-9C2F-4156-AAFA-E52C5F8EB4C8}" dt="2023-08-14T05:42:07.551" v="0"/>
            <ac:spMkLst>
              <pc:docMk/>
              <pc:sldMasterMk cId="3788039785" sldId="2147483660"/>
              <pc:sldLayoutMk cId="1028502191" sldId="2147483671"/>
              <ac:spMk id="3" creationId="{184485FE-DD42-8841-E592-82D400D0233C}"/>
            </ac:spMkLst>
          </pc:spChg>
        </pc:sldLayoutChg>
      </pc:sldMasterChg>
    </pc:docChg>
  </pc:docChgLst>
  <pc:docChgLst>
    <pc:chgData name="Stewart Gale" userId="3647ddd2-6040-41ae-a96d-232c23482af8" providerId="ADAL" clId="{F09BC83B-A7A6-41A9-A005-E22304148798}"/>
    <pc:docChg chg="undo custSel addSld delSld modSld">
      <pc:chgData name="Stewart Gale" userId="3647ddd2-6040-41ae-a96d-232c23482af8" providerId="ADAL" clId="{F09BC83B-A7A6-41A9-A005-E22304148798}" dt="2022-04-25T09:01:18.767" v="308" actId="20577"/>
      <pc:docMkLst>
        <pc:docMk/>
      </pc:docMkLst>
      <pc:sldChg chg="delSp modSp mod modAnim">
        <pc:chgData name="Stewart Gale" userId="3647ddd2-6040-41ae-a96d-232c23482af8" providerId="ADAL" clId="{F09BC83B-A7A6-41A9-A005-E22304148798}" dt="2022-04-25T08:49:53.213" v="90" actId="1076"/>
        <pc:sldMkLst>
          <pc:docMk/>
          <pc:sldMk cId="2811694845" sldId="513"/>
        </pc:sldMkLst>
        <pc:spChg chg="mod">
          <ac:chgData name="Stewart Gale" userId="3647ddd2-6040-41ae-a96d-232c23482af8" providerId="ADAL" clId="{F09BC83B-A7A6-41A9-A005-E22304148798}" dt="2022-04-25T08:49:53.213" v="90" actId="1076"/>
          <ac:spMkLst>
            <pc:docMk/>
            <pc:sldMk cId="2811694845" sldId="513"/>
            <ac:spMk id="6" creationId="{00000000-0000-0000-0000-000000000000}"/>
          </ac:spMkLst>
        </pc:spChg>
        <pc:spChg chg="mod">
          <ac:chgData name="Stewart Gale" userId="3647ddd2-6040-41ae-a96d-232c23482af8" providerId="ADAL" clId="{F09BC83B-A7A6-41A9-A005-E22304148798}" dt="2022-04-25T08:49:46.260" v="89" actId="1076"/>
          <ac:spMkLst>
            <pc:docMk/>
            <pc:sldMk cId="2811694845" sldId="513"/>
            <ac:spMk id="7" creationId="{00000000-0000-0000-0000-000000000000}"/>
          </ac:spMkLst>
        </pc:spChg>
        <pc:spChg chg="del">
          <ac:chgData name="Stewart Gale" userId="3647ddd2-6040-41ae-a96d-232c23482af8" providerId="ADAL" clId="{F09BC83B-A7A6-41A9-A005-E22304148798}" dt="2022-04-25T08:47:59.387" v="56" actId="478"/>
          <ac:spMkLst>
            <pc:docMk/>
            <pc:sldMk cId="2811694845" sldId="513"/>
            <ac:spMk id="38" creationId="{2066E0BA-C5B2-4C6F-AB2E-9DB8E43E70D3}"/>
          </ac:spMkLst>
        </pc:spChg>
      </pc:sldChg>
      <pc:sldChg chg="modSp add mod">
        <pc:chgData name="Stewart Gale" userId="3647ddd2-6040-41ae-a96d-232c23482af8" providerId="ADAL" clId="{F09BC83B-A7A6-41A9-A005-E22304148798}" dt="2022-04-25T08:59:54.871" v="304" actId="1076"/>
        <pc:sldMkLst>
          <pc:docMk/>
          <pc:sldMk cId="1162890895" sldId="516"/>
        </pc:sldMkLst>
        <pc:spChg chg="mod">
          <ac:chgData name="Stewart Gale" userId="3647ddd2-6040-41ae-a96d-232c23482af8" providerId="ADAL" clId="{F09BC83B-A7A6-41A9-A005-E22304148798}" dt="2022-04-25T08:59:54.871" v="304" actId="1076"/>
          <ac:spMkLst>
            <pc:docMk/>
            <pc:sldMk cId="1162890895" sldId="516"/>
            <ac:spMk id="6" creationId="{9320757C-2432-432F-A34E-5EBA35B3ED8B}"/>
          </ac:spMkLst>
        </pc:spChg>
        <pc:spChg chg="mod">
          <ac:chgData name="Stewart Gale" userId="3647ddd2-6040-41ae-a96d-232c23482af8" providerId="ADAL" clId="{F09BC83B-A7A6-41A9-A005-E22304148798}" dt="2022-04-25T08:59:54.871" v="304" actId="1076"/>
          <ac:spMkLst>
            <pc:docMk/>
            <pc:sldMk cId="1162890895" sldId="516"/>
            <ac:spMk id="8" creationId="{00000000-0000-0000-0000-000000000000}"/>
          </ac:spMkLst>
        </pc:spChg>
      </pc:sldChg>
      <pc:sldChg chg="modSp mod">
        <pc:chgData name="Stewart Gale" userId="3647ddd2-6040-41ae-a96d-232c23482af8" providerId="ADAL" clId="{F09BC83B-A7A6-41A9-A005-E22304148798}" dt="2022-04-25T08:49:14.254" v="86" actId="1076"/>
        <pc:sldMkLst>
          <pc:docMk/>
          <pc:sldMk cId="3448559923" sldId="526"/>
        </pc:sldMkLst>
        <pc:spChg chg="mod">
          <ac:chgData name="Stewart Gale" userId="3647ddd2-6040-41ae-a96d-232c23482af8" providerId="ADAL" clId="{F09BC83B-A7A6-41A9-A005-E22304148798}" dt="2022-04-25T08:49:14.254" v="86" actId="1076"/>
          <ac:spMkLst>
            <pc:docMk/>
            <pc:sldMk cId="3448559923" sldId="526"/>
            <ac:spMk id="37" creationId="{5A94E103-EE5F-4F6A-9621-061A75E38D1F}"/>
          </ac:spMkLst>
        </pc:spChg>
      </pc:sldChg>
      <pc:sldChg chg="modSp mod">
        <pc:chgData name="Stewart Gale" userId="3647ddd2-6040-41ae-a96d-232c23482af8" providerId="ADAL" clId="{F09BC83B-A7A6-41A9-A005-E22304148798}" dt="2022-04-25T09:01:18.767" v="308" actId="20577"/>
        <pc:sldMkLst>
          <pc:docMk/>
          <pc:sldMk cId="3880555427" sldId="527"/>
        </pc:sldMkLst>
        <pc:spChg chg="mod">
          <ac:chgData name="Stewart Gale" userId="3647ddd2-6040-41ae-a96d-232c23482af8" providerId="ADAL" clId="{F09BC83B-A7A6-41A9-A005-E22304148798}" dt="2022-04-25T09:01:18.767" v="308" actId="20577"/>
          <ac:spMkLst>
            <pc:docMk/>
            <pc:sldMk cId="3880555427" sldId="527"/>
            <ac:spMk id="5" creationId="{00000000-0000-0000-0000-000000000000}"/>
          </ac:spMkLst>
        </pc:spChg>
      </pc:sldChg>
      <pc:sldChg chg="modSp mod modAnim">
        <pc:chgData name="Stewart Gale" userId="3647ddd2-6040-41ae-a96d-232c23482af8" providerId="ADAL" clId="{F09BC83B-A7A6-41A9-A005-E22304148798}" dt="2022-04-25T08:46:53.070" v="37" actId="14100"/>
        <pc:sldMkLst>
          <pc:docMk/>
          <pc:sldMk cId="4171288307" sldId="528"/>
        </pc:sldMkLst>
        <pc:spChg chg="mod">
          <ac:chgData name="Stewart Gale" userId="3647ddd2-6040-41ae-a96d-232c23482af8" providerId="ADAL" clId="{F09BC83B-A7A6-41A9-A005-E22304148798}" dt="2022-04-25T08:46:34.170" v="35" actId="403"/>
          <ac:spMkLst>
            <pc:docMk/>
            <pc:sldMk cId="4171288307" sldId="528"/>
            <ac:spMk id="8" creationId="{00000000-0000-0000-0000-000000000000}"/>
          </ac:spMkLst>
        </pc:spChg>
        <pc:spChg chg="mod">
          <ac:chgData name="Stewart Gale" userId="3647ddd2-6040-41ae-a96d-232c23482af8" providerId="ADAL" clId="{F09BC83B-A7A6-41A9-A005-E22304148798}" dt="2022-04-25T08:46:07.910" v="28" actId="1076"/>
          <ac:spMkLst>
            <pc:docMk/>
            <pc:sldMk cId="4171288307" sldId="528"/>
            <ac:spMk id="11" creationId="{00000000-0000-0000-0000-000000000000}"/>
          </ac:spMkLst>
        </pc:spChg>
        <pc:spChg chg="mod">
          <ac:chgData name="Stewart Gale" userId="3647ddd2-6040-41ae-a96d-232c23482af8" providerId="ADAL" clId="{F09BC83B-A7A6-41A9-A005-E22304148798}" dt="2022-04-25T08:46:07.910" v="28" actId="1076"/>
          <ac:spMkLst>
            <pc:docMk/>
            <pc:sldMk cId="4171288307" sldId="528"/>
            <ac:spMk id="12" creationId="{00000000-0000-0000-0000-000000000000}"/>
          </ac:spMkLst>
        </pc:spChg>
        <pc:spChg chg="mod">
          <ac:chgData name="Stewart Gale" userId="3647ddd2-6040-41ae-a96d-232c23482af8" providerId="ADAL" clId="{F09BC83B-A7A6-41A9-A005-E22304148798}" dt="2022-04-25T08:46:10.391" v="29" actId="1076"/>
          <ac:spMkLst>
            <pc:docMk/>
            <pc:sldMk cId="4171288307" sldId="528"/>
            <ac:spMk id="13" creationId="{00000000-0000-0000-0000-000000000000}"/>
          </ac:spMkLst>
        </pc:spChg>
        <pc:spChg chg="mod">
          <ac:chgData name="Stewart Gale" userId="3647ddd2-6040-41ae-a96d-232c23482af8" providerId="ADAL" clId="{F09BC83B-A7A6-41A9-A005-E22304148798}" dt="2022-04-25T08:46:34.170" v="35" actId="403"/>
          <ac:spMkLst>
            <pc:docMk/>
            <pc:sldMk cId="4171288307" sldId="528"/>
            <ac:spMk id="34" creationId="{0E08A902-1EA9-4A12-9199-B91183864CB7}"/>
          </ac:spMkLst>
        </pc:spChg>
        <pc:spChg chg="mod">
          <ac:chgData name="Stewart Gale" userId="3647ddd2-6040-41ae-a96d-232c23482af8" providerId="ADAL" clId="{F09BC83B-A7A6-41A9-A005-E22304148798}" dt="2022-04-25T08:46:53.070" v="37" actId="14100"/>
          <ac:spMkLst>
            <pc:docMk/>
            <pc:sldMk cId="4171288307" sldId="528"/>
            <ac:spMk id="48" creationId="{EE2D8756-4A8F-4349-9E20-C31150216A39}"/>
          </ac:spMkLst>
        </pc:spChg>
        <pc:cxnChg chg="mod">
          <ac:chgData name="Stewart Gale" userId="3647ddd2-6040-41ae-a96d-232c23482af8" providerId="ADAL" clId="{F09BC83B-A7A6-41A9-A005-E22304148798}" dt="2022-04-25T08:46:07.910" v="28" actId="1076"/>
          <ac:cxnSpMkLst>
            <pc:docMk/>
            <pc:sldMk cId="4171288307" sldId="528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F09BC83B-A7A6-41A9-A005-E22304148798}" dt="2022-04-25T08:46:07.910" v="28" actId="1076"/>
          <ac:cxnSpMkLst>
            <pc:docMk/>
            <pc:sldMk cId="4171288307" sldId="528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F09BC83B-A7A6-41A9-A005-E22304148798}" dt="2022-04-25T08:46:07.910" v="28" actId="1076"/>
          <ac:cxnSpMkLst>
            <pc:docMk/>
            <pc:sldMk cId="4171288307" sldId="528"/>
            <ac:cxnSpMk id="17" creationId="{00000000-0000-0000-0000-000000000000}"/>
          </ac:cxnSpMkLst>
        </pc:cxnChg>
      </pc:sldChg>
      <pc:sldChg chg="modSp mod">
        <pc:chgData name="Stewart Gale" userId="3647ddd2-6040-41ae-a96d-232c23482af8" providerId="ADAL" clId="{F09BC83B-A7A6-41A9-A005-E22304148798}" dt="2022-04-25T08:50:18.604" v="94" actId="20577"/>
        <pc:sldMkLst>
          <pc:docMk/>
          <pc:sldMk cId="3441709641" sldId="529"/>
        </pc:sldMkLst>
        <pc:spChg chg="mod">
          <ac:chgData name="Stewart Gale" userId="3647ddd2-6040-41ae-a96d-232c23482af8" providerId="ADAL" clId="{F09BC83B-A7A6-41A9-A005-E22304148798}" dt="2022-04-25T08:49:35.933" v="88" actId="20577"/>
          <ac:spMkLst>
            <pc:docMk/>
            <pc:sldMk cId="3441709641" sldId="529"/>
            <ac:spMk id="3" creationId="{00000000-0000-0000-0000-000000000000}"/>
          </ac:spMkLst>
        </pc:spChg>
        <pc:spChg chg="mod">
          <ac:chgData name="Stewart Gale" userId="3647ddd2-6040-41ae-a96d-232c23482af8" providerId="ADAL" clId="{F09BC83B-A7A6-41A9-A005-E22304148798}" dt="2022-04-25T08:47:27.269" v="46" actId="1076"/>
          <ac:spMkLst>
            <pc:docMk/>
            <pc:sldMk cId="3441709641" sldId="529"/>
            <ac:spMk id="8" creationId="{00000000-0000-0000-0000-000000000000}"/>
          </ac:spMkLst>
        </pc:spChg>
        <pc:spChg chg="mod">
          <ac:chgData name="Stewart Gale" userId="3647ddd2-6040-41ae-a96d-232c23482af8" providerId="ADAL" clId="{F09BC83B-A7A6-41A9-A005-E22304148798}" dt="2022-04-25T08:50:18.604" v="94" actId="20577"/>
          <ac:spMkLst>
            <pc:docMk/>
            <pc:sldMk cId="3441709641" sldId="529"/>
            <ac:spMk id="34" creationId="{0E08A902-1EA9-4A12-9199-B91183864CB7}"/>
          </ac:spMkLst>
        </pc:spChg>
        <pc:spChg chg="mod">
          <ac:chgData name="Stewart Gale" userId="3647ddd2-6040-41ae-a96d-232c23482af8" providerId="ADAL" clId="{F09BC83B-A7A6-41A9-A005-E22304148798}" dt="2022-04-25T08:47:47.578" v="55" actId="1076"/>
          <ac:spMkLst>
            <pc:docMk/>
            <pc:sldMk cId="3441709641" sldId="529"/>
            <ac:spMk id="48" creationId="{EE2D8756-4A8F-4349-9E20-C31150216A39}"/>
          </ac:spMkLst>
        </pc:spChg>
      </pc:sldChg>
      <pc:sldChg chg="add del">
        <pc:chgData name="Stewart Gale" userId="3647ddd2-6040-41ae-a96d-232c23482af8" providerId="ADAL" clId="{F09BC83B-A7A6-41A9-A005-E22304148798}" dt="2022-04-25T03:25:50.806" v="4" actId="47"/>
        <pc:sldMkLst>
          <pc:docMk/>
          <pc:sldMk cId="2728728677" sldId="531"/>
        </pc:sldMkLst>
      </pc:sldChg>
      <pc:sldChg chg="addSp delSp modSp add mod delAnim modAnim">
        <pc:chgData name="Stewart Gale" userId="3647ddd2-6040-41ae-a96d-232c23482af8" providerId="ADAL" clId="{F09BC83B-A7A6-41A9-A005-E22304148798}" dt="2022-04-25T08:59:11.169" v="295"/>
        <pc:sldMkLst>
          <pc:docMk/>
          <pc:sldMk cId="2848121371" sldId="533"/>
        </pc:sldMkLst>
        <pc:spChg chg="del">
          <ac:chgData name="Stewart Gale" userId="3647ddd2-6040-41ae-a96d-232c23482af8" providerId="ADAL" clId="{F09BC83B-A7A6-41A9-A005-E22304148798}" dt="2022-04-25T08:51:45.067" v="125" actId="478"/>
          <ac:spMkLst>
            <pc:docMk/>
            <pc:sldMk cId="2848121371" sldId="533"/>
            <ac:spMk id="5" creationId="{00000000-0000-0000-0000-000000000000}"/>
          </ac:spMkLst>
        </pc:spChg>
        <pc:spChg chg="del">
          <ac:chgData name="Stewart Gale" userId="3647ddd2-6040-41ae-a96d-232c23482af8" providerId="ADAL" clId="{F09BC83B-A7A6-41A9-A005-E22304148798}" dt="2022-04-25T08:51:45.067" v="125" actId="478"/>
          <ac:spMkLst>
            <pc:docMk/>
            <pc:sldMk cId="2848121371" sldId="533"/>
            <ac:spMk id="9" creationId="{00000000-0000-0000-0000-000000000000}"/>
          </ac:spMkLst>
        </pc:spChg>
        <pc:spChg chg="del">
          <ac:chgData name="Stewart Gale" userId="3647ddd2-6040-41ae-a96d-232c23482af8" providerId="ADAL" clId="{F09BC83B-A7A6-41A9-A005-E22304148798}" dt="2022-04-25T08:51:45.067" v="125" actId="478"/>
          <ac:spMkLst>
            <pc:docMk/>
            <pc:sldMk cId="2848121371" sldId="533"/>
            <ac:spMk id="12" creationId="{00000000-0000-0000-0000-000000000000}"/>
          </ac:spMkLst>
        </pc:spChg>
        <pc:spChg chg="add mod">
          <ac:chgData name="Stewart Gale" userId="3647ddd2-6040-41ae-a96d-232c23482af8" providerId="ADAL" clId="{F09BC83B-A7A6-41A9-A005-E22304148798}" dt="2022-04-25T08:57:41.751" v="276" actId="207"/>
          <ac:spMkLst>
            <pc:docMk/>
            <pc:sldMk cId="2848121371" sldId="533"/>
            <ac:spMk id="13" creationId="{69A09A57-5E7D-4740-BA36-CB9FC8342C7F}"/>
          </ac:spMkLst>
        </pc:spChg>
        <pc:spChg chg="add del mod">
          <ac:chgData name="Stewart Gale" userId="3647ddd2-6040-41ae-a96d-232c23482af8" providerId="ADAL" clId="{F09BC83B-A7A6-41A9-A005-E22304148798}" dt="2022-04-25T08:53:39.407" v="175" actId="478"/>
          <ac:spMkLst>
            <pc:docMk/>
            <pc:sldMk cId="2848121371" sldId="533"/>
            <ac:spMk id="17" creationId="{E911887B-4733-4F83-9FAE-91432A1430E5}"/>
          </ac:spMkLst>
        </pc:spChg>
        <pc:spChg chg="add mod">
          <ac:chgData name="Stewart Gale" userId="3647ddd2-6040-41ae-a96d-232c23482af8" providerId="ADAL" clId="{F09BC83B-A7A6-41A9-A005-E22304148798}" dt="2022-04-25T08:58:15.604" v="281" actId="120"/>
          <ac:spMkLst>
            <pc:docMk/>
            <pc:sldMk cId="2848121371" sldId="533"/>
            <ac:spMk id="20" creationId="{AE93858B-2CB9-4960-874B-D06F0DBDC299}"/>
          </ac:spMkLst>
        </pc:spChg>
        <pc:spChg chg="add mod">
          <ac:chgData name="Stewart Gale" userId="3647ddd2-6040-41ae-a96d-232c23482af8" providerId="ADAL" clId="{F09BC83B-A7A6-41A9-A005-E22304148798}" dt="2022-04-25T08:58:50.400" v="289" actId="1076"/>
          <ac:spMkLst>
            <pc:docMk/>
            <pc:sldMk cId="2848121371" sldId="533"/>
            <ac:spMk id="21" creationId="{83345546-415C-453B-B0CA-46E90D1553D4}"/>
          </ac:spMkLst>
        </pc:spChg>
        <pc:spChg chg="add mod">
          <ac:chgData name="Stewart Gale" userId="3647ddd2-6040-41ae-a96d-232c23482af8" providerId="ADAL" clId="{F09BC83B-A7A6-41A9-A005-E22304148798}" dt="2022-04-25T08:58:58.367" v="293" actId="20577"/>
          <ac:spMkLst>
            <pc:docMk/>
            <pc:sldMk cId="2848121371" sldId="533"/>
            <ac:spMk id="23" creationId="{FC97E843-F8F3-49EE-BEE2-381B7A9A299E}"/>
          </ac:spMkLst>
        </pc:spChg>
        <pc:spChg chg="add del mod">
          <ac:chgData name="Stewart Gale" userId="3647ddd2-6040-41ae-a96d-232c23482af8" providerId="ADAL" clId="{F09BC83B-A7A6-41A9-A005-E22304148798}" dt="2022-04-25T08:57:31.019" v="273" actId="478"/>
          <ac:spMkLst>
            <pc:docMk/>
            <pc:sldMk cId="2848121371" sldId="533"/>
            <ac:spMk id="24" creationId="{D02F3449-426D-4603-897D-304DD0C644DC}"/>
          </ac:spMkLst>
        </pc:spChg>
        <pc:spChg chg="add mod">
          <ac:chgData name="Stewart Gale" userId="3647ddd2-6040-41ae-a96d-232c23482af8" providerId="ADAL" clId="{F09BC83B-A7A6-41A9-A005-E22304148798}" dt="2022-04-25T08:58:33.321" v="287" actId="14100"/>
          <ac:spMkLst>
            <pc:docMk/>
            <pc:sldMk cId="2848121371" sldId="533"/>
            <ac:spMk id="26" creationId="{70B93170-E742-4A95-84CC-ADBAA689B650}"/>
          </ac:spMkLst>
        </pc:spChg>
        <pc:cxnChg chg="add mod">
          <ac:chgData name="Stewart Gale" userId="3647ddd2-6040-41ae-a96d-232c23482af8" providerId="ADAL" clId="{F09BC83B-A7A6-41A9-A005-E22304148798}" dt="2022-04-25T08:55:59.348" v="245" actId="1076"/>
          <ac:cxnSpMkLst>
            <pc:docMk/>
            <pc:sldMk cId="2848121371" sldId="533"/>
            <ac:cxnSpMk id="7" creationId="{73B1F639-BFD9-4A67-B2CC-92CE2A604562}"/>
          </ac:cxnSpMkLst>
        </pc:cxnChg>
        <pc:cxnChg chg="add mod">
          <ac:chgData name="Stewart Gale" userId="3647ddd2-6040-41ae-a96d-232c23482af8" providerId="ADAL" clId="{F09BC83B-A7A6-41A9-A005-E22304148798}" dt="2022-04-25T08:56:01.379" v="246" actId="1076"/>
          <ac:cxnSpMkLst>
            <pc:docMk/>
            <pc:sldMk cId="2848121371" sldId="533"/>
            <ac:cxnSpMk id="14" creationId="{7E5A5531-42FB-44F0-BCD3-78C96A4AE75A}"/>
          </ac:cxnSpMkLst>
        </pc:cxnChg>
        <pc:cxnChg chg="add del mod">
          <ac:chgData name="Stewart Gale" userId="3647ddd2-6040-41ae-a96d-232c23482af8" providerId="ADAL" clId="{F09BC83B-A7A6-41A9-A005-E22304148798}" dt="2022-04-25T08:53:16.317" v="157"/>
          <ac:cxnSpMkLst>
            <pc:docMk/>
            <pc:sldMk cId="2848121371" sldId="533"/>
            <ac:cxnSpMk id="18" creationId="{5EC761BC-D01A-416E-95DF-EAEA2A6D28CB}"/>
          </ac:cxnSpMkLst>
        </pc:cxnChg>
      </pc:sldChg>
      <pc:sldChg chg="delSp modSp add mod modAnim">
        <pc:chgData name="Stewart Gale" userId="3647ddd2-6040-41ae-a96d-232c23482af8" providerId="ADAL" clId="{F09BC83B-A7A6-41A9-A005-E22304148798}" dt="2022-04-25T08:59:46.260" v="303" actId="1076"/>
        <pc:sldMkLst>
          <pc:docMk/>
          <pc:sldMk cId="345677330" sldId="534"/>
        </pc:sldMkLst>
        <pc:spChg chg="mod">
          <ac:chgData name="Stewart Gale" userId="3647ddd2-6040-41ae-a96d-232c23482af8" providerId="ADAL" clId="{F09BC83B-A7A6-41A9-A005-E22304148798}" dt="2022-04-25T08:59:46.260" v="303" actId="1076"/>
          <ac:spMkLst>
            <pc:docMk/>
            <pc:sldMk cId="345677330" sldId="534"/>
            <ac:spMk id="5" creationId="{00000000-0000-0000-0000-000000000000}"/>
          </ac:spMkLst>
        </pc:spChg>
        <pc:spChg chg="del mod">
          <ac:chgData name="Stewart Gale" userId="3647ddd2-6040-41ae-a96d-232c23482af8" providerId="ADAL" clId="{F09BC83B-A7A6-41A9-A005-E22304148798}" dt="2022-04-25T08:59:23.179" v="297" actId="478"/>
          <ac:spMkLst>
            <pc:docMk/>
            <pc:sldMk cId="345677330" sldId="534"/>
            <ac:spMk id="8" creationId="{00000000-0000-0000-0000-000000000000}"/>
          </ac:spMkLst>
        </pc:spChg>
        <pc:spChg chg="mod">
          <ac:chgData name="Stewart Gale" userId="3647ddd2-6040-41ae-a96d-232c23482af8" providerId="ADAL" clId="{F09BC83B-A7A6-41A9-A005-E22304148798}" dt="2022-04-25T08:59:26.823" v="298" actId="1076"/>
          <ac:spMkLst>
            <pc:docMk/>
            <pc:sldMk cId="345677330" sldId="534"/>
            <ac:spMk id="9" creationId="{00000000-0000-0000-0000-000000000000}"/>
          </ac:spMkLst>
        </pc:spChg>
        <pc:spChg chg="mod">
          <ac:chgData name="Stewart Gale" userId="3647ddd2-6040-41ae-a96d-232c23482af8" providerId="ADAL" clId="{F09BC83B-A7A6-41A9-A005-E22304148798}" dt="2022-04-25T08:59:46.260" v="303" actId="1076"/>
          <ac:spMkLst>
            <pc:docMk/>
            <pc:sldMk cId="345677330" sldId="534"/>
            <ac:spMk id="1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15/04/2024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717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3410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2077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9110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2493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1650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15/04/2024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5221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15/04/2024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6729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15/04/2024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6769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7827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4574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15/04/2024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7386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1344" y="374317"/>
            <a:ext cx="11809312" cy="6232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Vectors </a:t>
            </a:r>
          </a:p>
          <a:p>
            <a:pPr algn="ctr"/>
            <a:r>
              <a:rPr lang="en-GB" sz="7800" dirty="0"/>
              <a:t>Magnitude and Unit Vectors</a:t>
            </a:r>
          </a:p>
          <a:p>
            <a:pPr algn="ctr"/>
            <a:endParaRPr lang="en-GB" sz="4400" dirty="0"/>
          </a:p>
          <a:p>
            <a:pPr algn="ctr"/>
            <a:r>
              <a:rPr lang="en-GB" sz="8000" dirty="0"/>
              <a:t>Chapter 12</a:t>
            </a:r>
          </a:p>
          <a:p>
            <a:pPr algn="ctr"/>
            <a:r>
              <a:rPr lang="en-GB" sz="8000" dirty="0"/>
              <a:t>(Part 3 of 6)</a:t>
            </a:r>
          </a:p>
        </p:txBody>
      </p:sp>
    </p:spTree>
    <p:extLst>
      <p:ext uri="{BB962C8B-B14F-4D97-AF65-F5344CB8AC3E}">
        <p14:creationId xmlns:p14="http://schemas.microsoft.com/office/powerpoint/2010/main" val="3880555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911424" y="4077072"/>
                <a:ext cx="5329792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:r>
                  <a:rPr lang="en-GB" sz="7200" dirty="0">
                    <a:solidFill>
                      <a:prstClr val="black"/>
                    </a:solidFill>
                  </a:rPr>
                  <a:t>Unit Vector </a:t>
                </a:r>
                <a14:m>
                  <m:oMath xmlns:m="http://schemas.openxmlformats.org/officeDocument/2006/math">
                    <m:r>
                      <a:rPr lang="en-GB" sz="72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7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4077072"/>
                <a:ext cx="5329792" cy="1200329"/>
              </a:xfrm>
              <a:prstGeom prst="rect">
                <a:avLst/>
              </a:prstGeom>
              <a:blipFill>
                <a:blip r:embed="rId2"/>
                <a:stretch>
                  <a:fillRect l="-8238" t="-19289" b="-411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551384" y="1268760"/>
                <a:ext cx="11089232" cy="18306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7200" dirty="0">
                    <a:solidFill>
                      <a:prstClr val="black"/>
                    </a:solidFill>
                  </a:rPr>
                  <a:t>Unit Vector </a:t>
                </a:r>
                <a14:m>
                  <m:oMath xmlns:m="http://schemas.openxmlformats.org/officeDocument/2006/math">
                    <m:r>
                      <a:rPr lang="en-GB" sz="72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72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72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𝑜𝑟𝑔𝑖𝑛𝑎𝑙</m:t>
                        </m:r>
                        <m:r>
                          <a:rPr lang="en-GB" sz="72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72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𝑣𝑒𝑐𝑡𝑜𝑟</m:t>
                        </m:r>
                      </m:num>
                      <m:den>
                        <m:r>
                          <a:rPr lang="en-GB" sz="72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𝑚𝑎𝑔𝑛𝑖𝑡𝑢𝑑𝑒</m:t>
                        </m:r>
                        <m:r>
                          <a:rPr lang="en-GB" sz="72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lang="en-GB" sz="7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1268760"/>
                <a:ext cx="11089232" cy="1830629"/>
              </a:xfrm>
              <a:prstGeom prst="rect">
                <a:avLst/>
              </a:prstGeom>
              <a:blipFill>
                <a:blip r:embed="rId3"/>
                <a:stretch>
                  <a:fillRect l="-824" b="-7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046A5D1-88C5-2F6E-9E2C-C1C92B5D480E}"/>
                  </a:ext>
                </a:extLst>
              </p:cNvPr>
              <p:cNvSpPr txBox="1"/>
              <p:nvPr/>
            </p:nvSpPr>
            <p:spPr>
              <a:xfrm>
                <a:off x="6600056" y="3717032"/>
                <a:ext cx="1463824" cy="21384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72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72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𝑎</m:t>
                          </m:r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kumimoji="0" lang="en-GB" sz="7200" b="0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7200" b="0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𝑎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046A5D1-88C5-2F6E-9E2C-C1C92B5D48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6" y="3717032"/>
                <a:ext cx="1463824" cy="213847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6773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3AC2407-C8FB-4CBC-9BE9-5EAB0F754372}"/>
                  </a:ext>
                </a:extLst>
              </p:cNvPr>
              <p:cNvSpPr txBox="1"/>
              <p:nvPr/>
            </p:nvSpPr>
            <p:spPr>
              <a:xfrm>
                <a:off x="911424" y="427092"/>
                <a:ext cx="10585176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Find the magnitude of </a:t>
                </a:r>
                <a14:m>
                  <m:oMath xmlns:m="http://schemas.openxmlformats.org/officeDocument/2006/math">
                    <m:r>
                      <a:rPr lang="en-GB" sz="4800" b="1" i="1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=2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+4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GB" sz="4800" dirty="0"/>
                  <a:t> </a:t>
                </a:r>
              </a:p>
              <a:p>
                <a:pPr algn="ctr"/>
                <a:r>
                  <a:rPr lang="en-GB" sz="4800" dirty="0"/>
                  <a:t>and the unit vector of </a:t>
                </a:r>
                <a14:m>
                  <m:oMath xmlns:m="http://schemas.openxmlformats.org/officeDocument/2006/math">
                    <m:r>
                      <a:rPr lang="en-GB" sz="4800" b="1" i="1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GB" sz="4800" dirty="0"/>
                  <a:t>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3AC2407-C8FB-4CBC-9BE9-5EAB0F7543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427092"/>
                <a:ext cx="10585176" cy="1569660"/>
              </a:xfrm>
              <a:prstGeom prst="rect">
                <a:avLst/>
              </a:prstGeom>
              <a:blipFill>
                <a:blip r:embed="rId2"/>
                <a:stretch>
                  <a:fillRect t="-3169" b="-1338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320757C-2432-432F-A34E-5EBA35B3ED8B}"/>
                  </a:ext>
                </a:extLst>
              </p:cNvPr>
              <p:cNvSpPr txBox="1"/>
              <p:nvPr/>
            </p:nvSpPr>
            <p:spPr>
              <a:xfrm>
                <a:off x="1775520" y="2276872"/>
                <a:ext cx="8640960" cy="1725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b="1" dirty="0"/>
                  <a:t>Magnitude of </a:t>
                </a:r>
                <a14:m>
                  <m:oMath xmlns:m="http://schemas.openxmlformats.org/officeDocument/2006/math">
                    <m:r>
                      <a:rPr lang="en-GB" sz="4800" b="1" i="1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GB" sz="4800" b="1" dirty="0"/>
                  <a:t> is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GB" sz="4800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4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4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4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4800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4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sup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GB" sz="4800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21</m:t>
                          </m:r>
                        </m:e>
                      </m:rad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320757C-2432-432F-A34E-5EBA35B3ED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2276872"/>
                <a:ext cx="8640960" cy="1725409"/>
              </a:xfrm>
              <a:prstGeom prst="rect">
                <a:avLst/>
              </a:prstGeom>
              <a:blipFill>
                <a:blip r:embed="rId3"/>
                <a:stretch>
                  <a:fillRect t="-77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423592" y="4282401"/>
                <a:ext cx="7344816" cy="22715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4800" b="1" dirty="0">
                    <a:solidFill>
                      <a:prstClr val="black"/>
                    </a:solidFill>
                  </a:rPr>
                  <a:t>Unit vector of </a:t>
                </a:r>
                <a14:m>
                  <m:oMath xmlns:m="http://schemas.openxmlformats.org/officeDocument/2006/math">
                    <m:r>
                      <a:rPr lang="en-GB" sz="48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GB" sz="4800" b="1" dirty="0">
                    <a:solidFill>
                      <a:prstClr val="black"/>
                    </a:solidFill>
                  </a:rPr>
                  <a:t> is </a:t>
                </a:r>
              </a:p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  <m:r>
                        <a:rPr lang="en-GB" sz="44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4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1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GB" sz="44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b="1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d>
                        </m:den>
                      </m:f>
                      <m:r>
                        <a:rPr lang="en-GB" sz="44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4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GB" sz="44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4400" b="1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  <m:r>
                                <a:rPr lang="en-GB" sz="44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4400" b="1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  <m:r>
                                <a:rPr lang="en-GB" sz="44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+4</m:t>
                              </m:r>
                              <m:r>
                                <a:rPr lang="en-GB" sz="4400" b="1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e>
                          </m: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44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44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21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4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2" y="4282401"/>
                <a:ext cx="7344816" cy="2271584"/>
              </a:xfrm>
              <a:prstGeom prst="rect">
                <a:avLst/>
              </a:prstGeom>
              <a:blipFill>
                <a:blip r:embed="rId4"/>
                <a:stretch>
                  <a:fillRect t="-589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2890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>
            <a:extLst>
              <a:ext uri="{FF2B5EF4-FFF2-40B4-BE49-F238E27FC236}">
                <a16:creationId xmlns:a16="http://schemas.microsoft.com/office/drawing/2014/main" id="{EE2D8756-4A8F-4349-9E20-C31150216A39}"/>
              </a:ext>
            </a:extLst>
          </p:cNvPr>
          <p:cNvSpPr txBox="1"/>
          <p:nvPr/>
        </p:nvSpPr>
        <p:spPr>
          <a:xfrm>
            <a:off x="587388" y="1124744"/>
            <a:ext cx="11017224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9200" b="1" dirty="0">
                <a:solidFill>
                  <a:prstClr val="black"/>
                </a:solidFill>
              </a:rPr>
              <a:t>Magnitude</a:t>
            </a:r>
            <a:r>
              <a:rPr lang="en-GB" sz="9200" dirty="0">
                <a:solidFill>
                  <a:prstClr val="black"/>
                </a:solidFill>
              </a:rPr>
              <a:t> of a vector </a:t>
            </a:r>
          </a:p>
          <a:p>
            <a:pPr lvl="0" algn="ctr"/>
            <a:r>
              <a:rPr lang="en-GB" sz="9200" dirty="0">
                <a:solidFill>
                  <a:prstClr val="black"/>
                </a:solidFill>
              </a:rPr>
              <a:t>is the same as the</a:t>
            </a:r>
          </a:p>
          <a:p>
            <a:pPr lvl="0" algn="ctr"/>
            <a:r>
              <a:rPr lang="en-GB" sz="9200" b="1" dirty="0">
                <a:solidFill>
                  <a:prstClr val="black"/>
                </a:solidFill>
              </a:rPr>
              <a:t>Length</a:t>
            </a:r>
            <a:r>
              <a:rPr lang="en-GB" sz="9200" dirty="0">
                <a:solidFill>
                  <a:prstClr val="black"/>
                </a:solidFill>
              </a:rPr>
              <a:t> of a vector</a:t>
            </a:r>
            <a:endParaRPr lang="en-GB" sz="9200" i="1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165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767408" y="378278"/>
            <a:ext cx="10585176" cy="76944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400" b="1" dirty="0"/>
              <a:t>Magnitude of a 2D Vector (from the origin)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E08A902-1EA9-4A12-9199-B91183864CB7}"/>
                  </a:ext>
                </a:extLst>
              </p:cNvPr>
              <p:cNvSpPr txBox="1"/>
              <p:nvPr/>
            </p:nvSpPr>
            <p:spPr>
              <a:xfrm>
                <a:off x="976173" y="5213613"/>
                <a:ext cx="4962090" cy="1098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5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d>
                      <m:r>
                        <a:rPr lang="en-GB" sz="5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5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5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p>
                              <m:r>
                                <a:rPr lang="en-GB" sz="5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5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5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e>
                            <m:sup>
                              <m:r>
                                <a:rPr lang="en-GB" sz="5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GB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E08A902-1EA9-4A12-9199-B91183864C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173" y="5213613"/>
                <a:ext cx="4962090" cy="109857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6888088" y="5213613"/>
                <a:ext cx="4464496" cy="11321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e>
                            <m:sup>
                              <m: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GB" sz="60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8088" y="5213613"/>
                <a:ext cx="4464496" cy="113216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096000" y="2589507"/>
                <a:ext cx="420406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600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6000" i="1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6000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6000" i="1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US" sz="6000" i="1">
                          <a:latin typeface="Cambria Math" panose="02040503050406030204" pitchFamily="18" charset="0"/>
                        </a:rPr>
                        <m:t>𝑗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2589507"/>
                <a:ext cx="4204069" cy="10156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5AF3C4BE-7A75-5FD2-66ED-E861EB89B9EA}"/>
              </a:ext>
            </a:extLst>
          </p:cNvPr>
          <p:cNvCxnSpPr/>
          <p:nvPr/>
        </p:nvCxnSpPr>
        <p:spPr>
          <a:xfrm flipV="1">
            <a:off x="2639616" y="1765354"/>
            <a:ext cx="0" cy="25785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75EAC65-31D1-7F15-4E6D-18E4CBB02496}"/>
              </a:ext>
            </a:extLst>
          </p:cNvPr>
          <p:cNvCxnSpPr>
            <a:cxnSpLocks/>
          </p:cNvCxnSpPr>
          <p:nvPr/>
        </p:nvCxnSpPr>
        <p:spPr>
          <a:xfrm>
            <a:off x="2639616" y="4343855"/>
            <a:ext cx="352193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A1DF94F-1DFB-19D9-83CB-EEC52E3466D2}"/>
                  </a:ext>
                </a:extLst>
              </p:cNvPr>
              <p:cNvSpPr txBox="1"/>
              <p:nvPr/>
            </p:nvSpPr>
            <p:spPr>
              <a:xfrm>
                <a:off x="6097440" y="4065800"/>
                <a:ext cx="563509" cy="4781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A1DF94F-1DFB-19D9-83CB-EEC52E3466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7440" y="4065800"/>
                <a:ext cx="563509" cy="4781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DBB81DF-1733-DB5A-0B41-5F586206843C}"/>
                  </a:ext>
                </a:extLst>
              </p:cNvPr>
              <p:cNvSpPr txBox="1"/>
              <p:nvPr/>
            </p:nvSpPr>
            <p:spPr>
              <a:xfrm>
                <a:off x="2357862" y="1272482"/>
                <a:ext cx="563509" cy="4781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DBB81DF-1733-DB5A-0B41-5F58620684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7862" y="1272482"/>
                <a:ext cx="563509" cy="4781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val 6">
            <a:extLst>
              <a:ext uri="{FF2B5EF4-FFF2-40B4-BE49-F238E27FC236}">
                <a16:creationId xmlns:a16="http://schemas.microsoft.com/office/drawing/2014/main" id="{A695C3DE-25B3-7B97-283F-E8D9F42FBF94}"/>
              </a:ext>
            </a:extLst>
          </p:cNvPr>
          <p:cNvSpPr/>
          <p:nvPr/>
        </p:nvSpPr>
        <p:spPr>
          <a:xfrm>
            <a:off x="4189265" y="2624854"/>
            <a:ext cx="143788" cy="11732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60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5F394DC-5B84-9BAE-1927-411DD68E1F72}"/>
              </a:ext>
            </a:extLst>
          </p:cNvPr>
          <p:cNvCxnSpPr>
            <a:cxnSpLocks/>
          </p:cNvCxnSpPr>
          <p:nvPr/>
        </p:nvCxnSpPr>
        <p:spPr>
          <a:xfrm flipH="1">
            <a:off x="2643498" y="2688044"/>
            <a:ext cx="1627440" cy="1656656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C821687-4FCB-E22F-300E-DDA769341545}"/>
                  </a:ext>
                </a:extLst>
              </p:cNvPr>
              <p:cNvSpPr txBox="1"/>
              <p:nvPr/>
            </p:nvSpPr>
            <p:spPr>
              <a:xfrm>
                <a:off x="2942171" y="2844043"/>
                <a:ext cx="84526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C821687-4FCB-E22F-300E-DDA7693415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2171" y="2844043"/>
                <a:ext cx="845263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8DEE399-06AB-F2C0-2BFF-183C1BABB1DB}"/>
              </a:ext>
            </a:extLst>
          </p:cNvPr>
          <p:cNvCxnSpPr>
            <a:cxnSpLocks/>
          </p:cNvCxnSpPr>
          <p:nvPr/>
        </p:nvCxnSpPr>
        <p:spPr>
          <a:xfrm flipH="1">
            <a:off x="2662837" y="4339587"/>
            <a:ext cx="1617770" cy="0"/>
          </a:xfrm>
          <a:prstGeom prst="line">
            <a:avLst/>
          </a:prstGeom>
          <a:ln w="38100">
            <a:solidFill>
              <a:schemeClr val="accent6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9ED9E76-4F5E-D639-C1F6-ACB54837C668}"/>
              </a:ext>
            </a:extLst>
          </p:cNvPr>
          <p:cNvCxnSpPr>
            <a:cxnSpLocks/>
          </p:cNvCxnSpPr>
          <p:nvPr/>
        </p:nvCxnSpPr>
        <p:spPr>
          <a:xfrm>
            <a:off x="4270937" y="2709700"/>
            <a:ext cx="19340" cy="1629887"/>
          </a:xfrm>
          <a:prstGeom prst="line">
            <a:avLst/>
          </a:prstGeom>
          <a:ln w="31750">
            <a:solidFill>
              <a:schemeClr val="accent6"/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45B7B9FD-52BB-A80B-C63A-785B61A85F09}"/>
              </a:ext>
            </a:extLst>
          </p:cNvPr>
          <p:cNvSpPr txBox="1"/>
          <p:nvPr/>
        </p:nvSpPr>
        <p:spPr>
          <a:xfrm>
            <a:off x="4333053" y="3245555"/>
            <a:ext cx="526360" cy="590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accent6"/>
                </a:solidFill>
              </a:rPr>
              <a:t>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8011BCB-FB77-CB7E-DEBF-7D2E53ECE453}"/>
              </a:ext>
            </a:extLst>
          </p:cNvPr>
          <p:cNvSpPr txBox="1"/>
          <p:nvPr/>
        </p:nvSpPr>
        <p:spPr>
          <a:xfrm>
            <a:off x="3364802" y="4304876"/>
            <a:ext cx="526360" cy="590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accent6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171288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8" grpId="0"/>
      <p:bldP spid="20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E08A902-1EA9-4A12-9199-B91183864CB7}"/>
                  </a:ext>
                </a:extLst>
              </p:cNvPr>
              <p:cNvSpPr txBox="1"/>
              <p:nvPr/>
            </p:nvSpPr>
            <p:spPr>
              <a:xfrm>
                <a:off x="343093" y="5308990"/>
                <a:ext cx="5536884" cy="98674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4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d>
                      <m:r>
                        <a:rPr lang="en-GB" sz="4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4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4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p>
                              <m:r>
                                <a:rPr lang="en-GB" sz="4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4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4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e>
                            <m:sup>
                              <m:r>
                                <a:rPr lang="en-GB" sz="4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4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4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p>
                              <m:r>
                                <a:rPr lang="en-GB" sz="4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GB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E08A902-1EA9-4A12-9199-B91183864C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093" y="5308990"/>
                <a:ext cx="5536884" cy="9867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6376299" y="5356054"/>
                <a:ext cx="5472608" cy="9396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4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en-GB" sz="4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4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e>
                            <m:sup>
                              <m:r>
                                <a:rPr lang="en-GB" sz="4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sSup>
                            <m:sSupPr>
                              <m:ctrlPr>
                                <a:rPr lang="en-GB" sz="4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GB" sz="4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GB" sz="4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𝟏𝟑</m:t>
                      </m:r>
                    </m:oMath>
                  </m:oMathPara>
                </a14:m>
                <a:endParaRPr lang="en-GB" sz="48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6299" y="5356054"/>
                <a:ext cx="5472608" cy="93968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32">
            <a:extLst>
              <a:ext uri="{FF2B5EF4-FFF2-40B4-BE49-F238E27FC236}">
                <a16:creationId xmlns:a16="http://schemas.microsoft.com/office/drawing/2014/main" id="{F77145FF-CFDF-9972-B305-47AA58DE0086}"/>
              </a:ext>
            </a:extLst>
          </p:cNvPr>
          <p:cNvSpPr txBox="1"/>
          <p:nvPr/>
        </p:nvSpPr>
        <p:spPr>
          <a:xfrm>
            <a:off x="767408" y="378278"/>
            <a:ext cx="10585176" cy="76944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400" b="1" dirty="0"/>
              <a:t>Magnitude of a 3D Vector (from the origin)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7D770DC-CAD5-B08A-4874-3A7550A4A033}"/>
              </a:ext>
            </a:extLst>
          </p:cNvPr>
          <p:cNvGrpSpPr/>
          <p:nvPr/>
        </p:nvGrpSpPr>
        <p:grpSpPr>
          <a:xfrm>
            <a:off x="1343472" y="1231610"/>
            <a:ext cx="3035946" cy="3731455"/>
            <a:chOff x="360122" y="2415034"/>
            <a:chExt cx="1823081" cy="2194019"/>
          </a:xfrm>
        </p:grpSpPr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C4FE9A09-9746-FBE2-5EE4-91F593413762}"/>
                </a:ext>
              </a:extLst>
            </p:cNvPr>
            <p:cNvCxnSpPr/>
            <p:nvPr/>
          </p:nvCxnSpPr>
          <p:spPr>
            <a:xfrm flipV="1">
              <a:off x="499117" y="2717237"/>
              <a:ext cx="0" cy="151216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C2BDEC2C-A201-864C-4166-479E528E302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4244" y="3362779"/>
              <a:ext cx="1259220" cy="85075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54F8CE52-D1C8-5900-073E-F1D111C0D247}"/>
                </a:ext>
              </a:extLst>
            </p:cNvPr>
            <p:cNvCxnSpPr>
              <a:cxnSpLocks/>
            </p:cNvCxnSpPr>
            <p:nvPr/>
          </p:nvCxnSpPr>
          <p:spPr>
            <a:xfrm>
              <a:off x="554050" y="4213533"/>
              <a:ext cx="1390864" cy="28589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0C58B6E0-5BA1-F147-C06E-A9CB7CA999DF}"/>
                    </a:ext>
                  </a:extLst>
                </p:cNvPr>
                <p:cNvSpPr txBox="1"/>
                <p:nvPr/>
              </p:nvSpPr>
              <p:spPr>
                <a:xfrm>
                  <a:off x="1895171" y="4265217"/>
                  <a:ext cx="288032" cy="34383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0C58B6E0-5BA1-F147-C06E-A9CB7CA999D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95171" y="4265217"/>
                  <a:ext cx="288032" cy="343836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18A7896D-562B-DC64-11EC-BBCEB5A9833F}"/>
                    </a:ext>
                  </a:extLst>
                </p:cNvPr>
                <p:cNvSpPr txBox="1"/>
                <p:nvPr/>
              </p:nvSpPr>
              <p:spPr>
                <a:xfrm>
                  <a:off x="1726731" y="3130248"/>
                  <a:ext cx="288032" cy="34383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18A7896D-562B-DC64-11EC-BBCEB5A9833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26731" y="3130248"/>
                  <a:ext cx="288032" cy="343836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FA320D6C-C263-C104-B640-F1653F4AAC07}"/>
                    </a:ext>
                  </a:extLst>
                </p:cNvPr>
                <p:cNvSpPr txBox="1"/>
                <p:nvPr/>
              </p:nvSpPr>
              <p:spPr>
                <a:xfrm>
                  <a:off x="360122" y="2415034"/>
                  <a:ext cx="288032" cy="34383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FA320D6C-C263-C104-B640-F1653F4AAC0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0122" y="2415034"/>
                  <a:ext cx="288032" cy="343836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A6B16031-A58D-E380-6EDB-8ADCD4927458}"/>
                </a:ext>
              </a:extLst>
            </p:cNvPr>
            <p:cNvSpPr/>
            <p:nvPr/>
          </p:nvSpPr>
          <p:spPr>
            <a:xfrm>
              <a:off x="1979182" y="3550725"/>
              <a:ext cx="73496" cy="68808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/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D8265645-D2B9-B258-D7A2-DEA83392C2A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94042" y="3582489"/>
              <a:ext cx="1532152" cy="646754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635CC65-7DF9-E112-FE6A-49C277ECB16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38514" y="3718379"/>
              <a:ext cx="19050" cy="717550"/>
            </a:xfrm>
            <a:prstGeom prst="line">
              <a:avLst/>
            </a:prstGeom>
            <a:ln>
              <a:solidFill>
                <a:schemeClr val="accent6"/>
              </a:solidFill>
              <a:prstDash val="soli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C2F8C73-4171-A438-9A89-D183C6E2306A}"/>
                </a:ext>
              </a:extLst>
            </p:cNvPr>
            <p:cNvCxnSpPr>
              <a:cxnSpLocks/>
            </p:cNvCxnSpPr>
            <p:nvPr/>
          </p:nvCxnSpPr>
          <p:spPr>
            <a:xfrm>
              <a:off x="490764" y="3553279"/>
              <a:ext cx="1066800" cy="177800"/>
            </a:xfrm>
            <a:prstGeom prst="line">
              <a:avLst/>
            </a:prstGeom>
            <a:ln>
              <a:solidFill>
                <a:schemeClr val="accent6"/>
              </a:solidFill>
              <a:prstDash val="soli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D584CDE2-B2F9-5A60-6264-A4128371F52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63914" y="3572329"/>
              <a:ext cx="438150" cy="146051"/>
            </a:xfrm>
            <a:prstGeom prst="line">
              <a:avLst/>
            </a:prstGeom>
            <a:ln>
              <a:solidFill>
                <a:schemeClr val="accent6"/>
              </a:solidFill>
              <a:prstDash val="soli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70E7E0CA-416F-92AE-9A43-C33FAFBD163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57564" y="4281521"/>
              <a:ext cx="438150" cy="146051"/>
            </a:xfrm>
            <a:prstGeom prst="line">
              <a:avLst/>
            </a:prstGeom>
            <a:ln>
              <a:solidFill>
                <a:schemeClr val="accent6"/>
              </a:solidFill>
              <a:prstDash val="soli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8562F104-78D4-A017-834D-BEE4EF63F3E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89312" y="3572329"/>
              <a:ext cx="19050" cy="717550"/>
            </a:xfrm>
            <a:prstGeom prst="line">
              <a:avLst/>
            </a:prstGeom>
            <a:ln>
              <a:solidFill>
                <a:schemeClr val="accent6"/>
              </a:solidFill>
              <a:prstDash val="soli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76F112C6-66E3-D1F1-7A6E-C4A14AF4E7F8}"/>
                </a:ext>
              </a:extLst>
            </p:cNvPr>
            <p:cNvCxnSpPr>
              <a:cxnSpLocks/>
            </p:cNvCxnSpPr>
            <p:nvPr/>
          </p:nvCxnSpPr>
          <p:spPr>
            <a:xfrm>
              <a:off x="967808" y="3382324"/>
              <a:ext cx="1066800" cy="177800"/>
            </a:xfrm>
            <a:prstGeom prst="line">
              <a:avLst/>
            </a:prstGeom>
            <a:ln>
              <a:solidFill>
                <a:schemeClr val="accent6"/>
              </a:solidFill>
              <a:prstDash val="soli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C07F1BE0-DB4A-1739-872D-5CB7A925334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8709" y="3387453"/>
              <a:ext cx="438150" cy="146051"/>
            </a:xfrm>
            <a:prstGeom prst="line">
              <a:avLst/>
            </a:prstGeom>
            <a:ln>
              <a:solidFill>
                <a:schemeClr val="accent6"/>
              </a:solidFill>
              <a:prstDash val="soli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F78ACF9E-7EAE-951C-AFF9-D35BC6805EBB}"/>
                </a:ext>
              </a:extLst>
            </p:cNvPr>
            <p:cNvCxnSpPr>
              <a:cxnSpLocks/>
            </p:cNvCxnSpPr>
            <p:nvPr/>
          </p:nvCxnSpPr>
          <p:spPr>
            <a:xfrm>
              <a:off x="912382" y="4095364"/>
              <a:ext cx="1066800" cy="177800"/>
            </a:xfrm>
            <a:prstGeom prst="line">
              <a:avLst/>
            </a:prstGeom>
            <a:ln>
              <a:solidFill>
                <a:schemeClr val="accent6"/>
              </a:solidFill>
              <a:prstDash val="soli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6F8CD06-7F9F-49AE-191A-35006EF8F6F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9697" y="4090431"/>
              <a:ext cx="438150" cy="146051"/>
            </a:xfrm>
            <a:prstGeom prst="line">
              <a:avLst/>
            </a:prstGeom>
            <a:ln>
              <a:solidFill>
                <a:schemeClr val="accent6"/>
              </a:solidFill>
              <a:prstDash val="soli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CF6FACD2-5AE9-AFE0-A89D-F399144FBF9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47809" y="3369624"/>
              <a:ext cx="19050" cy="717550"/>
            </a:xfrm>
            <a:prstGeom prst="line">
              <a:avLst/>
            </a:prstGeom>
            <a:ln>
              <a:solidFill>
                <a:schemeClr val="accent6"/>
              </a:solidFill>
              <a:prstDash val="soli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FEFAAF4-1381-CF25-96A7-41ACC6A9FBE1}"/>
                </a:ext>
              </a:extLst>
            </p:cNvPr>
            <p:cNvSpPr/>
            <p:nvPr/>
          </p:nvSpPr>
          <p:spPr>
            <a:xfrm>
              <a:off x="509814" y="3574869"/>
              <a:ext cx="1493520" cy="716280"/>
            </a:xfrm>
            <a:custGeom>
              <a:avLst/>
              <a:gdLst>
                <a:gd name="connsiteX0" fmla="*/ 0 w 1493520"/>
                <a:gd name="connsiteY0" fmla="*/ 655320 h 716280"/>
                <a:gd name="connsiteX1" fmla="*/ 1493520 w 1493520"/>
                <a:gd name="connsiteY1" fmla="*/ 0 h 716280"/>
                <a:gd name="connsiteX2" fmla="*/ 1478280 w 1493520"/>
                <a:gd name="connsiteY2" fmla="*/ 716280 h 716280"/>
                <a:gd name="connsiteX3" fmla="*/ 0 w 1493520"/>
                <a:gd name="connsiteY3" fmla="*/ 655320 h 716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93520" h="716280">
                  <a:moveTo>
                    <a:pt x="0" y="655320"/>
                  </a:moveTo>
                  <a:lnTo>
                    <a:pt x="1493520" y="0"/>
                  </a:lnTo>
                  <a:lnTo>
                    <a:pt x="1478280" y="716280"/>
                  </a:lnTo>
                  <a:lnTo>
                    <a:pt x="0" y="655320"/>
                  </a:lnTo>
                  <a:close/>
                </a:path>
              </a:pathLst>
            </a:custGeom>
            <a:solidFill>
              <a:schemeClr val="accent6">
                <a:alpha val="60000"/>
              </a:schemeClr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5917718-8AB6-F0E0-3326-2683DC3D1D5E}"/>
                  </a:ext>
                </a:extLst>
              </p:cNvPr>
              <p:cNvSpPr txBox="1"/>
              <p:nvPr/>
            </p:nvSpPr>
            <p:spPr>
              <a:xfrm>
                <a:off x="5095867" y="2751464"/>
                <a:ext cx="6393956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600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6000" i="1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6000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6000" i="1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US" sz="6000" i="1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+12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5917718-8AB6-F0E0-3326-2683DC3D1D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5867" y="2751464"/>
                <a:ext cx="6393956" cy="101566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1709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56763D8F-728D-454B-A080-E5215E77652B}"/>
              </a:ext>
            </a:extLst>
          </p:cNvPr>
          <p:cNvSpPr txBox="1"/>
          <p:nvPr/>
        </p:nvSpPr>
        <p:spPr>
          <a:xfrm>
            <a:off x="1163452" y="446990"/>
            <a:ext cx="9865096" cy="92333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400" b="1" dirty="0"/>
              <a:t>Distance between two 3D points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078884" y="4882661"/>
                <a:ext cx="10322263" cy="17833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GB" sz="5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(−</m:t>
                              </m:r>
                              <m: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GB" sz="54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(−</m:t>
                              </m:r>
                              <m: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GB" sz="54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GB" sz="5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𝟒𝟑</m:t>
                          </m:r>
                        </m:e>
                      </m:rad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8884" y="4882661"/>
                <a:ext cx="10322263" cy="178330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152567" y="1484058"/>
                <a:ext cx="9865096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6000" dirty="0">
                    <a:solidFill>
                      <a:prstClr val="black"/>
                    </a:solidFill>
                  </a:rPr>
                  <a:t>Find the distance between </a:t>
                </a:r>
              </a:p>
              <a:p>
                <a:pPr lvl="0" algn="ctr"/>
                <a14:m>
                  <m:oMath xmlns:m="http://schemas.openxmlformats.org/officeDocument/2006/math">
                    <m:r>
                      <a:rPr lang="en-GB" sz="6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(−5,2,0)</m:t>
                    </m:r>
                  </m:oMath>
                </a14:m>
                <a:r>
                  <a:rPr lang="en-GB" sz="6000" dirty="0">
                    <a:solidFill>
                      <a:prstClr val="black"/>
                    </a:solidFill>
                  </a:rPr>
                  <a:t>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−2,−3,−3</m:t>
                        </m:r>
                      </m:e>
                    </m:d>
                  </m:oMath>
                </a14:m>
                <a:endParaRPr lang="en-GB" sz="6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2567" y="1484058"/>
                <a:ext cx="9865096" cy="1938992"/>
              </a:xfrm>
              <a:prstGeom prst="rect">
                <a:avLst/>
              </a:prstGeom>
              <a:blipFill>
                <a:blip r:embed="rId3"/>
                <a:stretch>
                  <a:fillRect t="-9404" b="-200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AD12812-BB82-7CF4-4632-C158A5DAD8BF}"/>
                  </a:ext>
                </a:extLst>
              </p:cNvPr>
              <p:cNvSpPr txBox="1"/>
              <p:nvPr/>
            </p:nvSpPr>
            <p:spPr>
              <a:xfrm>
                <a:off x="4223791" y="3645024"/>
                <a:ext cx="4032448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  <m: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,−</m:t>
                          </m:r>
                          <m:r>
                            <a:rPr kumimoji="0" lang="en-GB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5</m:t>
                          </m:r>
                          <m: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,−3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AD12812-BB82-7CF4-4632-C158A5DAD8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791" y="3645024"/>
                <a:ext cx="4032448" cy="10156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1694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4511824" y="1412776"/>
            <a:ext cx="4608512" cy="3379993"/>
            <a:chOff x="3059832" y="1681667"/>
            <a:chExt cx="3414417" cy="2688743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75ACA3C7-DBBE-4209-A792-88CF12B553F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431949" y="1983870"/>
              <a:ext cx="15233" cy="217226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68B32156-9208-4F2E-9CBC-E9E8202A8C0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74132" y="2629412"/>
              <a:ext cx="1532164" cy="103142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0A63EE9A-8BC2-481B-84E1-69A0A404113F}"/>
                </a:ext>
              </a:extLst>
            </p:cNvPr>
            <p:cNvCxnSpPr>
              <a:cxnSpLocks/>
            </p:cNvCxnSpPr>
            <p:nvPr/>
          </p:nvCxnSpPr>
          <p:spPr>
            <a:xfrm>
              <a:off x="3059832" y="3406833"/>
              <a:ext cx="1817914" cy="3592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5BABD25B-5A63-408A-A14C-36790C29E179}"/>
                    </a:ext>
                  </a:extLst>
                </p:cNvPr>
                <p:cNvSpPr txBox="1"/>
                <p:nvPr/>
              </p:nvSpPr>
              <p:spPr>
                <a:xfrm>
                  <a:off x="4828003" y="3531850"/>
                  <a:ext cx="288032" cy="3672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5BABD25B-5A63-408A-A14C-36790C29E17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28003" y="3531850"/>
                  <a:ext cx="288032" cy="367249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B5E04A19-B8AE-42D7-B229-972B5FA53BC7}"/>
                    </a:ext>
                  </a:extLst>
                </p:cNvPr>
                <p:cNvSpPr txBox="1"/>
                <p:nvPr/>
              </p:nvSpPr>
              <p:spPr>
                <a:xfrm>
                  <a:off x="4659563" y="2396881"/>
                  <a:ext cx="288032" cy="3672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B5E04A19-B8AE-42D7-B229-972B5FA53BC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59563" y="2396881"/>
                  <a:ext cx="288032" cy="367249"/>
                </a:xfrm>
                <a:prstGeom prst="rect">
                  <a:avLst/>
                </a:prstGeom>
                <a:blipFill>
                  <a:blip r:embed="rId3"/>
                  <a:stretch>
                    <a:fillRect l="-1563" b="-1052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C3A93170-FA1B-45C5-A8DE-3547A428513A}"/>
                    </a:ext>
                  </a:extLst>
                </p:cNvPr>
                <p:cNvSpPr txBox="1"/>
                <p:nvPr/>
              </p:nvSpPr>
              <p:spPr>
                <a:xfrm>
                  <a:off x="3292954" y="1681667"/>
                  <a:ext cx="288032" cy="31828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𝑧</m:t>
                        </m:r>
                      </m:oMath>
                    </m:oMathPara>
                  </a14:m>
                  <a:endParaRPr lang="en-GB" sz="2000" dirty="0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C3A93170-FA1B-45C5-A8DE-3547A428513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92954" y="1681667"/>
                  <a:ext cx="288032" cy="31828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F612E0D3-2BB4-4C88-A90E-9C5E5CB00AB1}"/>
                    </a:ext>
                  </a:extLst>
                </p:cNvPr>
                <p:cNvSpPr txBox="1"/>
                <p:nvPr/>
              </p:nvSpPr>
              <p:spPr>
                <a:xfrm>
                  <a:off x="4969422" y="2535559"/>
                  <a:ext cx="1504827" cy="4651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GB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3,4,12</m:t>
                            </m:r>
                          </m:e>
                        </m:d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F612E0D3-2BB4-4C88-A90E-9C5E5CB00AB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69422" y="2535559"/>
                  <a:ext cx="1504827" cy="465181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04CF179-EBF5-4728-8E1F-BED7332039F4}"/>
                </a:ext>
              </a:extLst>
            </p:cNvPr>
            <p:cNvSpPr/>
            <p:nvPr/>
          </p:nvSpPr>
          <p:spPr>
            <a:xfrm>
              <a:off x="4912014" y="2817358"/>
              <a:ext cx="73496" cy="68808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E50B43A-78C0-4C2A-9A85-01377B201370}"/>
                </a:ext>
              </a:extLst>
            </p:cNvPr>
            <p:cNvSpPr/>
            <p:nvPr/>
          </p:nvSpPr>
          <p:spPr>
            <a:xfrm>
              <a:off x="4076686" y="3877760"/>
              <a:ext cx="73496" cy="68808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B7D643E5-58A7-4BF9-8530-97EAB585873B}"/>
                    </a:ext>
                  </a:extLst>
                </p:cNvPr>
                <p:cNvSpPr txBox="1"/>
                <p:nvPr/>
              </p:nvSpPr>
              <p:spPr>
                <a:xfrm>
                  <a:off x="3901025" y="3905229"/>
                  <a:ext cx="1626824" cy="4651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𝑄</m:t>
                        </m:r>
                        <m:d>
                          <m:dPr>
                            <m:ctrlPr>
                              <a:rPr lang="en-GB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4,−1,7</m:t>
                            </m:r>
                          </m:e>
                        </m:d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B7D643E5-58A7-4BF9-8530-97EAB585873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01025" y="3905229"/>
                  <a:ext cx="1626824" cy="465181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86EA10A1-AAA0-4304-A0A3-467E7C8B982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23457" y="2848033"/>
              <a:ext cx="815975" cy="1057276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A94E103-EE5F-4F6A-9621-061A75E38D1F}"/>
                  </a:ext>
                </a:extLst>
              </p:cNvPr>
              <p:cNvSpPr txBox="1"/>
              <p:nvPr/>
            </p:nvSpPr>
            <p:spPr>
              <a:xfrm>
                <a:off x="391924" y="5332570"/>
                <a:ext cx="11264136" cy="11923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4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GB" sz="48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GB" sz="4800" b="1" i="1">
                                  <a:latin typeface="Cambria Math" panose="02040503050406030204" pitchFamily="18" charset="0"/>
                                </a:rPr>
                                <m:t>𝑷𝑸</m:t>
                              </m:r>
                            </m:e>
                          </m:acc>
                        </m:e>
                      </m:d>
                      <m:r>
                        <a:rPr lang="en-GB" sz="4800" b="1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48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4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8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  <m:sup>
                              <m:r>
                                <a:rPr lang="en-GB" sz="4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GB" sz="48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4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48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48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GB" sz="4800" b="1" i="1"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4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GB" sz="48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4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48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48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GB" sz="4800" b="1" i="1"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4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GB" sz="4800" b="1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48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800" b="1" i="1">
                              <a:latin typeface="Cambria Math" panose="02040503050406030204" pitchFamily="18" charset="0"/>
                            </a:rPr>
                            <m:t>𝟓𝟏</m:t>
                          </m:r>
                        </m:e>
                      </m:rad>
                    </m:oMath>
                  </m:oMathPara>
                </a14:m>
                <a:endParaRPr lang="en-GB" sz="4800" b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A94E103-EE5F-4F6A-9621-061A75E38D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924" y="5332570"/>
                <a:ext cx="11264136" cy="119237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79376" y="396536"/>
                <a:ext cx="11089232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5400" dirty="0">
                    <a:solidFill>
                      <a:prstClr val="black"/>
                    </a:solidFill>
                  </a:rPr>
                  <a:t>Find the distance between </a:t>
                </a:r>
                <a14:m>
                  <m:oMath xmlns:m="http://schemas.openxmlformats.org/officeDocument/2006/math">
                    <m:r>
                      <a:rPr lang="en-GB" sz="5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5400" dirty="0">
                    <a:solidFill>
                      <a:prstClr val="black"/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a:rPr lang="en-GB" sz="5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GB" sz="5400" dirty="0">
                    <a:solidFill>
                      <a:prstClr val="black"/>
                    </a:solidFill>
                  </a:rPr>
                  <a:t>?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396536"/>
                <a:ext cx="11089232" cy="923330"/>
              </a:xfrm>
              <a:prstGeom prst="rect">
                <a:avLst/>
              </a:prstGeom>
              <a:blipFill>
                <a:blip r:embed="rId8"/>
                <a:stretch>
                  <a:fillRect t="-17763" b="-394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855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D82B9D9-BECE-4B30-8DC8-7FAB4B5BE705}"/>
                  </a:ext>
                </a:extLst>
              </p:cNvPr>
              <p:cNvSpPr txBox="1"/>
              <p:nvPr/>
            </p:nvSpPr>
            <p:spPr>
              <a:xfrm>
                <a:off x="191344" y="404664"/>
                <a:ext cx="11737304" cy="161608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The coordinates of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3200" dirty="0"/>
                  <a:t> and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3200" dirty="0"/>
                  <a:t> are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(5,3,−8)</m:t>
                    </m:r>
                  </m:oMath>
                </a14:m>
                <a:r>
                  <a:rPr lang="en-GB" sz="3200" dirty="0"/>
                  <a:t>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1,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,−3</m:t>
                        </m:r>
                      </m:e>
                    </m:d>
                  </m:oMath>
                </a14:m>
                <a:r>
                  <a:rPr lang="en-GB" sz="3200" dirty="0"/>
                  <a:t> respectively. </a:t>
                </a:r>
              </a:p>
              <a:p>
                <a:pPr algn="ctr"/>
                <a:r>
                  <a:rPr lang="en-GB" sz="3200" dirty="0"/>
                  <a:t>Given that the distance from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3200" dirty="0"/>
                  <a:t> to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3200" dirty="0"/>
                  <a:t> is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3</m:t>
                    </m:r>
                    <m:rad>
                      <m:radPr>
                        <m:degHide m:val="on"/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</m:rad>
                    <m:r>
                      <a:rPr lang="en-GB" sz="32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3200" dirty="0"/>
                  <a:t> units, </a:t>
                </a:r>
              </a:p>
              <a:p>
                <a:pPr algn="ctr"/>
                <a:r>
                  <a:rPr lang="en-GB" sz="3200" dirty="0"/>
                  <a:t>find the possible values of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3200" dirty="0"/>
                  <a:t>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D82B9D9-BECE-4B30-8DC8-7FAB4B5BE7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44" y="404664"/>
                <a:ext cx="11737304" cy="1616083"/>
              </a:xfrm>
              <a:prstGeom prst="rect">
                <a:avLst/>
              </a:prstGeom>
              <a:blipFill>
                <a:blip r:embed="rId2"/>
                <a:stretch>
                  <a:fillRect b="-580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CEBA397-5D9E-433C-A7F2-71CFBFC11797}"/>
                  </a:ext>
                </a:extLst>
              </p:cNvPr>
              <p:cNvSpPr txBox="1"/>
              <p:nvPr/>
            </p:nvSpPr>
            <p:spPr>
              <a:xfrm>
                <a:off x="4246882" y="5889466"/>
                <a:ext cx="458414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𝒌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000" b="0" i="1">
                          <a:latin typeface="Cambria Math" panose="02040503050406030204" pitchFamily="18" charset="0"/>
                        </a:rPr>
                        <m:t>𝑜𝑟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𝒌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CEBA397-5D9E-433C-A7F2-71CFBFC117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6882" y="5889466"/>
                <a:ext cx="4584145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7C7E8A4-92F2-A8BB-7D87-BBD438916B97}"/>
                  </a:ext>
                </a:extLst>
              </p:cNvPr>
              <p:cNvSpPr txBox="1"/>
              <p:nvPr/>
            </p:nvSpPr>
            <p:spPr>
              <a:xfrm>
                <a:off x="2711624" y="2276872"/>
                <a:ext cx="6808441" cy="8377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4</m:t>
                              </m:r>
                            </m:e>
                            <m:sup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</m:t>
                          </m:r>
                          <m:sSup>
                            <m:sSupPr>
                              <m:ctrlP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kumimoji="0" lang="en-GB" sz="4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dPr>
                                <m:e>
                                  <m:r>
                                    <a:rPr kumimoji="0" lang="en-GB" sz="40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3</m:t>
                                  </m:r>
                                  <m:r>
                                    <a:rPr kumimoji="0" lang="en-GB" sz="4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−</m:t>
                                  </m:r>
                                  <m:r>
                                    <a:rPr kumimoji="0" lang="en-GB" sz="40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𝑘</m:t>
                                  </m:r>
                                </m:e>
                              </m:d>
                            </m:e>
                            <m:sup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</m:t>
                          </m:r>
                          <m:sSup>
                            <m:sSupPr>
                              <m:ctrlP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5</m:t>
                              </m:r>
                            </m:e>
                            <m:sup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=3</m:t>
                      </m:r>
                      <m:rad>
                        <m:radPr>
                          <m:degHide m:val="on"/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10</m:t>
                          </m:r>
                        </m:e>
                      </m:rad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7C7E8A4-92F2-A8BB-7D87-BBD438916B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1624" y="2276872"/>
                <a:ext cx="6808441" cy="83779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C88DC3E-55E4-FEA0-055F-B2C6ACD752ED}"/>
                  </a:ext>
                </a:extLst>
              </p:cNvPr>
              <p:cNvSpPr txBox="1"/>
              <p:nvPr/>
            </p:nvSpPr>
            <p:spPr>
              <a:xfrm>
                <a:off x="3775146" y="3212976"/>
                <a:ext cx="5816928" cy="8548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𝑘</m:t>
                              </m:r>
                            </m:e>
                            <m:sup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−6</m:t>
                          </m:r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𝑘</m:t>
                          </m:r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+50</m:t>
                          </m:r>
                        </m:e>
                      </m:rad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=3</m:t>
                      </m:r>
                      <m:rad>
                        <m:radPr>
                          <m:degHide m:val="on"/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10</m:t>
                          </m:r>
                        </m:e>
                      </m:rad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C88DC3E-55E4-FEA0-055F-B2C6ACD752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5146" y="3212976"/>
                <a:ext cx="5816928" cy="85484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959A83A-1943-6B53-A2E3-8F0264A3C6E1}"/>
                  </a:ext>
                </a:extLst>
              </p:cNvPr>
              <p:cNvSpPr txBox="1"/>
              <p:nvPr/>
            </p:nvSpPr>
            <p:spPr>
              <a:xfrm>
                <a:off x="4174875" y="4195222"/>
                <a:ext cx="466456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𝑘</m:t>
                          </m:r>
                        </m:e>
                        <m:sup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−6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𝑘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+50=90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959A83A-1943-6B53-A2E3-8F0264A3C6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4875" y="4195222"/>
                <a:ext cx="4664568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4CB8633-5F32-17CB-1C97-FDF34B647AFB}"/>
                  </a:ext>
                </a:extLst>
              </p:cNvPr>
              <p:cNvSpPr txBox="1"/>
              <p:nvPr/>
            </p:nvSpPr>
            <p:spPr>
              <a:xfrm>
                <a:off x="4246882" y="5034778"/>
                <a:ext cx="4182027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𝑘</m:t>
                          </m:r>
                        </m:e>
                        <m:sup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−6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𝑘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−40=0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4CB8633-5F32-17CB-1C97-FDF34B647A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6882" y="5034778"/>
                <a:ext cx="4182027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67054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10" grpId="0"/>
      <p:bldP spid="12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3392" y="1938622"/>
            <a:ext cx="1094521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6600" dirty="0">
                <a:solidFill>
                  <a:prstClr val="black"/>
                </a:solidFill>
              </a:rPr>
              <a:t>A </a:t>
            </a:r>
            <a:r>
              <a:rPr lang="en-GB" sz="6600" b="1" dirty="0">
                <a:solidFill>
                  <a:prstClr val="black"/>
                </a:solidFill>
              </a:rPr>
              <a:t>unit vector </a:t>
            </a:r>
            <a:r>
              <a:rPr lang="en-GB" sz="6600" dirty="0">
                <a:solidFill>
                  <a:prstClr val="black"/>
                </a:solidFill>
              </a:rPr>
              <a:t>has a length of 1.</a:t>
            </a:r>
          </a:p>
        </p:txBody>
      </p:sp>
      <p:sp>
        <p:nvSpPr>
          <p:cNvPr id="6" name="TextBox 32">
            <a:extLst>
              <a:ext uri="{FF2B5EF4-FFF2-40B4-BE49-F238E27FC236}">
                <a16:creationId xmlns:a16="http://schemas.microsoft.com/office/drawing/2014/main" id="{E8A51E75-B305-773A-C269-74A65F834412}"/>
              </a:ext>
            </a:extLst>
          </p:cNvPr>
          <p:cNvSpPr txBox="1"/>
          <p:nvPr/>
        </p:nvSpPr>
        <p:spPr>
          <a:xfrm>
            <a:off x="3950276" y="593146"/>
            <a:ext cx="4860141" cy="110799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600" dirty="0"/>
              <a:t>Unit Vectors 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46DF5DB-FEE2-3BE5-0229-BEC28E953AE0}"/>
              </a:ext>
            </a:extLst>
          </p:cNvPr>
          <p:cNvCxnSpPr>
            <a:cxnSpLocks/>
          </p:cNvCxnSpPr>
          <p:nvPr/>
        </p:nvCxnSpPr>
        <p:spPr>
          <a:xfrm flipV="1">
            <a:off x="2207568" y="3553329"/>
            <a:ext cx="2016224" cy="212714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5A1E2DF0-0615-C4F1-88D1-984F3A2FB8CC}"/>
                  </a:ext>
                </a:extLst>
              </p:cNvPr>
              <p:cNvSpPr/>
              <p:nvPr/>
            </p:nvSpPr>
            <p:spPr>
              <a:xfrm>
                <a:off x="5951984" y="3678034"/>
                <a:ext cx="5040560" cy="19712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60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6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60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e>
                            <m:sup>
                              <m:r>
                                <a:rPr lang="en-GB" sz="6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6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60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</m:e>
                            <m:sup>
                              <m:r>
                                <a:rPr lang="en-GB" sz="6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GB" sz="6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5A1E2DF0-0615-C4F1-88D1-984F3A2FB8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1984" y="3678034"/>
                <a:ext cx="5040560" cy="19712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FE85D3A-4082-D199-3088-B67ACBBEA337}"/>
                  </a:ext>
                </a:extLst>
              </p:cNvPr>
              <p:cNvSpPr txBox="1"/>
              <p:nvPr/>
            </p:nvSpPr>
            <p:spPr>
              <a:xfrm>
                <a:off x="2471936" y="3633307"/>
                <a:ext cx="671736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FE85D3A-4082-D199-3088-B67ACBBEA3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936" y="3633307"/>
                <a:ext cx="671736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0FE4909-8724-EF3C-6D54-04E20726B128}"/>
                  </a:ext>
                </a:extLst>
              </p:cNvPr>
              <p:cNvSpPr txBox="1"/>
              <p:nvPr/>
            </p:nvSpPr>
            <p:spPr>
              <a:xfrm>
                <a:off x="3100812" y="5653697"/>
                <a:ext cx="671736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𝒊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0FE4909-8724-EF3C-6D54-04E20726B1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0812" y="5653697"/>
                <a:ext cx="671736" cy="10156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05A5EFD-3A15-3032-AE0A-1BABE258AE23}"/>
              </a:ext>
            </a:extLst>
          </p:cNvPr>
          <p:cNvCxnSpPr/>
          <p:nvPr/>
        </p:nvCxnSpPr>
        <p:spPr>
          <a:xfrm>
            <a:off x="2279576" y="5680470"/>
            <a:ext cx="2016224" cy="0"/>
          </a:xfrm>
          <a:prstGeom prst="straightConnector1">
            <a:avLst/>
          </a:prstGeom>
          <a:ln w="34925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0C99BC3F-2D1C-819D-609C-E019FA779444}"/>
              </a:ext>
            </a:extLst>
          </p:cNvPr>
          <p:cNvCxnSpPr>
            <a:cxnSpLocks/>
          </p:cNvCxnSpPr>
          <p:nvPr/>
        </p:nvCxnSpPr>
        <p:spPr>
          <a:xfrm flipH="1" flipV="1">
            <a:off x="4295800" y="3577832"/>
            <a:ext cx="72008" cy="2127141"/>
          </a:xfrm>
          <a:prstGeom prst="straightConnector1">
            <a:avLst/>
          </a:prstGeom>
          <a:ln w="34925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40BEE39-BB2A-95D1-7372-09CCEC381965}"/>
                  </a:ext>
                </a:extLst>
              </p:cNvPr>
              <p:cNvSpPr txBox="1"/>
              <p:nvPr/>
            </p:nvSpPr>
            <p:spPr>
              <a:xfrm>
                <a:off x="4590582" y="4042849"/>
                <a:ext cx="600342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𝒋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40BEE39-BB2A-95D1-7372-09CCEC3819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0582" y="4042849"/>
                <a:ext cx="600342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8121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51384" y="461090"/>
            <a:ext cx="1130525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6600" dirty="0">
                <a:solidFill>
                  <a:prstClr val="black"/>
                </a:solidFill>
              </a:rPr>
              <a:t>A </a:t>
            </a:r>
            <a:r>
              <a:rPr lang="en-GB" sz="6600" b="1" dirty="0">
                <a:solidFill>
                  <a:prstClr val="black"/>
                </a:solidFill>
              </a:rPr>
              <a:t>unit vector </a:t>
            </a:r>
            <a:r>
              <a:rPr lang="en-GB" sz="6600" dirty="0">
                <a:solidFill>
                  <a:prstClr val="black"/>
                </a:solidFill>
              </a:rPr>
              <a:t>has a length of 1.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3B1F639-BFD9-4A67-B2CC-92CE2A604562}"/>
              </a:ext>
            </a:extLst>
          </p:cNvPr>
          <p:cNvCxnSpPr>
            <a:cxnSpLocks/>
          </p:cNvCxnSpPr>
          <p:nvPr/>
        </p:nvCxnSpPr>
        <p:spPr>
          <a:xfrm flipV="1">
            <a:off x="1055440" y="2132856"/>
            <a:ext cx="3744416" cy="331236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9A09A57-5E7D-4740-BA36-CB9FC8342C7F}"/>
                  </a:ext>
                </a:extLst>
              </p:cNvPr>
              <p:cNvSpPr txBox="1"/>
              <p:nvPr/>
            </p:nvSpPr>
            <p:spPr>
              <a:xfrm>
                <a:off x="5591343" y="1856578"/>
                <a:ext cx="4608512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66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66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660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66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66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66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US" sz="66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</m:oMath>
                  </m:oMathPara>
                </a14:m>
                <a:endParaRPr lang="en-GB" sz="66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9A09A57-5E7D-4740-BA36-CB9FC8342C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343" y="1856578"/>
                <a:ext cx="4608512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E5A5531-42FB-44F0-BCD3-78C96A4AE75A}"/>
              </a:ext>
            </a:extLst>
          </p:cNvPr>
          <p:cNvCxnSpPr>
            <a:cxnSpLocks/>
          </p:cNvCxnSpPr>
          <p:nvPr/>
        </p:nvCxnSpPr>
        <p:spPr>
          <a:xfrm flipV="1">
            <a:off x="1379476" y="4919287"/>
            <a:ext cx="936104" cy="83099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C97E843-F8F3-49EE-BEE2-381B7A9A299E}"/>
                  </a:ext>
                </a:extLst>
              </p:cNvPr>
              <p:cNvSpPr txBox="1"/>
              <p:nvPr/>
            </p:nvSpPr>
            <p:spPr>
              <a:xfrm>
                <a:off x="3539115" y="4569208"/>
                <a:ext cx="4428492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5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𝑈𝑛𝑖𝑡</m:t>
                      </m:r>
                      <m:r>
                        <a:rPr lang="en-US" sz="5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5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𝑉𝑒𝑐𝑡</m:t>
                      </m:r>
                      <m:r>
                        <m:rPr>
                          <m:sty m:val="p"/>
                        </m:rPr>
                        <a:rPr lang="en-US" sz="54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or</m:t>
                      </m:r>
                      <m:r>
                        <a:rPr lang="en-US" sz="540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5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C97E843-F8F3-49EE-BEE2-381B7A9A29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9115" y="4569208"/>
                <a:ext cx="4428492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0B93170-E742-4A95-84CC-ADBAA689B650}"/>
                  </a:ext>
                </a:extLst>
              </p:cNvPr>
              <p:cNvSpPr txBox="1"/>
              <p:nvPr/>
            </p:nvSpPr>
            <p:spPr>
              <a:xfrm>
                <a:off x="2315580" y="3123094"/>
                <a:ext cx="792088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0B93170-E742-4A95-84CC-ADBAA689B6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5580" y="3123094"/>
                <a:ext cx="792088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107A35A-EE39-78E6-4765-DA0E8EF83928}"/>
                  </a:ext>
                </a:extLst>
              </p:cNvPr>
              <p:cNvSpPr txBox="1"/>
              <p:nvPr/>
            </p:nvSpPr>
            <p:spPr>
              <a:xfrm>
                <a:off x="1847528" y="5213034"/>
                <a:ext cx="792088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107A35A-EE39-78E6-4765-DA0E8EF839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528" y="5213034"/>
                <a:ext cx="792088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FF525F3-F145-A391-9A34-E978F4AAF3C0}"/>
                  </a:ext>
                </a:extLst>
              </p:cNvPr>
              <p:cNvSpPr txBox="1"/>
              <p:nvPr/>
            </p:nvSpPr>
            <p:spPr>
              <a:xfrm>
                <a:off x="8026875" y="4204076"/>
                <a:ext cx="3480662" cy="16535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US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5</m:t>
                          </m:r>
                        </m:den>
                      </m:f>
                      <m:r>
                        <a:rPr kumimoji="0" lang="en-US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(3</m:t>
                      </m:r>
                      <m:r>
                        <a:rPr kumimoji="0" lang="en-US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𝑖</m:t>
                      </m:r>
                      <m:r>
                        <a:rPr kumimoji="0" lang="en-US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+4</m:t>
                      </m:r>
                      <m:r>
                        <a:rPr kumimoji="0" lang="en-US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𝑗</m:t>
                      </m:r>
                      <m:r>
                        <a:rPr kumimoji="0" lang="en-US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FF525F3-F145-A391-9A34-E978F4AAF3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6875" y="4204076"/>
                <a:ext cx="3480662" cy="165359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033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3" grpId="0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62337</TotalTime>
  <Words>283</Words>
  <Application>Microsoft Office PowerPoint</Application>
  <PresentationFormat>Widescreen</PresentationFormat>
  <Paragraphs>65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1288</cp:revision>
  <dcterms:created xsi:type="dcterms:W3CDTF">2013-02-28T07:36:55Z</dcterms:created>
  <dcterms:modified xsi:type="dcterms:W3CDTF">2024-04-15T05:15:58Z</dcterms:modified>
</cp:coreProperties>
</file>