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509" r:id="rId2"/>
    <p:sldId id="498" r:id="rId3"/>
    <p:sldId id="512" r:id="rId4"/>
    <p:sldId id="511" r:id="rId5"/>
    <p:sldId id="514" r:id="rId6"/>
    <p:sldId id="515" r:id="rId7"/>
    <p:sldId id="516" r:id="rId8"/>
    <p:sldId id="510" r:id="rId9"/>
    <p:sldId id="508" r:id="rId10"/>
    <p:sldId id="521" r:id="rId11"/>
    <p:sldId id="522" r:id="rId12"/>
    <p:sldId id="523" r:id="rId13"/>
    <p:sldId id="501" r:id="rId14"/>
    <p:sldId id="502" r:id="rId15"/>
    <p:sldId id="528" r:id="rId16"/>
    <p:sldId id="503" r:id="rId17"/>
    <p:sldId id="529" r:id="rId18"/>
    <p:sldId id="53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5B20E6-F347-4B2B-91EC-F729163B3993}" v="22" dt="2023-06-18T18:37:40.2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80" autoAdjust="0"/>
    <p:restoredTop sz="92930" autoAdjust="0"/>
  </p:normalViewPr>
  <p:slideViewPr>
    <p:cSldViewPr>
      <p:cViewPr>
        <p:scale>
          <a:sx n="80" d="100"/>
          <a:sy n="80" d="100"/>
        </p:scale>
        <p:origin x="555" y="19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B5B20E6-F347-4B2B-91EC-F729163B3993}"/>
    <pc:docChg chg="custSel modSld modMainMaster modNotesMaster">
      <pc:chgData name="Stewart Gale" userId="3647ddd2-6040-41ae-a96d-232c23482af8" providerId="ADAL" clId="{5B5B20E6-F347-4B2B-91EC-F729163B3993}" dt="2023-06-18T18:37:54.968" v="118" actId="1076"/>
      <pc:docMkLst>
        <pc:docMk/>
      </pc:docMkLst>
      <pc:sldChg chg="delSp modSp mod">
        <pc:chgData name="Stewart Gale" userId="3647ddd2-6040-41ae-a96d-232c23482af8" providerId="ADAL" clId="{5B5B20E6-F347-4B2B-91EC-F729163B3993}" dt="2023-06-18T18:33:52.620" v="9" actId="1076"/>
        <pc:sldMkLst>
          <pc:docMk/>
          <pc:sldMk cId="2133712902" sldId="498"/>
        </pc:sldMkLst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2133712902" sldId="498"/>
            <ac:spMk id="3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3:52.620" v="9" actId="1076"/>
          <ac:spMkLst>
            <pc:docMk/>
            <pc:sldMk cId="2133712902" sldId="498"/>
            <ac:spMk id="7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2133712902" sldId="498"/>
            <ac:spMk id="9" creationId="{39656C11-84C1-A33A-CE8E-D63176956B82}"/>
          </ac:spMkLst>
        </pc:spChg>
        <pc:grpChg chg="del mod">
          <ac:chgData name="Stewart Gale" userId="3647ddd2-6040-41ae-a96d-232c23482af8" providerId="ADAL" clId="{5B5B20E6-F347-4B2B-91EC-F729163B3993}" dt="2023-06-18T18:33:42.996" v="5" actId="478"/>
          <ac:grpSpMkLst>
            <pc:docMk/>
            <pc:sldMk cId="2133712902" sldId="49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B5B20E6-F347-4B2B-91EC-F729163B3993}" dt="2023-06-18T18:33:29.115" v="0"/>
          <ac:cxnSpMkLst>
            <pc:docMk/>
            <pc:sldMk cId="2133712902" sldId="498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5B5B20E6-F347-4B2B-91EC-F729163B3993}" dt="2023-06-18T18:36:16.811" v="76" actId="1076"/>
        <pc:sldMkLst>
          <pc:docMk/>
          <pc:sldMk cId="729090957" sldId="501"/>
        </pc:sldMkLst>
        <pc:spChg chg="mod">
          <ac:chgData name="Stewart Gale" userId="3647ddd2-6040-41ae-a96d-232c23482af8" providerId="ADAL" clId="{5B5B20E6-F347-4B2B-91EC-F729163B3993}" dt="2023-06-18T18:36:09.894" v="72" actId="1076"/>
          <ac:spMkLst>
            <pc:docMk/>
            <pc:sldMk cId="729090957" sldId="501"/>
            <ac:spMk id="2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6:16.811" v="76" actId="1076"/>
          <ac:spMkLst>
            <pc:docMk/>
            <pc:sldMk cId="729090957" sldId="501"/>
            <ac:spMk id="4" creationId="{A5A5D752-DFF6-510D-FA10-C84C3D564710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729090957" sldId="501"/>
            <ac:spMk id="8" creationId="{00000000-0000-0000-0000-000000000000}"/>
          </ac:spMkLst>
        </pc:spChg>
        <pc:grpChg chg="del mod">
          <ac:chgData name="Stewart Gale" userId="3647ddd2-6040-41ae-a96d-232c23482af8" providerId="ADAL" clId="{5B5B20E6-F347-4B2B-91EC-F729163B3993}" dt="2023-06-18T18:36:01.124" v="67" actId="478"/>
          <ac:grpSpMkLst>
            <pc:docMk/>
            <pc:sldMk cId="729090957" sldId="501"/>
            <ac:grpSpMk id="7" creationId="{00000000-0000-0000-0000-000000000000}"/>
          </ac:grpSpMkLst>
        </pc:grpChg>
        <pc:cxnChg chg="mod">
          <ac:chgData name="Stewart Gale" userId="3647ddd2-6040-41ae-a96d-232c23482af8" providerId="ADAL" clId="{5B5B20E6-F347-4B2B-91EC-F729163B3993}" dt="2023-06-18T18:33:29.115" v="0"/>
          <ac:cxnSpMkLst>
            <pc:docMk/>
            <pc:sldMk cId="729090957" sldId="501"/>
            <ac:cxnSpMk id="9" creationId="{00000000-0000-0000-0000-000000000000}"/>
          </ac:cxnSpMkLst>
        </pc:cxnChg>
      </pc:sldChg>
      <pc:sldChg chg="delSp modSp mod">
        <pc:chgData name="Stewart Gale" userId="3647ddd2-6040-41ae-a96d-232c23482af8" providerId="ADAL" clId="{5B5B20E6-F347-4B2B-91EC-F729163B3993}" dt="2023-06-18T18:36:30.118" v="82" actId="1076"/>
        <pc:sldMkLst>
          <pc:docMk/>
          <pc:sldMk cId="3125914873" sldId="502"/>
        </pc:sldMkLst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3125914873" sldId="502"/>
            <ac:spMk id="2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6:30.118" v="82" actId="1076"/>
          <ac:spMkLst>
            <pc:docMk/>
            <pc:sldMk cId="3125914873" sldId="502"/>
            <ac:spMk id="5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3125914873" sldId="502"/>
            <ac:spMk id="7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3125914873" sldId="502"/>
            <ac:spMk id="9" creationId="{B16EC088-58F7-C598-4F1B-A4DF7D7CD974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3125914873" sldId="502"/>
            <ac:spMk id="12" creationId="{5765FA36-4254-1CA8-E4CF-5FBBEF1CD381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3125914873" sldId="502"/>
            <ac:spMk id="13" creationId="{ABFFEB35-9D24-7B48-B250-5FDE264B6954}"/>
          </ac:spMkLst>
        </pc:spChg>
        <pc:grpChg chg="del mod">
          <ac:chgData name="Stewart Gale" userId="3647ddd2-6040-41ae-a96d-232c23482af8" providerId="ADAL" clId="{5B5B20E6-F347-4B2B-91EC-F729163B3993}" dt="2023-06-18T18:36:20.165" v="77" actId="478"/>
          <ac:grpSpMkLst>
            <pc:docMk/>
            <pc:sldMk cId="3125914873" sldId="502"/>
            <ac:grpSpMk id="6" creationId="{00000000-0000-0000-0000-000000000000}"/>
          </ac:grpSpMkLst>
        </pc:grpChg>
        <pc:cxnChg chg="mod">
          <ac:chgData name="Stewart Gale" userId="3647ddd2-6040-41ae-a96d-232c23482af8" providerId="ADAL" clId="{5B5B20E6-F347-4B2B-91EC-F729163B3993}" dt="2023-06-18T18:33:29.115" v="0"/>
          <ac:cxnSpMkLst>
            <pc:docMk/>
            <pc:sldMk cId="3125914873" sldId="502"/>
            <ac:cxnSpMk id="8" creationId="{00000000-0000-0000-0000-000000000000}"/>
          </ac:cxnSpMkLst>
        </pc:cxnChg>
      </pc:sldChg>
      <pc:sldChg chg="delSp modSp mod">
        <pc:chgData name="Stewart Gale" userId="3647ddd2-6040-41ae-a96d-232c23482af8" providerId="ADAL" clId="{5B5B20E6-F347-4B2B-91EC-F729163B3993}" dt="2023-06-18T18:37:19.880" v="101" actId="1076"/>
        <pc:sldMkLst>
          <pc:docMk/>
          <pc:sldMk cId="1083324042" sldId="503"/>
        </pc:sldMkLst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1083324042" sldId="503"/>
            <ac:spMk id="3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7:01.979" v="95" actId="14100"/>
          <ac:spMkLst>
            <pc:docMk/>
            <pc:sldMk cId="1083324042" sldId="503"/>
            <ac:spMk id="5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7:07.882" v="96" actId="1076"/>
          <ac:spMkLst>
            <pc:docMk/>
            <pc:sldMk cId="1083324042" sldId="503"/>
            <ac:spMk id="6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7:07.882" v="96" actId="1076"/>
          <ac:spMkLst>
            <pc:docMk/>
            <pc:sldMk cId="1083324042" sldId="503"/>
            <ac:spMk id="7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7:07.882" v="96" actId="1076"/>
          <ac:spMkLst>
            <pc:docMk/>
            <pc:sldMk cId="1083324042" sldId="503"/>
            <ac:spMk id="8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7:19.880" v="101" actId="1076"/>
          <ac:spMkLst>
            <pc:docMk/>
            <pc:sldMk cId="1083324042" sldId="503"/>
            <ac:spMk id="11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7:07.882" v="96" actId="1076"/>
          <ac:spMkLst>
            <pc:docMk/>
            <pc:sldMk cId="1083324042" sldId="503"/>
            <ac:spMk id="12" creationId="{00000000-0000-0000-0000-000000000000}"/>
          </ac:spMkLst>
        </pc:spChg>
        <pc:grpChg chg="del mod">
          <ac:chgData name="Stewart Gale" userId="3647ddd2-6040-41ae-a96d-232c23482af8" providerId="ADAL" clId="{5B5B20E6-F347-4B2B-91EC-F729163B3993}" dt="2023-06-18T18:36:55.505" v="90" actId="478"/>
          <ac:grpSpMkLst>
            <pc:docMk/>
            <pc:sldMk cId="1083324042" sldId="50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B5B20E6-F347-4B2B-91EC-F729163B3993}" dt="2023-06-18T18:33:29.115" v="0"/>
          <ac:cxnSpMkLst>
            <pc:docMk/>
            <pc:sldMk cId="1083324042" sldId="503"/>
            <ac:cxnSpMk id="4" creationId="{00000000-0000-0000-0000-000000000000}"/>
          </ac:cxnSpMkLst>
        </pc:cxnChg>
      </pc:sldChg>
      <pc:sldChg chg="delSp modSp mod modNotes">
        <pc:chgData name="Stewart Gale" userId="3647ddd2-6040-41ae-a96d-232c23482af8" providerId="ADAL" clId="{5B5B20E6-F347-4B2B-91EC-F729163B3993}" dt="2023-06-18T18:35:26.971" v="55" actId="1076"/>
        <pc:sldMkLst>
          <pc:docMk/>
          <pc:sldMk cId="2041337401" sldId="508"/>
        </pc:sldMkLst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2041337401" sldId="508"/>
            <ac:spMk id="3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5:26.971" v="55" actId="1076"/>
          <ac:spMkLst>
            <pc:docMk/>
            <pc:sldMk cId="2041337401" sldId="508"/>
            <ac:spMk id="8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5:23.981" v="54" actId="1076"/>
          <ac:spMkLst>
            <pc:docMk/>
            <pc:sldMk cId="2041337401" sldId="508"/>
            <ac:spMk id="10" creationId="{00000000-0000-0000-0000-000000000000}"/>
          </ac:spMkLst>
        </pc:spChg>
        <pc:grpChg chg="del mod">
          <ac:chgData name="Stewart Gale" userId="3647ddd2-6040-41ae-a96d-232c23482af8" providerId="ADAL" clId="{5B5B20E6-F347-4B2B-91EC-F729163B3993}" dt="2023-06-18T18:35:19.672" v="53" actId="478"/>
          <ac:grpSpMkLst>
            <pc:docMk/>
            <pc:sldMk cId="2041337401" sldId="50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B5B20E6-F347-4B2B-91EC-F729163B3993}" dt="2023-06-18T18:33:29.115" v="0"/>
          <ac:cxnSpMkLst>
            <pc:docMk/>
            <pc:sldMk cId="2041337401" sldId="508"/>
            <ac:cxnSpMk id="4" creationId="{00000000-0000-0000-0000-000000000000}"/>
          </ac:cxnSpMkLst>
        </pc:cxnChg>
      </pc:sldChg>
      <pc:sldChg chg="modSp mod">
        <pc:chgData name="Stewart Gale" userId="3647ddd2-6040-41ae-a96d-232c23482af8" providerId="ADAL" clId="{5B5B20E6-F347-4B2B-91EC-F729163B3993}" dt="2023-06-18T18:37:54.968" v="118" actId="1076"/>
        <pc:sldMkLst>
          <pc:docMk/>
          <pc:sldMk cId="1747841891" sldId="509"/>
        </pc:sldMkLst>
        <pc:spChg chg="mod">
          <ac:chgData name="Stewart Gale" userId="3647ddd2-6040-41ae-a96d-232c23482af8" providerId="ADAL" clId="{5B5B20E6-F347-4B2B-91EC-F729163B3993}" dt="2023-06-18T18:37:54.968" v="118" actId="1076"/>
          <ac:spMkLst>
            <pc:docMk/>
            <pc:sldMk cId="1747841891" sldId="509"/>
            <ac:spMk id="5" creationId="{00000000-0000-0000-0000-000000000000}"/>
          </ac:spMkLst>
        </pc:spChg>
      </pc:sldChg>
      <pc:sldChg chg="delSp modSp mod">
        <pc:chgData name="Stewart Gale" userId="3647ddd2-6040-41ae-a96d-232c23482af8" providerId="ADAL" clId="{5B5B20E6-F347-4B2B-91EC-F729163B3993}" dt="2023-06-18T18:35:17.129" v="52" actId="1076"/>
        <pc:sldMkLst>
          <pc:docMk/>
          <pc:sldMk cId="4035972490" sldId="510"/>
        </pc:sldMkLst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4035972490" sldId="510"/>
            <ac:spMk id="3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5:13.663" v="50" actId="1076"/>
          <ac:spMkLst>
            <pc:docMk/>
            <pc:sldMk cId="4035972490" sldId="510"/>
            <ac:spMk id="6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5:17.129" v="52" actId="1076"/>
          <ac:spMkLst>
            <pc:docMk/>
            <pc:sldMk cId="4035972490" sldId="510"/>
            <ac:spMk id="8" creationId="{00000000-0000-0000-0000-000000000000}"/>
          </ac:spMkLst>
        </pc:spChg>
        <pc:grpChg chg="del mod">
          <ac:chgData name="Stewart Gale" userId="3647ddd2-6040-41ae-a96d-232c23482af8" providerId="ADAL" clId="{5B5B20E6-F347-4B2B-91EC-F729163B3993}" dt="2023-06-18T18:35:02.904" v="44" actId="478"/>
          <ac:grpSpMkLst>
            <pc:docMk/>
            <pc:sldMk cId="4035972490" sldId="51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B5B20E6-F347-4B2B-91EC-F729163B3993}" dt="2023-06-18T18:33:29.115" v="0"/>
          <ac:cxnSpMkLst>
            <pc:docMk/>
            <pc:sldMk cId="4035972490" sldId="510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5B5B20E6-F347-4B2B-91EC-F729163B3993}" dt="2023-06-18T18:34:27.197" v="24" actId="1076"/>
        <pc:sldMkLst>
          <pc:docMk/>
          <pc:sldMk cId="1769140056" sldId="511"/>
        </pc:sldMkLst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1769140056" sldId="511"/>
            <ac:spMk id="3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1769140056" sldId="511"/>
            <ac:spMk id="5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4:27.197" v="24" actId="1076"/>
          <ac:spMkLst>
            <pc:docMk/>
            <pc:sldMk cId="1769140056" sldId="511"/>
            <ac:spMk id="6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1769140056" sldId="511"/>
            <ac:spMk id="14" creationId="{E34BE5EA-1D6B-1F64-7046-4E05BEFEE645}"/>
          </ac:spMkLst>
        </pc:spChg>
        <pc:grpChg chg="del mod">
          <ac:chgData name="Stewart Gale" userId="3647ddd2-6040-41ae-a96d-232c23482af8" providerId="ADAL" clId="{5B5B20E6-F347-4B2B-91EC-F729163B3993}" dt="2023-06-18T18:34:15.385" v="20" actId="478"/>
          <ac:grpSpMkLst>
            <pc:docMk/>
            <pc:sldMk cId="1769140056" sldId="51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B5B20E6-F347-4B2B-91EC-F729163B3993}" dt="2023-06-18T18:33:29.115" v="0"/>
          <ac:cxnSpMkLst>
            <pc:docMk/>
            <pc:sldMk cId="1769140056" sldId="511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5B5B20E6-F347-4B2B-91EC-F729163B3993}" dt="2023-06-18T18:34:12.771" v="19" actId="1076"/>
        <pc:sldMkLst>
          <pc:docMk/>
          <pc:sldMk cId="899016975" sldId="512"/>
        </pc:sldMkLst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899016975" sldId="512"/>
            <ac:spMk id="3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4:09.612" v="18" actId="1076"/>
          <ac:spMkLst>
            <pc:docMk/>
            <pc:sldMk cId="899016975" sldId="512"/>
            <ac:spMk id="7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4:12.771" v="19" actId="1076"/>
          <ac:spMkLst>
            <pc:docMk/>
            <pc:sldMk cId="899016975" sldId="512"/>
            <ac:spMk id="9" creationId="{39656C11-84C1-A33A-CE8E-D63176956B82}"/>
          </ac:spMkLst>
        </pc:spChg>
        <pc:grpChg chg="del mod">
          <ac:chgData name="Stewart Gale" userId="3647ddd2-6040-41ae-a96d-232c23482af8" providerId="ADAL" clId="{5B5B20E6-F347-4B2B-91EC-F729163B3993}" dt="2023-06-18T18:33:54.870" v="10" actId="478"/>
          <ac:grpSpMkLst>
            <pc:docMk/>
            <pc:sldMk cId="899016975" sldId="51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B5B20E6-F347-4B2B-91EC-F729163B3993}" dt="2023-06-18T18:33:29.115" v="0"/>
          <ac:cxnSpMkLst>
            <pc:docMk/>
            <pc:sldMk cId="899016975" sldId="512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5B5B20E6-F347-4B2B-91EC-F729163B3993}" dt="2023-06-18T18:34:35.830" v="29" actId="1076"/>
        <pc:sldMkLst>
          <pc:docMk/>
          <pc:sldMk cId="1458602440" sldId="514"/>
        </pc:sldMkLst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1458602440" sldId="514"/>
            <ac:spMk id="3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1458602440" sldId="514"/>
            <ac:spMk id="5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4:35.830" v="29" actId="1076"/>
          <ac:spMkLst>
            <pc:docMk/>
            <pc:sldMk cId="1458602440" sldId="514"/>
            <ac:spMk id="6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1458602440" sldId="514"/>
            <ac:spMk id="14" creationId="{E34BE5EA-1D6B-1F64-7046-4E05BEFEE645}"/>
          </ac:spMkLst>
        </pc:spChg>
        <pc:grpChg chg="del mod">
          <ac:chgData name="Stewart Gale" userId="3647ddd2-6040-41ae-a96d-232c23482af8" providerId="ADAL" clId="{5B5B20E6-F347-4B2B-91EC-F729163B3993}" dt="2023-06-18T18:34:29.449" v="25" actId="478"/>
          <ac:grpSpMkLst>
            <pc:docMk/>
            <pc:sldMk cId="1458602440" sldId="51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B5B20E6-F347-4B2B-91EC-F729163B3993}" dt="2023-06-18T18:33:29.115" v="0"/>
          <ac:cxnSpMkLst>
            <pc:docMk/>
            <pc:sldMk cId="1458602440" sldId="514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5B5B20E6-F347-4B2B-91EC-F729163B3993}" dt="2023-06-18T18:34:47.680" v="36" actId="1076"/>
        <pc:sldMkLst>
          <pc:docMk/>
          <pc:sldMk cId="2523205600" sldId="515"/>
        </pc:sldMkLst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2523205600" sldId="515"/>
            <ac:spMk id="3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2523205600" sldId="515"/>
            <ac:spMk id="5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4:47.680" v="36" actId="1076"/>
          <ac:spMkLst>
            <pc:docMk/>
            <pc:sldMk cId="2523205600" sldId="515"/>
            <ac:spMk id="6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2523205600" sldId="515"/>
            <ac:spMk id="14" creationId="{E34BE5EA-1D6B-1F64-7046-4E05BEFEE645}"/>
          </ac:spMkLst>
        </pc:spChg>
        <pc:grpChg chg="del mod">
          <ac:chgData name="Stewart Gale" userId="3647ddd2-6040-41ae-a96d-232c23482af8" providerId="ADAL" clId="{5B5B20E6-F347-4B2B-91EC-F729163B3993}" dt="2023-06-18T18:34:38.853" v="30" actId="478"/>
          <ac:grpSpMkLst>
            <pc:docMk/>
            <pc:sldMk cId="2523205600" sldId="51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B5B20E6-F347-4B2B-91EC-F729163B3993}" dt="2023-06-18T18:33:29.115" v="0"/>
          <ac:cxnSpMkLst>
            <pc:docMk/>
            <pc:sldMk cId="2523205600" sldId="515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5B5B20E6-F347-4B2B-91EC-F729163B3993}" dt="2023-06-18T18:34:59.818" v="43" actId="1076"/>
        <pc:sldMkLst>
          <pc:docMk/>
          <pc:sldMk cId="1916314903" sldId="516"/>
        </pc:sldMkLst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1916314903" sldId="516"/>
            <ac:spMk id="3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1916314903" sldId="516"/>
            <ac:spMk id="5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4:59.818" v="43" actId="1076"/>
          <ac:spMkLst>
            <pc:docMk/>
            <pc:sldMk cId="1916314903" sldId="516"/>
            <ac:spMk id="6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1916314903" sldId="516"/>
            <ac:spMk id="14" creationId="{E34BE5EA-1D6B-1F64-7046-4E05BEFEE645}"/>
          </ac:spMkLst>
        </pc:spChg>
        <pc:grpChg chg="del mod">
          <ac:chgData name="Stewart Gale" userId="3647ddd2-6040-41ae-a96d-232c23482af8" providerId="ADAL" clId="{5B5B20E6-F347-4B2B-91EC-F729163B3993}" dt="2023-06-18T18:34:49.685" v="37" actId="478"/>
          <ac:grpSpMkLst>
            <pc:docMk/>
            <pc:sldMk cId="1916314903" sldId="51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B5B20E6-F347-4B2B-91EC-F729163B3993}" dt="2023-06-18T18:33:29.115" v="0"/>
          <ac:cxnSpMkLst>
            <pc:docMk/>
            <pc:sldMk cId="1916314903" sldId="516"/>
            <ac:cxnSpMk id="4" creationId="{00000000-0000-0000-0000-000000000000}"/>
          </ac:cxnSpMkLst>
        </pc:cxnChg>
      </pc:sldChg>
      <pc:sldChg chg="delSp modSp mod modNotes">
        <pc:chgData name="Stewart Gale" userId="3647ddd2-6040-41ae-a96d-232c23482af8" providerId="ADAL" clId="{5B5B20E6-F347-4B2B-91EC-F729163B3993}" dt="2023-06-18T18:35:36.820" v="58" actId="1076"/>
        <pc:sldMkLst>
          <pc:docMk/>
          <pc:sldMk cId="4268612809" sldId="521"/>
        </pc:sldMkLst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4268612809" sldId="521"/>
            <ac:spMk id="3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4268612809" sldId="521"/>
            <ac:spMk id="5" creationId="{34DBF4C3-EF33-68EB-48D2-A654046FC6D2}"/>
          </ac:spMkLst>
        </pc:spChg>
        <pc:spChg chg="mod">
          <ac:chgData name="Stewart Gale" userId="3647ddd2-6040-41ae-a96d-232c23482af8" providerId="ADAL" clId="{5B5B20E6-F347-4B2B-91EC-F729163B3993}" dt="2023-06-18T18:35:36.820" v="58" actId="1076"/>
          <ac:spMkLst>
            <pc:docMk/>
            <pc:sldMk cId="4268612809" sldId="521"/>
            <ac:spMk id="10" creationId="{00000000-0000-0000-0000-000000000000}"/>
          </ac:spMkLst>
        </pc:spChg>
        <pc:grpChg chg="del mod">
          <ac:chgData name="Stewart Gale" userId="3647ddd2-6040-41ae-a96d-232c23482af8" providerId="ADAL" clId="{5B5B20E6-F347-4B2B-91EC-F729163B3993}" dt="2023-06-18T18:35:31.536" v="56" actId="478"/>
          <ac:grpSpMkLst>
            <pc:docMk/>
            <pc:sldMk cId="4268612809" sldId="52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B5B20E6-F347-4B2B-91EC-F729163B3993}" dt="2023-06-18T18:33:29.115" v="0"/>
          <ac:cxnSpMkLst>
            <pc:docMk/>
            <pc:sldMk cId="4268612809" sldId="521"/>
            <ac:cxnSpMk id="4" creationId="{00000000-0000-0000-0000-000000000000}"/>
          </ac:cxnSpMkLst>
        </pc:cxnChg>
      </pc:sldChg>
      <pc:sldChg chg="delSp modSp mod modNotes">
        <pc:chgData name="Stewart Gale" userId="3647ddd2-6040-41ae-a96d-232c23482af8" providerId="ADAL" clId="{5B5B20E6-F347-4B2B-91EC-F729163B3993}" dt="2023-06-18T18:35:45.567" v="63" actId="1076"/>
        <pc:sldMkLst>
          <pc:docMk/>
          <pc:sldMk cId="4032718030" sldId="522"/>
        </pc:sldMkLst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4032718030" sldId="522"/>
            <ac:spMk id="3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4032718030" sldId="522"/>
            <ac:spMk id="5" creationId="{34DBF4C3-EF33-68EB-48D2-A654046FC6D2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4032718030" sldId="522"/>
            <ac:spMk id="6" creationId="{0A1442E6-A16A-4FE5-4F24-AA3B4BB9F895}"/>
          </ac:spMkLst>
        </pc:spChg>
        <pc:spChg chg="mod">
          <ac:chgData name="Stewart Gale" userId="3647ddd2-6040-41ae-a96d-232c23482af8" providerId="ADAL" clId="{5B5B20E6-F347-4B2B-91EC-F729163B3993}" dt="2023-06-18T18:35:45.567" v="63" actId="1076"/>
          <ac:spMkLst>
            <pc:docMk/>
            <pc:sldMk cId="4032718030" sldId="522"/>
            <ac:spMk id="10" creationId="{00000000-0000-0000-0000-000000000000}"/>
          </ac:spMkLst>
        </pc:spChg>
        <pc:grpChg chg="del mod">
          <ac:chgData name="Stewart Gale" userId="3647ddd2-6040-41ae-a96d-232c23482af8" providerId="ADAL" clId="{5B5B20E6-F347-4B2B-91EC-F729163B3993}" dt="2023-06-18T18:35:39.911" v="60" actId="478"/>
          <ac:grpSpMkLst>
            <pc:docMk/>
            <pc:sldMk cId="4032718030" sldId="52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B5B20E6-F347-4B2B-91EC-F729163B3993}" dt="2023-06-18T18:33:29.115" v="0"/>
          <ac:cxnSpMkLst>
            <pc:docMk/>
            <pc:sldMk cId="4032718030" sldId="522"/>
            <ac:cxnSpMk id="4" creationId="{00000000-0000-0000-0000-000000000000}"/>
          </ac:cxnSpMkLst>
        </pc:cxnChg>
      </pc:sldChg>
      <pc:sldChg chg="delSp modSp mod modNotes">
        <pc:chgData name="Stewart Gale" userId="3647ddd2-6040-41ae-a96d-232c23482af8" providerId="ADAL" clId="{5B5B20E6-F347-4B2B-91EC-F729163B3993}" dt="2023-06-18T18:35:57.467" v="66" actId="1076"/>
        <pc:sldMkLst>
          <pc:docMk/>
          <pc:sldMk cId="1015127666" sldId="523"/>
        </pc:sldMkLst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1015127666" sldId="523"/>
            <ac:spMk id="3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5:57.467" v="66" actId="1076"/>
          <ac:spMkLst>
            <pc:docMk/>
            <pc:sldMk cId="1015127666" sldId="523"/>
            <ac:spMk id="5" creationId="{34DBF4C3-EF33-68EB-48D2-A654046FC6D2}"/>
          </ac:spMkLst>
        </pc:spChg>
        <pc:spChg chg="mod">
          <ac:chgData name="Stewart Gale" userId="3647ddd2-6040-41ae-a96d-232c23482af8" providerId="ADAL" clId="{5B5B20E6-F347-4B2B-91EC-F729163B3993}" dt="2023-06-18T18:35:57.467" v="66" actId="1076"/>
          <ac:spMkLst>
            <pc:docMk/>
            <pc:sldMk cId="1015127666" sldId="523"/>
            <ac:spMk id="8" creationId="{D5E53A53-FB7B-F9DD-577A-65247C1DEDD3}"/>
          </ac:spMkLst>
        </pc:spChg>
        <pc:spChg chg="mod">
          <ac:chgData name="Stewart Gale" userId="3647ddd2-6040-41ae-a96d-232c23482af8" providerId="ADAL" clId="{5B5B20E6-F347-4B2B-91EC-F729163B3993}" dt="2023-06-18T18:35:52.633" v="65" actId="1076"/>
          <ac:spMkLst>
            <pc:docMk/>
            <pc:sldMk cId="1015127666" sldId="523"/>
            <ac:spMk id="10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5:57.467" v="66" actId="1076"/>
          <ac:spMkLst>
            <pc:docMk/>
            <pc:sldMk cId="1015127666" sldId="523"/>
            <ac:spMk id="11" creationId="{CBA5AEEF-9BF8-2132-66E1-1E4A35D6538F}"/>
          </ac:spMkLst>
        </pc:spChg>
        <pc:grpChg chg="del mod">
          <ac:chgData name="Stewart Gale" userId="3647ddd2-6040-41ae-a96d-232c23482af8" providerId="ADAL" clId="{5B5B20E6-F347-4B2B-91EC-F729163B3993}" dt="2023-06-18T18:35:49.104" v="64" actId="478"/>
          <ac:grpSpMkLst>
            <pc:docMk/>
            <pc:sldMk cId="1015127666" sldId="52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B5B20E6-F347-4B2B-91EC-F729163B3993}" dt="2023-06-18T18:33:29.115" v="0"/>
          <ac:cxnSpMkLst>
            <pc:docMk/>
            <pc:sldMk cId="1015127666" sldId="523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5B5B20E6-F347-4B2B-91EC-F729163B3993}" dt="2023-06-18T18:36:52.034" v="89" actId="1076"/>
        <pc:sldMkLst>
          <pc:docMk/>
          <pc:sldMk cId="1152857058" sldId="528"/>
        </pc:sldMkLst>
        <pc:spChg chg="mod">
          <ac:chgData name="Stewart Gale" userId="3647ddd2-6040-41ae-a96d-232c23482af8" providerId="ADAL" clId="{5B5B20E6-F347-4B2B-91EC-F729163B3993}" dt="2023-06-18T18:36:43.593" v="85" actId="1076"/>
          <ac:spMkLst>
            <pc:docMk/>
            <pc:sldMk cId="1152857058" sldId="528"/>
            <ac:spMk id="2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6:43.593" v="85" actId="1076"/>
          <ac:spMkLst>
            <pc:docMk/>
            <pc:sldMk cId="1152857058" sldId="528"/>
            <ac:spMk id="4" creationId="{8505483A-F651-1FA2-9C04-3CC07E987AE6}"/>
          </ac:spMkLst>
        </pc:spChg>
        <pc:spChg chg="mod">
          <ac:chgData name="Stewart Gale" userId="3647ddd2-6040-41ae-a96d-232c23482af8" providerId="ADAL" clId="{5B5B20E6-F347-4B2B-91EC-F729163B3993}" dt="2023-06-18T18:36:52.034" v="89" actId="1076"/>
          <ac:spMkLst>
            <pc:docMk/>
            <pc:sldMk cId="1152857058" sldId="528"/>
            <ac:spMk id="5" creationId="{00000000-0000-0000-0000-000000000000}"/>
          </ac:spMkLst>
        </pc:spChg>
        <pc:spChg chg="del mod topLvl">
          <ac:chgData name="Stewart Gale" userId="3647ddd2-6040-41ae-a96d-232c23482af8" providerId="ADAL" clId="{5B5B20E6-F347-4B2B-91EC-F729163B3993}" dt="2023-06-18T18:36:34.609" v="83" actId="478"/>
          <ac:spMkLst>
            <pc:docMk/>
            <pc:sldMk cId="1152857058" sldId="528"/>
            <ac:spMk id="7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6:43.593" v="85" actId="1076"/>
          <ac:spMkLst>
            <pc:docMk/>
            <pc:sldMk cId="1152857058" sldId="528"/>
            <ac:spMk id="9" creationId="{B16EC088-58F7-C598-4F1B-A4DF7D7CD974}"/>
          </ac:spMkLst>
        </pc:spChg>
        <pc:spChg chg="mod">
          <ac:chgData name="Stewart Gale" userId="3647ddd2-6040-41ae-a96d-232c23482af8" providerId="ADAL" clId="{5B5B20E6-F347-4B2B-91EC-F729163B3993}" dt="2023-06-18T18:36:43.593" v="85" actId="1076"/>
          <ac:spMkLst>
            <pc:docMk/>
            <pc:sldMk cId="1152857058" sldId="528"/>
            <ac:spMk id="12" creationId="{5765FA36-4254-1CA8-E4CF-5FBBEF1CD381}"/>
          </ac:spMkLst>
        </pc:spChg>
        <pc:spChg chg="mod">
          <ac:chgData name="Stewart Gale" userId="3647ddd2-6040-41ae-a96d-232c23482af8" providerId="ADAL" clId="{5B5B20E6-F347-4B2B-91EC-F729163B3993}" dt="2023-06-18T18:36:43.593" v="85" actId="1076"/>
          <ac:spMkLst>
            <pc:docMk/>
            <pc:sldMk cId="1152857058" sldId="528"/>
            <ac:spMk id="13" creationId="{ABFFEB35-9D24-7B48-B250-5FDE264B6954}"/>
          </ac:spMkLst>
        </pc:spChg>
        <pc:grpChg chg="del mod">
          <ac:chgData name="Stewart Gale" userId="3647ddd2-6040-41ae-a96d-232c23482af8" providerId="ADAL" clId="{5B5B20E6-F347-4B2B-91EC-F729163B3993}" dt="2023-06-18T18:36:34.609" v="83" actId="478"/>
          <ac:grpSpMkLst>
            <pc:docMk/>
            <pc:sldMk cId="1152857058" sldId="528"/>
            <ac:grpSpMk id="6" creationId="{00000000-0000-0000-0000-000000000000}"/>
          </ac:grpSpMkLst>
        </pc:grpChg>
        <pc:cxnChg chg="del mod topLvl">
          <ac:chgData name="Stewart Gale" userId="3647ddd2-6040-41ae-a96d-232c23482af8" providerId="ADAL" clId="{5B5B20E6-F347-4B2B-91EC-F729163B3993}" dt="2023-06-18T18:36:37.624" v="84" actId="478"/>
          <ac:cxnSpMkLst>
            <pc:docMk/>
            <pc:sldMk cId="1152857058" sldId="528"/>
            <ac:cxnSpMk id="8" creationId="{00000000-0000-0000-0000-000000000000}"/>
          </ac:cxnSpMkLst>
        </pc:cxnChg>
      </pc:sldChg>
      <pc:sldChg chg="delSp modSp mod">
        <pc:chgData name="Stewart Gale" userId="3647ddd2-6040-41ae-a96d-232c23482af8" providerId="ADAL" clId="{5B5B20E6-F347-4B2B-91EC-F729163B3993}" dt="2023-06-18T18:37:30.858" v="107" actId="1076"/>
        <pc:sldMkLst>
          <pc:docMk/>
          <pc:sldMk cId="1983376619" sldId="529"/>
        </pc:sldMkLst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1983376619" sldId="529"/>
            <ac:spMk id="3" creationId="{685B28E7-26E0-5D22-B2F4-3294E9098935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1983376619" sldId="529"/>
            <ac:spMk id="4" creationId="{9A225DAD-ACD0-CEB1-AA25-1065054D79F1}"/>
          </ac:spMkLst>
        </pc:spChg>
        <pc:spChg chg="mod">
          <ac:chgData name="Stewart Gale" userId="3647ddd2-6040-41ae-a96d-232c23482af8" providerId="ADAL" clId="{5B5B20E6-F347-4B2B-91EC-F729163B3993}" dt="2023-06-18T18:37:30.858" v="107" actId="1076"/>
          <ac:spMkLst>
            <pc:docMk/>
            <pc:sldMk cId="1983376619" sldId="529"/>
            <ac:spMk id="5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1983376619" sldId="529"/>
            <ac:spMk id="7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1983376619" sldId="529"/>
            <ac:spMk id="10" creationId="{E5772A97-3817-AB4F-A723-FB0C10509BE7}"/>
          </ac:spMkLst>
        </pc:spChg>
        <pc:grpChg chg="del mod">
          <ac:chgData name="Stewart Gale" userId="3647ddd2-6040-41ae-a96d-232c23482af8" providerId="ADAL" clId="{5B5B20E6-F347-4B2B-91EC-F729163B3993}" dt="2023-06-18T18:37:23.472" v="102" actId="478"/>
          <ac:grpSpMkLst>
            <pc:docMk/>
            <pc:sldMk cId="1983376619" sldId="529"/>
            <ac:grpSpMk id="6" creationId="{00000000-0000-0000-0000-000000000000}"/>
          </ac:grpSpMkLst>
        </pc:grpChg>
        <pc:cxnChg chg="mod">
          <ac:chgData name="Stewart Gale" userId="3647ddd2-6040-41ae-a96d-232c23482af8" providerId="ADAL" clId="{5B5B20E6-F347-4B2B-91EC-F729163B3993}" dt="2023-06-18T18:33:29.115" v="0"/>
          <ac:cxnSpMkLst>
            <pc:docMk/>
            <pc:sldMk cId="1983376619" sldId="529"/>
            <ac:cxnSpMk id="8" creationId="{00000000-0000-0000-0000-000000000000}"/>
          </ac:cxnSpMkLst>
        </pc:cxnChg>
      </pc:sldChg>
      <pc:sldChg chg="delSp modSp mod">
        <pc:chgData name="Stewart Gale" userId="3647ddd2-6040-41ae-a96d-232c23482af8" providerId="ADAL" clId="{5B5B20E6-F347-4B2B-91EC-F729163B3993}" dt="2023-06-18T18:37:44.585" v="112" actId="1076"/>
        <pc:sldMkLst>
          <pc:docMk/>
          <pc:sldMk cId="2214954093" sldId="530"/>
        </pc:sldMkLst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2214954093" sldId="530"/>
            <ac:spMk id="2" creationId="{4D4B62E8-FB03-F6E2-E820-6E6A8C28B42A}"/>
          </ac:spMkLst>
        </pc:spChg>
        <pc:spChg chg="mod">
          <ac:chgData name="Stewart Gale" userId="3647ddd2-6040-41ae-a96d-232c23482af8" providerId="ADAL" clId="{5B5B20E6-F347-4B2B-91EC-F729163B3993}" dt="2023-06-18T18:37:44.585" v="112" actId="1076"/>
          <ac:spMkLst>
            <pc:docMk/>
            <pc:sldMk cId="2214954093" sldId="530"/>
            <ac:spMk id="5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2214954093" sldId="530"/>
            <ac:spMk id="7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2214954093" sldId="530"/>
            <ac:spMk id="9" creationId="{AB0EB81D-AE8A-BDE0-550C-0C3C9CC21A22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2214954093" sldId="530"/>
            <ac:spMk id="11" creationId="{AE928A29-8C79-BFC3-396D-7140B2D6841C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k cId="2214954093" sldId="530"/>
            <ac:spMk id="12" creationId="{7597600E-F13D-449B-E9B4-D3890918D2AD}"/>
          </ac:spMkLst>
        </pc:spChg>
        <pc:grpChg chg="del mod">
          <ac:chgData name="Stewart Gale" userId="3647ddd2-6040-41ae-a96d-232c23482af8" providerId="ADAL" clId="{5B5B20E6-F347-4B2B-91EC-F729163B3993}" dt="2023-06-18T18:37:36.394" v="108" actId="478"/>
          <ac:grpSpMkLst>
            <pc:docMk/>
            <pc:sldMk cId="2214954093" sldId="530"/>
            <ac:grpSpMk id="6" creationId="{00000000-0000-0000-0000-000000000000}"/>
          </ac:grpSpMkLst>
        </pc:grpChg>
        <pc:cxnChg chg="mod">
          <ac:chgData name="Stewart Gale" userId="3647ddd2-6040-41ae-a96d-232c23482af8" providerId="ADAL" clId="{5B5B20E6-F347-4B2B-91EC-F729163B3993}" dt="2023-06-18T18:33:29.115" v="0"/>
          <ac:cxnSpMkLst>
            <pc:docMk/>
            <pc:sldMk cId="2214954093" sldId="530"/>
            <ac:cxnSpMk id="8" creationId="{00000000-0000-0000-0000-000000000000}"/>
          </ac:cxnSpMkLst>
        </pc:cxnChg>
      </pc:sldChg>
      <pc:sldMasterChg chg="modSp modSldLayout">
        <pc:chgData name="Stewart Gale" userId="3647ddd2-6040-41ae-a96d-232c23482af8" providerId="ADAL" clId="{5B5B20E6-F347-4B2B-91EC-F729163B3993}" dt="2023-06-18T18:33:29.115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5B5B20E6-F347-4B2B-91EC-F729163B3993}" dt="2023-06-18T18:33:29.115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5B5B20E6-F347-4B2B-91EC-F729163B3993}" dt="2023-06-18T18:33:29.115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5B5B20E6-F347-4B2B-91EC-F729163B3993}" dt="2023-06-18T18:33:29.115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B5B20E6-F347-4B2B-91EC-F729163B3993}" dt="2023-06-18T18:33:29.115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B5B20E6-F347-4B2B-91EC-F729163B3993}" dt="2023-06-18T18:33:29.115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5B5B20E6-F347-4B2B-91EC-F729163B3993}" dt="2023-06-18T18:33:29.115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B5B20E6-F347-4B2B-91EC-F729163B3993}" dt="2023-06-18T18:33:29.115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B5B20E6-F347-4B2B-91EC-F729163B3993}" dt="2023-06-18T18:33:29.115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5B5B20E6-F347-4B2B-91EC-F729163B3993}" dt="2023-06-18T18:33:29.115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B5B20E6-F347-4B2B-91EC-F729163B3993}" dt="2023-06-18T18:33:29.115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B5B20E6-F347-4B2B-91EC-F729163B3993}" dt="2023-06-18T18:33:29.115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5B5B20E6-F347-4B2B-91EC-F729163B3993}" dt="2023-06-18T18:33:29.115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B5B20E6-F347-4B2B-91EC-F729163B3993}" dt="2023-06-18T18:33:29.115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5B5B20E6-F347-4B2B-91EC-F729163B3993}" dt="2023-06-18T18:33:29.115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5B5B20E6-F347-4B2B-91EC-F729163B3993}" dt="2023-06-18T18:33:29.115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B5B20E6-F347-4B2B-91EC-F729163B3993}" dt="2023-06-18T18:33:29.115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5B5B20E6-F347-4B2B-91EC-F729163B3993}" dt="2023-06-18T18:33:29.115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B5B20E6-F347-4B2B-91EC-F729163B3993}" dt="2023-06-18T18:33:29.115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B5B20E6-F347-4B2B-91EC-F729163B3993}" dt="2023-06-18T18:33:29.115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B5B20E6-F347-4B2B-91EC-F729163B3993}" dt="2023-06-18T18:33:29.115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5B5B20E6-F347-4B2B-91EC-F729163B3993}" dt="2023-06-18T18:33:29.115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B5B20E6-F347-4B2B-91EC-F729163B3993}" dt="2023-06-18T18:33:29.115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B5B20E6-F347-4B2B-91EC-F729163B3993}" dt="2023-06-18T18:33:29.115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B5B20E6-F347-4B2B-91EC-F729163B3993}" dt="2023-06-18T18:33:29.115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5B5B20E6-F347-4B2B-91EC-F729163B3993}" dt="2023-06-18T18:33:29.115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B5B20E6-F347-4B2B-91EC-F729163B3993}" dt="2023-06-18T18:33:29.115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089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466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382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0452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18/06/2023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03412" y="1628800"/>
            <a:ext cx="105851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u="sng" dirty="0"/>
              <a:t>FM: Simplifying and Rationalising Surds</a:t>
            </a:r>
          </a:p>
        </p:txBody>
      </p:sp>
    </p:spTree>
    <p:extLst>
      <p:ext uri="{BB962C8B-B14F-4D97-AF65-F5344CB8AC3E}">
        <p14:creationId xmlns:p14="http://schemas.microsoft.com/office/powerpoint/2010/main" val="1747841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847528" y="476672"/>
                <a:ext cx="8496944" cy="29878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dirty="0"/>
                  <a:t>Simplify</a:t>
                </a:r>
                <a:endParaRPr lang="en-US" sz="88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>
                          <a:latin typeface="Cambria Math" panose="02040503050406030204" pitchFamily="18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GB" sz="8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  <m:r>
                        <a:rPr lang="en-GB" sz="8800" i="1">
                          <a:latin typeface="Cambria Math" panose="02040503050406030204" pitchFamily="18" charset="0"/>
                        </a:rPr>
                        <m:t>×2</m:t>
                      </m:r>
                      <m:rad>
                        <m:radPr>
                          <m:degHide m:val="on"/>
                          <m:ctrlPr>
                            <a:rPr lang="en-GB" sz="8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en-GB" sz="8800" b="1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476672"/>
                <a:ext cx="8496944" cy="2987806"/>
              </a:xfrm>
              <a:prstGeom prst="rect">
                <a:avLst/>
              </a:prstGeom>
              <a:blipFill>
                <a:blip r:embed="rId3"/>
                <a:stretch>
                  <a:fillRect t="-95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4DBF4C3-EF33-68EB-48D2-A654046FC6D2}"/>
                  </a:ext>
                </a:extLst>
              </p:cNvPr>
              <p:cNvSpPr/>
              <p:nvPr/>
            </p:nvSpPr>
            <p:spPr>
              <a:xfrm>
                <a:off x="4871864" y="4078584"/>
                <a:ext cx="2683748" cy="2215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𝟑𝟎</m:t>
                      </m:r>
                    </m:oMath>
                  </m:oMathPara>
                </a14:m>
                <a:endParaRPr lang="en-GB" sz="138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4DBF4C3-EF33-68EB-48D2-A654046FC6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4078584"/>
                <a:ext cx="2683748" cy="22159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861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631504" y="620688"/>
                <a:ext cx="8496944" cy="32210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dirty="0"/>
                  <a:t>Simplify</a:t>
                </a:r>
                <a:endParaRPr lang="en-US" sz="96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96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9600" b="1" i="1"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</m:rad>
                    </m:oMath>
                  </m:oMathPara>
                </a14:m>
                <a:endParaRPr lang="en-GB" sz="9600" b="1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620688"/>
                <a:ext cx="8496944" cy="3221010"/>
              </a:xfrm>
              <a:prstGeom prst="rect">
                <a:avLst/>
              </a:prstGeom>
              <a:blipFill>
                <a:blip r:embed="rId3"/>
                <a:stretch>
                  <a:fillRect t="-96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4DBF4C3-EF33-68EB-48D2-A654046FC6D2}"/>
                  </a:ext>
                </a:extLst>
              </p:cNvPr>
              <p:cNvSpPr/>
              <p:nvPr/>
            </p:nvSpPr>
            <p:spPr>
              <a:xfrm>
                <a:off x="2567608" y="4365105"/>
                <a:ext cx="3939540" cy="14684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rad>
                      <m:rad>
                        <m:radPr>
                          <m:degHide m:val="on"/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0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4DBF4C3-EF33-68EB-48D2-A654046FC6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4365105"/>
                <a:ext cx="3939540" cy="14684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A1442E6-A16A-4FE5-4F24-AA3B4BB9F895}"/>
                  </a:ext>
                </a:extLst>
              </p:cNvPr>
              <p:cNvSpPr/>
              <p:nvPr/>
            </p:nvSpPr>
            <p:spPr>
              <a:xfrm>
                <a:off x="6600056" y="4413027"/>
                <a:ext cx="2318776" cy="14684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en-GB" sz="6000" dirty="0"/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A1442E6-A16A-4FE5-4F24-AA3B4BB9F8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4413027"/>
                <a:ext cx="2318776" cy="14684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2718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847528" y="314597"/>
                <a:ext cx="8496944" cy="2858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/>
                  <a:t>Expand and Simplify</a:t>
                </a:r>
                <a:endParaRPr lang="en-US" sz="72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rad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72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lang="en-GB" sz="8000" b="1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314597"/>
                <a:ext cx="8496944" cy="2858539"/>
              </a:xfrm>
              <a:prstGeom prst="rect">
                <a:avLst/>
              </a:prstGeom>
              <a:blipFill>
                <a:blip r:embed="rId3"/>
                <a:stretch>
                  <a:fillRect l="-574" t="-7889" r="-5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4DBF4C3-EF33-68EB-48D2-A654046FC6D2}"/>
                  </a:ext>
                </a:extLst>
              </p:cNvPr>
              <p:cNvSpPr/>
              <p:nvPr/>
            </p:nvSpPr>
            <p:spPr>
              <a:xfrm>
                <a:off x="2846855" y="3411223"/>
                <a:ext cx="6762685" cy="1021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𝟏𝟔</m:t>
                          </m:r>
                        </m:e>
                      </m:rad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</m:rad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br>
                  <a:rPr lang="en-GB" sz="5400" b="1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4DBF4C3-EF33-68EB-48D2-A654046FC6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6855" y="3411223"/>
                <a:ext cx="6762685" cy="10211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5E53A53-FB7B-F9DD-577A-65247C1DEDD3}"/>
                  </a:ext>
                </a:extLst>
              </p:cNvPr>
              <p:cNvSpPr txBox="1"/>
              <p:nvPr/>
            </p:nvSpPr>
            <p:spPr>
              <a:xfrm>
                <a:off x="2711624" y="4506470"/>
                <a:ext cx="7033149" cy="1021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ad>
                        <m:radPr>
                          <m:degHide m:val="on"/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br>
                  <a:rPr lang="en-GB" sz="5400" b="1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5E53A53-FB7B-F9DD-577A-65247C1DED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4506470"/>
                <a:ext cx="7033149" cy="10211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BA5AEEF-9BF8-2132-66E1-1E4A35D6538F}"/>
                  </a:ext>
                </a:extLst>
              </p:cNvPr>
              <p:cNvSpPr txBox="1"/>
              <p:nvPr/>
            </p:nvSpPr>
            <p:spPr>
              <a:xfrm>
                <a:off x="2486816" y="5554283"/>
                <a:ext cx="4582756" cy="10211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BA5AEEF-9BF8-2132-66E1-1E4A35D65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6816" y="5554283"/>
                <a:ext cx="4582756" cy="102111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5127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1384" y="404664"/>
            <a:ext cx="110892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How do you </a:t>
            </a:r>
            <a:r>
              <a:rPr lang="en-GB" sz="7200" b="1" dirty="0"/>
              <a:t>rationalise </a:t>
            </a:r>
          </a:p>
          <a:p>
            <a:pPr algn="ctr"/>
            <a:r>
              <a:rPr lang="en-GB" sz="7200" b="1" dirty="0"/>
              <a:t>the denominator?</a:t>
            </a:r>
            <a:endParaRPr lang="en-GB" sz="7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A5D752-DFF6-510D-FA10-C84C3D564710}"/>
              </a:ext>
            </a:extLst>
          </p:cNvPr>
          <p:cNvSpPr/>
          <p:nvPr/>
        </p:nvSpPr>
        <p:spPr>
          <a:xfrm>
            <a:off x="1415480" y="2996952"/>
            <a:ext cx="914501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Making the denominator </a:t>
            </a:r>
          </a:p>
          <a:p>
            <a:pPr algn="ctr"/>
            <a:r>
              <a:rPr lang="en-GB" sz="6600" dirty="0"/>
              <a:t>of a fraction</a:t>
            </a:r>
          </a:p>
          <a:p>
            <a:pPr algn="ctr"/>
            <a:r>
              <a:rPr lang="en-GB" sz="6600" dirty="0"/>
              <a:t> rational (not a Surd).</a:t>
            </a:r>
          </a:p>
        </p:txBody>
      </p:sp>
    </p:spTree>
    <p:extLst>
      <p:ext uri="{BB962C8B-B14F-4D97-AF65-F5344CB8AC3E}">
        <p14:creationId xmlns:p14="http://schemas.microsoft.com/office/powerpoint/2010/main" val="729090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063552" y="337554"/>
                <a:ext cx="7488832" cy="2619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Rationalise the denominator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1" i="1">
                            <a:latin typeface="Cambria Math"/>
                          </a:rPr>
                          <m:t>𝟑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sz="66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6600" b="1" i="1">
                                <a:latin typeface="Cambria Math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endParaRPr lang="en-GB" sz="6600" b="1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337554"/>
                <a:ext cx="7488832" cy="2619948"/>
              </a:xfrm>
              <a:prstGeom prst="rect">
                <a:avLst/>
              </a:prstGeom>
              <a:blipFill>
                <a:blip r:embed="rId2"/>
                <a:stretch>
                  <a:fillRect t="-7907" b="-7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7248128" y="3789041"/>
                <a:ext cx="1623714" cy="18377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𝟑</m:t>
                          </m:r>
                          <m:rad>
                            <m:radPr>
                              <m:degHide m:val="on"/>
                              <m:ctrlP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3789041"/>
                <a:ext cx="1623714" cy="183774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16EC088-58F7-C598-4F1B-A4DF7D7CD974}"/>
                  </a:ext>
                </a:extLst>
              </p:cNvPr>
              <p:cNvSpPr txBox="1"/>
              <p:nvPr/>
            </p:nvSpPr>
            <p:spPr>
              <a:xfrm>
                <a:off x="2855640" y="3933514"/>
                <a:ext cx="1440160" cy="18088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16EC088-58F7-C598-4F1B-A4DF7D7CD9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3933514"/>
                <a:ext cx="1440160" cy="18088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765FA36-4254-1CA8-E4CF-5FBBEF1CD381}"/>
                  </a:ext>
                </a:extLst>
              </p:cNvPr>
              <p:cNvSpPr txBox="1"/>
              <p:nvPr/>
            </p:nvSpPr>
            <p:spPr>
              <a:xfrm>
                <a:off x="4945922" y="3789040"/>
                <a:ext cx="2268252" cy="19984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  <m:r>
                        <a:rPr lang="en-US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765FA36-4254-1CA8-E4CF-5FBBEF1CD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5922" y="3789040"/>
                <a:ext cx="2268252" cy="19984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ABFFEB35-9D24-7B48-B250-5FDE264B6954}"/>
              </a:ext>
            </a:extLst>
          </p:cNvPr>
          <p:cNvSpPr txBox="1"/>
          <p:nvPr/>
        </p:nvSpPr>
        <p:spPr>
          <a:xfrm>
            <a:off x="4441866" y="4388190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X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3125914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063552" y="522619"/>
                <a:ext cx="8064896" cy="2791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Rationalise the denominator of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ad>
                          <m:radPr>
                            <m:degHide m:val="on"/>
                            <m:ctrlPr>
                              <a:rPr lang="en-GB" sz="6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6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en-GB" sz="6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6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</m:rad>
                      </m:den>
                    </m:f>
                  </m:oMath>
                </a14:m>
                <a:endParaRPr lang="en-GB" sz="6600" b="1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522619"/>
                <a:ext cx="8064896" cy="2791790"/>
              </a:xfrm>
              <a:prstGeom prst="rect">
                <a:avLst/>
              </a:prstGeom>
              <a:blipFill>
                <a:blip r:embed="rId2"/>
                <a:stretch>
                  <a:fillRect t="-7642" b="-63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6528048" y="3826269"/>
                <a:ext cx="2836785" cy="1835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ad>
                            <m:radPr>
                              <m:degHide m:val="on"/>
                              <m:ctrlP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𝟏𝟔</m:t>
                              </m:r>
                            </m:e>
                          </m:rad>
                        </m:num>
                        <m:den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3826269"/>
                <a:ext cx="2836785" cy="18350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16EC088-58F7-C598-4F1B-A4DF7D7CD974}"/>
                  </a:ext>
                </a:extLst>
              </p:cNvPr>
              <p:cNvSpPr txBox="1"/>
              <p:nvPr/>
            </p:nvSpPr>
            <p:spPr>
              <a:xfrm>
                <a:off x="2202504" y="3744548"/>
                <a:ext cx="1440160" cy="19984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16EC088-58F7-C598-4F1B-A4DF7D7CD9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2504" y="3744548"/>
                <a:ext cx="1440160" cy="19984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765FA36-4254-1CA8-E4CF-5FBBEF1CD381}"/>
                  </a:ext>
                </a:extLst>
              </p:cNvPr>
              <p:cNvSpPr txBox="1"/>
              <p:nvPr/>
            </p:nvSpPr>
            <p:spPr>
              <a:xfrm>
                <a:off x="4344544" y="3744549"/>
                <a:ext cx="2268252" cy="20343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rad>
                        </m:den>
                      </m:f>
                      <m:r>
                        <a:rPr lang="en-US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765FA36-4254-1CA8-E4CF-5FBBEF1CD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4544" y="3744549"/>
                <a:ext cx="2268252" cy="20343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ABFFEB35-9D24-7B48-B250-5FDE264B6954}"/>
              </a:ext>
            </a:extLst>
          </p:cNvPr>
          <p:cNvSpPr txBox="1"/>
          <p:nvPr/>
        </p:nvSpPr>
        <p:spPr>
          <a:xfrm>
            <a:off x="3840488" y="4343698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X</a:t>
            </a:r>
            <a:endParaRPr lang="en-GB" sz="5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505483A-F651-1FA2-9C04-3CC07E987AE6}"/>
                  </a:ext>
                </a:extLst>
              </p:cNvPr>
              <p:cNvSpPr txBox="1"/>
              <p:nvPr/>
            </p:nvSpPr>
            <p:spPr>
              <a:xfrm>
                <a:off x="9292846" y="4269219"/>
                <a:ext cx="93815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7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505483A-F651-1FA2-9C04-3CC07E987A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2846" y="4269219"/>
                <a:ext cx="938154" cy="12003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285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2" grpId="0"/>
      <p:bldP spid="1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55440" y="476672"/>
            <a:ext cx="10441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 More complicated denominator!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2391407" y="2021994"/>
                <a:ext cx="1496118" cy="12366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1407" y="2021994"/>
                <a:ext cx="1496118" cy="12366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2135307" y="4077072"/>
            <a:ext cx="7921385" cy="1446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solidFill>
                  <a:schemeClr val="tx1"/>
                </a:solidFill>
              </a:rPr>
              <a:t>Use the same expression </a:t>
            </a:r>
          </a:p>
          <a:p>
            <a:pPr algn="ctr"/>
            <a:r>
              <a:rPr lang="en-GB" sz="4400" dirty="0">
                <a:solidFill>
                  <a:schemeClr val="tx1"/>
                </a:solidFill>
              </a:rPr>
              <a:t>but with the opposite sign.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3751280" y="1916447"/>
                <a:ext cx="2804414" cy="13631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3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3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1280" y="1916447"/>
                <a:ext cx="2804414" cy="13631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6456040" y="1988840"/>
                <a:ext cx="2166234" cy="12559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3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1988840"/>
                <a:ext cx="2166234" cy="12559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8594801" y="2284500"/>
                <a:ext cx="1693349" cy="7116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4801" y="2284500"/>
                <a:ext cx="1693349" cy="7116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3324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882053" y="548680"/>
                <a:ext cx="8136904" cy="2483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Rationalise the denominator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sz="6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6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e>
                        </m:rad>
                        <m:r>
                          <a:rPr lang="en-US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GB" sz="6600" b="1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2053" y="548680"/>
                <a:ext cx="8136904" cy="2483885"/>
              </a:xfrm>
              <a:prstGeom prst="rect">
                <a:avLst/>
              </a:prstGeom>
              <a:blipFill>
                <a:blip r:embed="rId2"/>
                <a:stretch>
                  <a:fillRect l="-524" t="-8354" b="-95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5B28E7-26E0-5D22-B2F4-3294E9098935}"/>
                  </a:ext>
                </a:extLst>
              </p:cNvPr>
              <p:cNvSpPr txBox="1"/>
              <p:nvPr/>
            </p:nvSpPr>
            <p:spPr>
              <a:xfrm>
                <a:off x="1991544" y="3697571"/>
                <a:ext cx="1512168" cy="16181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−2</m:t>
                          </m:r>
                        </m:den>
                      </m:f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5B28E7-26E0-5D22-B2F4-3294E90989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3697571"/>
                <a:ext cx="1512168" cy="1618135"/>
              </a:xfrm>
              <a:prstGeom prst="rect">
                <a:avLst/>
              </a:prstGeom>
              <a:blipFill>
                <a:blip r:embed="rId3"/>
                <a:stretch>
                  <a:fillRect r="-254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A225DAD-ACD0-CEB1-AA25-1065054D79F1}"/>
                  </a:ext>
                </a:extLst>
              </p:cNvPr>
              <p:cNvSpPr/>
              <p:nvPr/>
            </p:nvSpPr>
            <p:spPr>
              <a:xfrm>
                <a:off x="4007769" y="3531435"/>
                <a:ext cx="2720873" cy="17842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den>
                      </m:f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A225DAD-ACD0-CEB1-AA25-1065054D79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9" y="3531435"/>
                <a:ext cx="2720873" cy="17842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5772A97-3817-AB4F-A723-FB0C10509BE7}"/>
                  </a:ext>
                </a:extLst>
              </p:cNvPr>
              <p:cNvSpPr/>
              <p:nvPr/>
            </p:nvSpPr>
            <p:spPr>
              <a:xfrm>
                <a:off x="6888088" y="3602896"/>
                <a:ext cx="3117392" cy="16413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ad>
                            <m:radPr>
                              <m:degHide m:val="on"/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+6</m:t>
                          </m:r>
                        </m:num>
                        <m:den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5772A97-3817-AB4F-A723-FB0C10509B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3602896"/>
                <a:ext cx="3117392" cy="16413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337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135560" y="600653"/>
                <a:ext cx="8136904" cy="2468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Rationalise the denominator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sz="6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6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endParaRPr lang="en-GB" sz="6600" b="1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600653"/>
                <a:ext cx="8136904" cy="2468433"/>
              </a:xfrm>
              <a:prstGeom prst="rect">
                <a:avLst/>
              </a:prstGeom>
              <a:blipFill>
                <a:blip r:embed="rId2"/>
                <a:stretch>
                  <a:fillRect l="-300" t="-8663" b="-94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D4B62E8-FB03-F6E2-E820-6E6A8C28B42A}"/>
                  </a:ext>
                </a:extLst>
              </p:cNvPr>
              <p:cNvSpPr txBox="1"/>
              <p:nvPr/>
            </p:nvSpPr>
            <p:spPr>
              <a:xfrm>
                <a:off x="1991544" y="3789041"/>
                <a:ext cx="1656184" cy="12346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D4B62E8-FB03-F6E2-E820-6E6A8C28B4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3789041"/>
                <a:ext cx="1656184" cy="12346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B0EB81D-AE8A-BDE0-550C-0C3C9CC21A22}"/>
                  </a:ext>
                </a:extLst>
              </p:cNvPr>
              <p:cNvSpPr/>
              <p:nvPr/>
            </p:nvSpPr>
            <p:spPr>
              <a:xfrm>
                <a:off x="3575721" y="3660965"/>
                <a:ext cx="2557367" cy="13613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B0EB81D-AE8A-BDE0-550C-0C3C9CC21A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1" y="3660965"/>
                <a:ext cx="2557367" cy="13613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E928A29-8C79-BFC3-396D-7140B2D6841C}"/>
                  </a:ext>
                </a:extLst>
              </p:cNvPr>
              <p:cNvSpPr/>
              <p:nvPr/>
            </p:nvSpPr>
            <p:spPr>
              <a:xfrm>
                <a:off x="6107166" y="3699826"/>
                <a:ext cx="1906548" cy="12541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E928A29-8C79-BFC3-396D-7140B2D684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7166" y="3699826"/>
                <a:ext cx="1906548" cy="12541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597600E-F13D-449B-E9B4-D3890918D2AD}"/>
                  </a:ext>
                </a:extLst>
              </p:cNvPr>
              <p:cNvSpPr/>
              <p:nvPr/>
            </p:nvSpPr>
            <p:spPr>
              <a:xfrm>
                <a:off x="8013714" y="4077072"/>
                <a:ext cx="2379434" cy="7116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ad>
                        <m:radPr>
                          <m:degHide m:val="on"/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597600E-F13D-449B-E9B4-D3890918D2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3714" y="4077072"/>
                <a:ext cx="2379434" cy="7116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4954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71464" y="620688"/>
            <a:ext cx="9757656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tx1"/>
                </a:solidFill>
              </a:rPr>
              <a:t>What is a </a:t>
            </a:r>
            <a:r>
              <a:rPr lang="en-GB" sz="6600" b="1" dirty="0">
                <a:solidFill>
                  <a:srgbClr val="FF0000"/>
                </a:solidFill>
              </a:rPr>
              <a:t>rational number</a:t>
            </a:r>
            <a:r>
              <a:rPr lang="en-GB" sz="6600" b="1" dirty="0">
                <a:solidFill>
                  <a:schemeClr val="tx1"/>
                </a:solidFill>
              </a:rPr>
              <a:t>?</a:t>
            </a:r>
            <a:r>
              <a:rPr lang="en-GB" sz="6600" b="1" dirty="0">
                <a:solidFill>
                  <a:srgbClr val="FF0000"/>
                </a:solidFill>
              </a:rPr>
              <a:t> </a:t>
            </a:r>
            <a:endParaRPr lang="en-GB" sz="66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9656C11-84C1-A33A-CE8E-D63176956B82}"/>
                  </a:ext>
                </a:extLst>
              </p:cNvPr>
              <p:cNvSpPr txBox="1"/>
              <p:nvPr/>
            </p:nvSpPr>
            <p:spPr>
              <a:xfrm>
                <a:off x="2351585" y="2316151"/>
                <a:ext cx="7441583" cy="36972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GB" sz="5400" dirty="0">
                    <a:solidFill>
                      <a:prstClr val="black"/>
                    </a:solidFill>
                    <a:latin typeface="Calibri"/>
                  </a:rPr>
                  <a:t>A </a:t>
                </a:r>
                <a:r>
                  <a:rPr lang="en-GB" sz="5400" b="1" dirty="0">
                    <a:solidFill>
                      <a:srgbClr val="FF0000"/>
                    </a:solidFill>
                    <a:latin typeface="Calibri"/>
                  </a:rPr>
                  <a:t>rational number </a:t>
                </a:r>
                <a:r>
                  <a:rPr lang="en-GB" sz="5400" dirty="0">
                    <a:solidFill>
                      <a:prstClr val="black"/>
                    </a:solidFill>
                    <a:latin typeface="Calibri"/>
                  </a:rPr>
                  <a:t>is </a:t>
                </a:r>
              </a:p>
              <a:p>
                <a:pPr algn="ctr">
                  <a:defRPr/>
                </a:pPr>
                <a:r>
                  <a:rPr lang="en-GB" sz="5400" dirty="0">
                    <a:solidFill>
                      <a:prstClr val="black"/>
                    </a:solidFill>
                    <a:latin typeface="Calibri"/>
                  </a:rPr>
                  <a:t>any number which can be </a:t>
                </a:r>
              </a:p>
              <a:p>
                <a:pPr algn="ctr">
                  <a:defRPr/>
                </a:pPr>
                <a:r>
                  <a:rPr lang="en-GB" sz="5400" dirty="0">
                    <a:solidFill>
                      <a:prstClr val="black"/>
                    </a:solidFill>
                    <a:latin typeface="Calibri"/>
                  </a:rPr>
                  <a:t>expressed as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GB" sz="5400" dirty="0">
                    <a:solidFill>
                      <a:prstClr val="black"/>
                    </a:solidFill>
                    <a:latin typeface="Calibri"/>
                  </a:rPr>
                  <a:t> </a:t>
                </a:r>
              </a:p>
              <a:p>
                <a:pPr algn="ctr">
                  <a:defRPr/>
                </a:pPr>
                <a:r>
                  <a:rPr lang="en-GB" sz="5400" dirty="0">
                    <a:solidFill>
                      <a:prstClr val="black"/>
                    </a:solidFill>
                    <a:latin typeface="Calibri"/>
                  </a:rPr>
                  <a:t>where </a:t>
                </a:r>
                <a14:m>
                  <m:oMath xmlns:m="http://schemas.openxmlformats.org/officeDocument/2006/math"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5400" dirty="0">
                    <a:solidFill>
                      <a:prstClr val="black"/>
                    </a:solidFill>
                    <a:latin typeface="Calibri"/>
                  </a:rPr>
                  <a:t> are integers.</a:t>
                </a: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9656C11-84C1-A33A-CE8E-D63176956B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5" y="2316151"/>
                <a:ext cx="7441583" cy="3697231"/>
              </a:xfrm>
              <a:prstGeom prst="rect">
                <a:avLst/>
              </a:prstGeom>
              <a:blipFill>
                <a:blip r:embed="rId2"/>
                <a:stretch>
                  <a:fillRect l="-3689" t="-4620" r="-5820" b="-92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3712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95400" y="476672"/>
            <a:ext cx="10801200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tx1"/>
                </a:solidFill>
              </a:rPr>
              <a:t>What is an </a:t>
            </a:r>
            <a:r>
              <a:rPr lang="en-GB" sz="6600" b="1" dirty="0">
                <a:solidFill>
                  <a:srgbClr val="00B050"/>
                </a:solidFill>
              </a:rPr>
              <a:t>irrational number</a:t>
            </a:r>
            <a:r>
              <a:rPr lang="en-GB" sz="6600" b="1" dirty="0">
                <a:solidFill>
                  <a:schemeClr val="tx1"/>
                </a:solidFill>
              </a:rPr>
              <a:t>?</a:t>
            </a:r>
            <a:r>
              <a:rPr lang="en-GB" sz="6600" b="1" dirty="0">
                <a:solidFill>
                  <a:srgbClr val="FF0000"/>
                </a:solidFill>
              </a:rPr>
              <a:t> </a:t>
            </a:r>
            <a:endParaRPr lang="en-GB" sz="66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9656C11-84C1-A33A-CE8E-D63176956B82}"/>
                  </a:ext>
                </a:extLst>
              </p:cNvPr>
              <p:cNvSpPr txBox="1"/>
              <p:nvPr/>
            </p:nvSpPr>
            <p:spPr>
              <a:xfrm>
                <a:off x="1991544" y="2060848"/>
                <a:ext cx="7992888" cy="36972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GB" sz="5400" dirty="0">
                    <a:solidFill>
                      <a:prstClr val="black"/>
                    </a:solidFill>
                    <a:latin typeface="Calibri"/>
                  </a:rPr>
                  <a:t>A </a:t>
                </a:r>
                <a:r>
                  <a:rPr lang="en-GB" sz="5400" b="1" dirty="0">
                    <a:solidFill>
                      <a:srgbClr val="00B050"/>
                    </a:solidFill>
                    <a:latin typeface="Calibri"/>
                  </a:rPr>
                  <a:t>irrational number </a:t>
                </a:r>
                <a:r>
                  <a:rPr lang="en-GB" sz="5400" dirty="0">
                    <a:solidFill>
                      <a:prstClr val="black"/>
                    </a:solidFill>
                    <a:latin typeface="Calibri"/>
                  </a:rPr>
                  <a:t>is any number which cannot be </a:t>
                </a:r>
              </a:p>
              <a:p>
                <a:pPr algn="ctr">
                  <a:defRPr/>
                </a:pPr>
                <a:r>
                  <a:rPr lang="en-GB" sz="5400" dirty="0">
                    <a:solidFill>
                      <a:prstClr val="black"/>
                    </a:solidFill>
                    <a:latin typeface="Calibri"/>
                  </a:rPr>
                  <a:t>expressed as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GB" sz="5400" dirty="0">
                    <a:solidFill>
                      <a:prstClr val="black"/>
                    </a:solidFill>
                    <a:latin typeface="Calibri"/>
                  </a:rPr>
                  <a:t> </a:t>
                </a:r>
              </a:p>
              <a:p>
                <a:pPr algn="ctr">
                  <a:defRPr/>
                </a:pPr>
                <a:r>
                  <a:rPr lang="en-GB" sz="5400" dirty="0">
                    <a:solidFill>
                      <a:prstClr val="black"/>
                    </a:solidFill>
                    <a:latin typeface="Calibri"/>
                  </a:rPr>
                  <a:t>where </a:t>
                </a:r>
                <a14:m>
                  <m:oMath xmlns:m="http://schemas.openxmlformats.org/officeDocument/2006/math"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5400" dirty="0">
                    <a:solidFill>
                      <a:prstClr val="black"/>
                    </a:solidFill>
                    <a:latin typeface="Calibri"/>
                  </a:rPr>
                  <a:t> are integers.</a:t>
                </a: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9656C11-84C1-A33A-CE8E-D63176956B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2060848"/>
                <a:ext cx="7992888" cy="3697231"/>
              </a:xfrm>
              <a:prstGeom prst="rect">
                <a:avLst/>
              </a:prstGeom>
              <a:blipFill>
                <a:blip r:embed="rId2"/>
                <a:stretch>
                  <a:fillRect l="-992" t="-4613" r="-2822" b="-90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901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511824" y="469899"/>
                <a:ext cx="2520280" cy="2070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15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1500" b="1">
                              <a:latin typeface="Cambria Math" panose="02040503050406030204" pitchFamily="18" charset="0"/>
                            </a:rPr>
                            <m:t>𝟗</m:t>
                          </m:r>
                        </m:e>
                      </m:rad>
                    </m:oMath>
                  </m:oMathPara>
                </a14:m>
                <a:endParaRPr lang="en-GB" sz="11500" b="1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469899"/>
                <a:ext cx="2520280" cy="20705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2207568" y="2636912"/>
            <a:ext cx="741682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600" dirty="0">
                <a:solidFill>
                  <a:prstClr val="black"/>
                </a:solidFill>
              </a:rPr>
              <a:t>Rational number or </a:t>
            </a:r>
          </a:p>
          <a:p>
            <a:pPr lvl="0" algn="ctr"/>
            <a:r>
              <a:rPr lang="en-GB" sz="6600" dirty="0">
                <a:solidFill>
                  <a:prstClr val="black"/>
                </a:solidFill>
              </a:rPr>
              <a:t>Irrational Number?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4BE5EA-1D6B-1F64-7046-4E05BEFEE645}"/>
              </a:ext>
            </a:extLst>
          </p:cNvPr>
          <p:cNvSpPr txBox="1"/>
          <p:nvPr/>
        </p:nvSpPr>
        <p:spPr>
          <a:xfrm>
            <a:off x="3719736" y="4869160"/>
            <a:ext cx="458275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800" b="1" dirty="0">
                <a:solidFill>
                  <a:prstClr val="black"/>
                </a:solidFill>
                <a:latin typeface="Calibri"/>
              </a:rPr>
              <a:t>Rational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176914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511824" y="566409"/>
                <a:ext cx="2808312" cy="2070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15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15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en-GB" sz="11500" b="1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566409"/>
                <a:ext cx="2808312" cy="20705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2207568" y="2636912"/>
            <a:ext cx="741682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600" dirty="0">
                <a:solidFill>
                  <a:prstClr val="black"/>
                </a:solidFill>
              </a:rPr>
              <a:t>Rational number or </a:t>
            </a:r>
          </a:p>
          <a:p>
            <a:pPr lvl="0" algn="ctr"/>
            <a:r>
              <a:rPr lang="en-GB" sz="6600" dirty="0">
                <a:solidFill>
                  <a:prstClr val="black"/>
                </a:solidFill>
              </a:rPr>
              <a:t>Irrational Number?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4BE5EA-1D6B-1F64-7046-4E05BEFEE645}"/>
              </a:ext>
            </a:extLst>
          </p:cNvPr>
          <p:cNvSpPr txBox="1"/>
          <p:nvPr/>
        </p:nvSpPr>
        <p:spPr>
          <a:xfrm>
            <a:off x="3719736" y="4869160"/>
            <a:ext cx="458275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800" b="1" dirty="0">
                <a:solidFill>
                  <a:prstClr val="black"/>
                </a:solidFill>
                <a:latin typeface="Calibri"/>
              </a:rPr>
              <a:t>Irrational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1458602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295800" y="404664"/>
                <a:ext cx="3240360" cy="2070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15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1500" b="1" i="1">
                              <a:latin typeface="Cambria Math" panose="02040503050406030204" pitchFamily="18" charset="0"/>
                            </a:rPr>
                            <m:t>𝟏𝟔</m:t>
                          </m:r>
                        </m:e>
                      </m:rad>
                    </m:oMath>
                  </m:oMathPara>
                </a14:m>
                <a:endParaRPr lang="en-GB" sz="11500" b="1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404664"/>
                <a:ext cx="3240360" cy="20705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2207568" y="2636912"/>
            <a:ext cx="741682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600" dirty="0">
                <a:solidFill>
                  <a:prstClr val="black"/>
                </a:solidFill>
              </a:rPr>
              <a:t>Rational number or </a:t>
            </a:r>
          </a:p>
          <a:p>
            <a:pPr lvl="0" algn="ctr"/>
            <a:r>
              <a:rPr lang="en-GB" sz="6600" dirty="0">
                <a:solidFill>
                  <a:prstClr val="black"/>
                </a:solidFill>
              </a:rPr>
              <a:t>Irrational Number?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4BE5EA-1D6B-1F64-7046-4E05BEFEE645}"/>
              </a:ext>
            </a:extLst>
          </p:cNvPr>
          <p:cNvSpPr txBox="1"/>
          <p:nvPr/>
        </p:nvSpPr>
        <p:spPr>
          <a:xfrm>
            <a:off x="3719736" y="4869160"/>
            <a:ext cx="458275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800" b="1" dirty="0">
                <a:solidFill>
                  <a:prstClr val="black"/>
                </a:solidFill>
                <a:latin typeface="Calibri"/>
              </a:rPr>
              <a:t>R</a:t>
            </a:r>
            <a:r>
              <a:rPr lang="en-GB" sz="8800" b="1" dirty="0" err="1">
                <a:solidFill>
                  <a:prstClr val="black"/>
                </a:solidFill>
                <a:latin typeface="Calibri"/>
              </a:rPr>
              <a:t>ational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252320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079776" y="473262"/>
                <a:ext cx="3456384" cy="2070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15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1500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</m:rad>
                    </m:oMath>
                  </m:oMathPara>
                </a14:m>
                <a:endParaRPr lang="en-GB" sz="11500" b="1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473262"/>
                <a:ext cx="3456384" cy="20705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2207568" y="2636912"/>
            <a:ext cx="741682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600" dirty="0">
                <a:solidFill>
                  <a:prstClr val="black"/>
                </a:solidFill>
              </a:rPr>
              <a:t>Rational number or </a:t>
            </a:r>
          </a:p>
          <a:p>
            <a:pPr lvl="0" algn="ctr"/>
            <a:r>
              <a:rPr lang="en-GB" sz="6600" dirty="0">
                <a:solidFill>
                  <a:prstClr val="black"/>
                </a:solidFill>
              </a:rPr>
              <a:t>Irrational Number?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4BE5EA-1D6B-1F64-7046-4E05BEFEE645}"/>
              </a:ext>
            </a:extLst>
          </p:cNvPr>
          <p:cNvSpPr txBox="1"/>
          <p:nvPr/>
        </p:nvSpPr>
        <p:spPr>
          <a:xfrm>
            <a:off x="3719736" y="4869160"/>
            <a:ext cx="458275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800" b="1" dirty="0">
                <a:solidFill>
                  <a:prstClr val="black"/>
                </a:solidFill>
                <a:latin typeface="Calibri"/>
              </a:rPr>
              <a:t>Irrational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1916314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919536" y="1556792"/>
                <a:ext cx="8208912" cy="45138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6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6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rad>
                      <m:r>
                        <a:rPr lang="en-GB" sz="6600" b="1" i="1">
                          <a:latin typeface="Cambria Math" panose="02040503050406030204" pitchFamily="18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en-GB" sz="6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6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rad>
                      <m:r>
                        <a:rPr lang="en-GB" sz="6600" b="1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6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6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</m:rad>
                    </m:oMath>
                  </m:oMathPara>
                </a14:m>
                <a:endParaRPr lang="en-GB" sz="6600" b="1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:br>
                  <a:rPr lang="en-GB" sz="6600" b="1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66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66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66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66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rad>
                        </m:den>
                      </m:f>
                      <m:r>
                        <a:rPr lang="en-GB" sz="6600" b="1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6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GB" sz="66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6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num>
                            <m:den>
                              <m:r>
                                <a:rPr lang="en-GB" sz="66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GB" sz="6600" b="1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1556792"/>
                <a:ext cx="8208912" cy="45138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3596179" y="332656"/>
            <a:ext cx="48556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000" dirty="0"/>
              <a:t>Laws to follow:</a:t>
            </a:r>
          </a:p>
        </p:txBody>
      </p:sp>
    </p:spTree>
    <p:extLst>
      <p:ext uri="{BB962C8B-B14F-4D97-AF65-F5344CB8AC3E}">
        <p14:creationId xmlns:p14="http://schemas.microsoft.com/office/powerpoint/2010/main" val="4035972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775520" y="332656"/>
                <a:ext cx="8496944" cy="29602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dirty="0"/>
                  <a:t>Simplify </a:t>
                </a:r>
                <a:endParaRPr lang="en-US" sz="8800" b="1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8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GB" sz="8800" b="1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8800" b="1" i="1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8800" b="1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332656"/>
                <a:ext cx="8496944" cy="2960234"/>
              </a:xfrm>
              <a:prstGeom prst="rect">
                <a:avLst/>
              </a:prstGeom>
              <a:blipFill>
                <a:blip r:embed="rId3"/>
                <a:stretch>
                  <a:fillRect t="-96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4724182" y="4149080"/>
                <a:ext cx="2743635" cy="17436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en-GB" sz="7200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182" y="4149080"/>
                <a:ext cx="2743635" cy="17436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1337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16664</TotalTime>
  <Words>245</Words>
  <Application>Microsoft Office PowerPoint</Application>
  <PresentationFormat>Widescreen</PresentationFormat>
  <Paragraphs>80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658</cp:revision>
  <dcterms:created xsi:type="dcterms:W3CDTF">2013-02-28T07:36:55Z</dcterms:created>
  <dcterms:modified xsi:type="dcterms:W3CDTF">2023-06-18T18:37:56Z</dcterms:modified>
</cp:coreProperties>
</file>