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56" r:id="rId3"/>
    <p:sldId id="264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70EC3F-9B1C-4DF1-9841-B1ACAF17FE34}" v="1" dt="2021-11-12T12:51:56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E70EC3F-9B1C-4DF1-9841-B1ACAF17FE34}"/>
    <pc:docChg chg="custSel addSld modSld sldOrd">
      <pc:chgData name="Stewart Gale" userId="3647ddd2-6040-41ae-a96d-232c23482af8" providerId="ADAL" clId="{6E70EC3F-9B1C-4DF1-9841-B1ACAF17FE34}" dt="2021-11-12T12:52:35.916" v="16" actId="1076"/>
      <pc:docMkLst>
        <pc:docMk/>
      </pc:docMkLst>
      <pc:sldChg chg="delSp modSp mod">
        <pc:chgData name="Stewart Gale" userId="3647ddd2-6040-41ae-a96d-232c23482af8" providerId="ADAL" clId="{6E70EC3F-9B1C-4DF1-9841-B1ACAF17FE34}" dt="2021-11-12T12:52:35.916" v="16" actId="1076"/>
        <pc:sldMkLst>
          <pc:docMk/>
          <pc:sldMk cId="1556637808" sldId="256"/>
        </pc:sldMkLst>
        <pc:spChg chg="del">
          <ac:chgData name="Stewart Gale" userId="3647ddd2-6040-41ae-a96d-232c23482af8" providerId="ADAL" clId="{6E70EC3F-9B1C-4DF1-9841-B1ACAF17FE34}" dt="2021-11-12T12:52:27.578" v="13" actId="478"/>
          <ac:spMkLst>
            <pc:docMk/>
            <pc:sldMk cId="1556637808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6E70EC3F-9B1C-4DF1-9841-B1ACAF17FE34}" dt="2021-11-12T12:52:33.176" v="15" actId="1076"/>
          <ac:spMkLst>
            <pc:docMk/>
            <pc:sldMk cId="1556637808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6E70EC3F-9B1C-4DF1-9841-B1ACAF17FE34}" dt="2021-11-12T12:52:35.916" v="16" actId="1076"/>
          <ac:spMkLst>
            <pc:docMk/>
            <pc:sldMk cId="1556637808" sldId="256"/>
            <ac:spMk id="9" creationId="{00000000-0000-0000-0000-000000000000}"/>
          </ac:spMkLst>
        </pc:spChg>
      </pc:sldChg>
      <pc:sldChg chg="delSp modSp add mod ord delAnim">
        <pc:chgData name="Stewart Gale" userId="3647ddd2-6040-41ae-a96d-232c23482af8" providerId="ADAL" clId="{6E70EC3F-9B1C-4DF1-9841-B1ACAF17FE34}" dt="2021-11-12T12:52:24.950" v="12"/>
        <pc:sldMkLst>
          <pc:docMk/>
          <pc:sldMk cId="1303084808" sldId="275"/>
        </pc:sldMkLst>
        <pc:spChg chg="mod">
          <ac:chgData name="Stewart Gale" userId="3647ddd2-6040-41ae-a96d-232c23482af8" providerId="ADAL" clId="{6E70EC3F-9B1C-4DF1-9841-B1ACAF17FE34}" dt="2021-11-12T12:52:23.285" v="10" actId="1076"/>
          <ac:spMkLst>
            <pc:docMk/>
            <pc:sldMk cId="1303084808" sldId="275"/>
            <ac:spMk id="4" creationId="{00000000-0000-0000-0000-000000000000}"/>
          </ac:spMkLst>
        </pc:spChg>
        <pc:spChg chg="del">
          <ac:chgData name="Stewart Gale" userId="3647ddd2-6040-41ae-a96d-232c23482af8" providerId="ADAL" clId="{6E70EC3F-9B1C-4DF1-9841-B1ACAF17FE34}" dt="2021-11-12T12:52:07.596" v="1" actId="478"/>
          <ac:spMkLst>
            <pc:docMk/>
            <pc:sldMk cId="1303084808" sldId="275"/>
            <ac:spMk id="5" creationId="{00000000-0000-0000-0000-000000000000}"/>
          </ac:spMkLst>
        </pc:spChg>
        <pc:spChg chg="del">
          <ac:chgData name="Stewart Gale" userId="3647ddd2-6040-41ae-a96d-232c23482af8" providerId="ADAL" clId="{6E70EC3F-9B1C-4DF1-9841-B1ACAF17FE34}" dt="2021-11-12T12:52:07.596" v="1" actId="478"/>
          <ac:spMkLst>
            <pc:docMk/>
            <pc:sldMk cId="1303084808" sldId="275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56296-32B3-4A15-9905-B1274ABA557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972C5-84F3-46F9-894A-5956D1885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332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17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76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323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72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77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73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00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13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2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31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13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3B10D-51E1-45D5-9BB4-8FA8259AB55F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8674B-B1B2-4F13-9E4B-1EA7726C0D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6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6621" y="1623082"/>
            <a:ext cx="107387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LO: Trigonometry </a:t>
            </a:r>
            <a:r>
              <a:rPr lang="en-GB" sz="9600" b="1" u="sng" dirty="0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r>
              <a:rPr lang="en-GB" sz="9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atios</a:t>
            </a:r>
            <a:r>
              <a:rPr lang="en-GB" sz="9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30308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0345" y="439661"/>
            <a:ext cx="101400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word</a:t>
            </a:r>
            <a:r>
              <a:rPr lang="en-GB" sz="5400" b="0" i="0" u="none" strike="noStrike" dirty="0">
                <a:solidFill>
                  <a:srgbClr val="01006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54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trigonometry</a:t>
            </a:r>
            <a:r>
              <a:rPr lang="en-GB" sz="5400" b="0" i="0" u="none" strike="noStrike" dirty="0">
                <a:solidFill>
                  <a:srgbClr val="010066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comes from the Greek meaning </a:t>
            </a:r>
          </a:p>
          <a:p>
            <a:pPr algn="ctr"/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‘</a:t>
            </a:r>
            <a:r>
              <a:rPr lang="en-GB" sz="5400" b="1" i="0" u="none" strike="noStrike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triangle measurement</a:t>
            </a:r>
            <a:r>
              <a:rPr lang="en-GB" sz="5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’.</a:t>
            </a:r>
            <a:r>
              <a:rPr lang="en-GB" sz="5400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563335" y="3563853"/>
            <a:ext cx="110653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0000"/>
                </a:solidFill>
              </a:rPr>
              <a:t>Several ancient civilizations such as </a:t>
            </a:r>
          </a:p>
          <a:p>
            <a:pPr algn="ctr"/>
            <a:r>
              <a:rPr lang="en-US" sz="4400" dirty="0">
                <a:solidFill>
                  <a:srgbClr val="000000"/>
                </a:solidFill>
              </a:rPr>
              <a:t>the Egyptian, Babylonian, and Chinese </a:t>
            </a:r>
          </a:p>
          <a:p>
            <a:pPr algn="ctr"/>
            <a:r>
              <a:rPr lang="en-US" sz="4400" dirty="0">
                <a:solidFill>
                  <a:srgbClr val="000000"/>
                </a:solidFill>
              </a:rPr>
              <a:t>possessed considerable knowledge of concepts </a:t>
            </a:r>
          </a:p>
          <a:p>
            <a:pPr algn="ctr"/>
            <a:r>
              <a:rPr lang="en-US" sz="4400" dirty="0">
                <a:solidFill>
                  <a:srgbClr val="000000"/>
                </a:solidFill>
              </a:rPr>
              <a:t>that has lead to trigonometry. 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5663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20394"/>
            <a:ext cx="12191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Trigonometry is used to find </a:t>
            </a:r>
          </a:p>
          <a:p>
            <a:pPr algn="ctr"/>
            <a:r>
              <a:rPr lang="en-GB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missing side or angle of</a:t>
            </a:r>
            <a:r>
              <a:rPr lang="en-GB" sz="4000" b="0" i="0" u="none" strike="noStrike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40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right angle triangles</a:t>
            </a:r>
            <a:r>
              <a:rPr lang="en-GB" sz="4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en-GB" sz="4000" dirty="0"/>
              <a:t> </a:t>
            </a:r>
          </a:p>
        </p:txBody>
      </p:sp>
      <p:pic>
        <p:nvPicPr>
          <p:cNvPr id="3074" name="Picture 2" descr="Egyptian se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6" y="228600"/>
            <a:ext cx="9944102" cy="497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2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418055" y="5367907"/>
            <a:ext cx="90841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GB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Trigonometry was used to discover </a:t>
            </a:r>
          </a:p>
          <a:p>
            <a:pPr algn="ctr" fontAlgn="ctr"/>
            <a:r>
              <a:rPr lang="en-GB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height of </a:t>
            </a:r>
            <a:r>
              <a:rPr lang="en-GB" sz="4400" dirty="0">
                <a:solidFill>
                  <a:srgbClr val="000000"/>
                </a:solidFill>
                <a:latin typeface="Arial" panose="020B0604020202020204" pitchFamily="34" charset="0"/>
              </a:rPr>
              <a:t>Mount </a:t>
            </a:r>
            <a:r>
              <a:rPr lang="en-GB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Everest!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b="8445"/>
          <a:stretch/>
        </p:blipFill>
        <p:spPr>
          <a:xfrm>
            <a:off x="2232430" y="266138"/>
            <a:ext cx="7185076" cy="502431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960120" y="944573"/>
            <a:ext cx="5415451" cy="4013869"/>
            <a:chOff x="1088765" y="3697922"/>
            <a:chExt cx="4093732" cy="2583135"/>
          </a:xfrm>
        </p:grpSpPr>
        <p:sp>
          <p:nvSpPr>
            <p:cNvPr id="18" name="Rectangle 17"/>
            <p:cNvSpPr/>
            <p:nvPr/>
          </p:nvSpPr>
          <p:spPr>
            <a:xfrm>
              <a:off x="1121229" y="5791200"/>
              <a:ext cx="489857" cy="48985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ight Triangle 18"/>
            <p:cNvSpPr/>
            <p:nvPr/>
          </p:nvSpPr>
          <p:spPr>
            <a:xfrm>
              <a:off x="1088765" y="3697922"/>
              <a:ext cx="4093732" cy="2583135"/>
            </a:xfrm>
            <a:prstGeom prst="rt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2315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191" y="346266"/>
            <a:ext cx="3278880" cy="305188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77990" y="1164320"/>
            <a:ext cx="31181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fontAlgn="b"/>
            <a:r>
              <a:rPr lang="en-GB" sz="4000" b="1" dirty="0">
                <a:solidFill>
                  <a:srgbClr val="FF3300"/>
                </a:solidFill>
                <a:latin typeface="Arial" panose="020B0604020202020204" pitchFamily="34" charset="0"/>
              </a:rPr>
              <a:t>Hypotenuse</a:t>
            </a:r>
          </a:p>
        </p:txBody>
      </p:sp>
      <p:sp>
        <p:nvSpPr>
          <p:cNvPr id="7" name="Rectangle 6"/>
          <p:cNvSpPr/>
          <p:nvPr/>
        </p:nvSpPr>
        <p:spPr>
          <a:xfrm>
            <a:off x="2274771" y="1447643"/>
            <a:ext cx="24064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fontAlgn="b"/>
            <a:r>
              <a:rPr lang="en-GB" sz="4000" b="1" dirty="0">
                <a:solidFill>
                  <a:srgbClr val="00B050"/>
                </a:solidFill>
                <a:latin typeface="Arial" panose="020B0604020202020204" pitchFamily="34" charset="0"/>
              </a:rPr>
              <a:t>Opposite</a:t>
            </a:r>
          </a:p>
        </p:txBody>
      </p:sp>
      <p:sp>
        <p:nvSpPr>
          <p:cNvPr id="8" name="Rectangle 7"/>
          <p:cNvSpPr/>
          <p:nvPr/>
        </p:nvSpPr>
        <p:spPr>
          <a:xfrm>
            <a:off x="5198421" y="3215080"/>
            <a:ext cx="23503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Arial" panose="020B0604020202020204" pitchFamily="34" charset="0"/>
              </a:rPr>
              <a:t>Adjacent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8068" y="4164326"/>
            <a:ext cx="10537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3300"/>
                </a:solidFill>
              </a:rPr>
              <a:t>Hypotenuse</a:t>
            </a:r>
            <a:r>
              <a:rPr lang="en-GB" sz="4400" dirty="0"/>
              <a:t> is the longest side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067" y="5050248"/>
            <a:ext cx="10537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50"/>
                </a:solidFill>
              </a:rPr>
              <a:t>Opposite</a:t>
            </a:r>
            <a:r>
              <a:rPr lang="en-GB" sz="4400" dirty="0"/>
              <a:t> is the side opposite the given angle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067" y="5931763"/>
            <a:ext cx="10537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70C0"/>
                </a:solidFill>
              </a:rPr>
              <a:t>Adjacent</a:t>
            </a:r>
            <a:r>
              <a:rPr lang="en-GB" sz="4400" dirty="0"/>
              <a:t> is the side the one left over!</a:t>
            </a:r>
          </a:p>
        </p:txBody>
      </p:sp>
    </p:spTree>
    <p:extLst>
      <p:ext uri="{BB962C8B-B14F-4D97-AF65-F5344CB8AC3E}">
        <p14:creationId xmlns:p14="http://schemas.microsoft.com/office/powerpoint/2010/main" val="14784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4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4606910" y="5251466"/>
            <a:ext cx="2991315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2" name="Right Triangle 1"/>
          <p:cNvSpPr/>
          <p:nvPr/>
        </p:nvSpPr>
        <p:spPr>
          <a:xfrm>
            <a:off x="4440371" y="1693457"/>
            <a:ext cx="3514003" cy="2065941"/>
          </a:xfrm>
          <a:prstGeom prst="rtTriangl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440371" y="3415074"/>
            <a:ext cx="333082" cy="344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733800" y="2437677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Freeform 9"/>
          <p:cNvSpPr/>
          <p:nvPr/>
        </p:nvSpPr>
        <p:spPr>
          <a:xfrm>
            <a:off x="6931860" y="3284577"/>
            <a:ext cx="192815" cy="472330"/>
          </a:xfrm>
          <a:custGeom>
            <a:avLst/>
            <a:gdLst>
              <a:gd name="connsiteX0" fmla="*/ 0 w 177800"/>
              <a:gd name="connsiteY0" fmla="*/ 444500 h 444500"/>
              <a:gd name="connsiteX1" fmla="*/ 38100 w 177800"/>
              <a:gd name="connsiteY1" fmla="*/ 228600 h 444500"/>
              <a:gd name="connsiteX2" fmla="*/ 127000 w 177800"/>
              <a:gd name="connsiteY2" fmla="*/ 38100 h 444500"/>
              <a:gd name="connsiteX3" fmla="*/ 177800 w 177800"/>
              <a:gd name="connsiteY3" fmla="*/ 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800" h="444500">
                <a:moveTo>
                  <a:pt x="0" y="444500"/>
                </a:moveTo>
                <a:cubicBezTo>
                  <a:pt x="8466" y="370416"/>
                  <a:pt x="16933" y="296333"/>
                  <a:pt x="38100" y="228600"/>
                </a:cubicBezTo>
                <a:cubicBezTo>
                  <a:pt x="59267" y="160867"/>
                  <a:pt x="103717" y="76200"/>
                  <a:pt x="127000" y="38100"/>
                </a:cubicBezTo>
                <a:cubicBezTo>
                  <a:pt x="150283" y="0"/>
                  <a:pt x="164041" y="0"/>
                  <a:pt x="177800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04961" y="3079157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961" y="3079157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72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4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7624731" y="5251466"/>
            <a:ext cx="2771126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2" name="Right Triangle 1"/>
          <p:cNvSpPr/>
          <p:nvPr/>
        </p:nvSpPr>
        <p:spPr>
          <a:xfrm>
            <a:off x="4440371" y="1693457"/>
            <a:ext cx="3514003" cy="2065941"/>
          </a:xfrm>
          <a:prstGeom prst="rtTriangl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440371" y="3415074"/>
            <a:ext cx="333082" cy="344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669590" y="3859100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Freeform 9"/>
          <p:cNvSpPr/>
          <p:nvPr/>
        </p:nvSpPr>
        <p:spPr>
          <a:xfrm>
            <a:off x="6931860" y="3284577"/>
            <a:ext cx="192815" cy="472330"/>
          </a:xfrm>
          <a:custGeom>
            <a:avLst/>
            <a:gdLst>
              <a:gd name="connsiteX0" fmla="*/ 0 w 177800"/>
              <a:gd name="connsiteY0" fmla="*/ 444500 h 444500"/>
              <a:gd name="connsiteX1" fmla="*/ 38100 w 177800"/>
              <a:gd name="connsiteY1" fmla="*/ 228600 h 444500"/>
              <a:gd name="connsiteX2" fmla="*/ 127000 w 177800"/>
              <a:gd name="connsiteY2" fmla="*/ 38100 h 444500"/>
              <a:gd name="connsiteX3" fmla="*/ 177800 w 177800"/>
              <a:gd name="connsiteY3" fmla="*/ 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800" h="444500">
                <a:moveTo>
                  <a:pt x="0" y="444500"/>
                </a:moveTo>
                <a:cubicBezTo>
                  <a:pt x="8466" y="370416"/>
                  <a:pt x="16933" y="296333"/>
                  <a:pt x="38100" y="228600"/>
                </a:cubicBezTo>
                <a:cubicBezTo>
                  <a:pt x="59267" y="160867"/>
                  <a:pt x="103717" y="76200"/>
                  <a:pt x="127000" y="38100"/>
                </a:cubicBezTo>
                <a:cubicBezTo>
                  <a:pt x="150283" y="0"/>
                  <a:pt x="164041" y="0"/>
                  <a:pt x="177800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04961" y="3079157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961" y="3079157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219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4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1623389" y="5251466"/>
            <a:ext cx="2771126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2" name="Right Triangle 1"/>
          <p:cNvSpPr/>
          <p:nvPr/>
        </p:nvSpPr>
        <p:spPr>
          <a:xfrm>
            <a:off x="4440371" y="1693457"/>
            <a:ext cx="3514003" cy="2065941"/>
          </a:xfrm>
          <a:prstGeom prst="rtTriangl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4440371" y="3415074"/>
            <a:ext cx="333082" cy="344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088690" y="2080096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0" name="Freeform 9"/>
          <p:cNvSpPr/>
          <p:nvPr/>
        </p:nvSpPr>
        <p:spPr>
          <a:xfrm>
            <a:off x="6931860" y="3284577"/>
            <a:ext cx="192815" cy="472330"/>
          </a:xfrm>
          <a:custGeom>
            <a:avLst/>
            <a:gdLst>
              <a:gd name="connsiteX0" fmla="*/ 0 w 177800"/>
              <a:gd name="connsiteY0" fmla="*/ 444500 h 444500"/>
              <a:gd name="connsiteX1" fmla="*/ 38100 w 177800"/>
              <a:gd name="connsiteY1" fmla="*/ 228600 h 444500"/>
              <a:gd name="connsiteX2" fmla="*/ 127000 w 177800"/>
              <a:gd name="connsiteY2" fmla="*/ 38100 h 444500"/>
              <a:gd name="connsiteX3" fmla="*/ 177800 w 177800"/>
              <a:gd name="connsiteY3" fmla="*/ 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800" h="444500">
                <a:moveTo>
                  <a:pt x="0" y="444500"/>
                </a:moveTo>
                <a:cubicBezTo>
                  <a:pt x="8466" y="370416"/>
                  <a:pt x="16933" y="296333"/>
                  <a:pt x="38100" y="228600"/>
                </a:cubicBezTo>
                <a:cubicBezTo>
                  <a:pt x="59267" y="160867"/>
                  <a:pt x="103717" y="76200"/>
                  <a:pt x="127000" y="38100"/>
                </a:cubicBezTo>
                <a:cubicBezTo>
                  <a:pt x="150283" y="0"/>
                  <a:pt x="164041" y="0"/>
                  <a:pt x="177800" y="0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04961" y="3079157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961" y="3079157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511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5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7556102" y="5248391"/>
            <a:ext cx="2866259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4450" y="2118354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 rot="5400000">
            <a:off x="5541371" y="1691919"/>
            <a:ext cx="3514003" cy="2065941"/>
            <a:chOff x="4440371" y="1693457"/>
            <a:chExt cx="3514003" cy="2065941"/>
          </a:xfrm>
        </p:grpSpPr>
        <p:sp>
          <p:nvSpPr>
            <p:cNvPr id="10" name="Freeform 9"/>
            <p:cNvSpPr/>
            <p:nvPr/>
          </p:nvSpPr>
          <p:spPr>
            <a:xfrm>
              <a:off x="6931860" y="3284577"/>
              <a:ext cx="192815" cy="472330"/>
            </a:xfrm>
            <a:custGeom>
              <a:avLst/>
              <a:gdLst>
                <a:gd name="connsiteX0" fmla="*/ 0 w 177800"/>
                <a:gd name="connsiteY0" fmla="*/ 444500 h 444500"/>
                <a:gd name="connsiteX1" fmla="*/ 38100 w 177800"/>
                <a:gd name="connsiteY1" fmla="*/ 228600 h 444500"/>
                <a:gd name="connsiteX2" fmla="*/ 127000 w 177800"/>
                <a:gd name="connsiteY2" fmla="*/ 38100 h 444500"/>
                <a:gd name="connsiteX3" fmla="*/ 177800 w 17780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444500">
                  <a:moveTo>
                    <a:pt x="0" y="444500"/>
                  </a:moveTo>
                  <a:cubicBezTo>
                    <a:pt x="8466" y="370416"/>
                    <a:pt x="16933" y="296333"/>
                    <a:pt x="38100" y="228600"/>
                  </a:cubicBezTo>
                  <a:cubicBezTo>
                    <a:pt x="59267" y="160867"/>
                    <a:pt x="103717" y="76200"/>
                    <a:pt x="127000" y="38100"/>
                  </a:cubicBezTo>
                  <a:cubicBezTo>
                    <a:pt x="150283" y="0"/>
                    <a:pt x="164041" y="0"/>
                    <a:pt x="177800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440371" y="1693457"/>
              <a:ext cx="3514003" cy="2065941"/>
              <a:chOff x="4440371" y="1693457"/>
              <a:chExt cx="3514003" cy="2065941"/>
            </a:xfrm>
          </p:grpSpPr>
          <p:sp>
            <p:nvSpPr>
              <p:cNvPr id="2" name="Right Triangle 1"/>
              <p:cNvSpPr/>
              <p:nvPr/>
            </p:nvSpPr>
            <p:spPr>
              <a:xfrm>
                <a:off x="4440371" y="1693457"/>
                <a:ext cx="3514003" cy="2065941"/>
              </a:xfrm>
              <a:prstGeom prst="rtTriangl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4440371" y="3415074"/>
                <a:ext cx="333082" cy="344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65492" y="2858530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492" y="2858530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60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5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4637310" y="5248391"/>
            <a:ext cx="3014346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5086" y="259935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 rot="5400000">
            <a:off x="5541371" y="1691919"/>
            <a:ext cx="3514003" cy="2065941"/>
            <a:chOff x="4440371" y="1693457"/>
            <a:chExt cx="3514003" cy="2065941"/>
          </a:xfrm>
        </p:grpSpPr>
        <p:sp>
          <p:nvSpPr>
            <p:cNvPr id="10" name="Freeform 9"/>
            <p:cNvSpPr/>
            <p:nvPr/>
          </p:nvSpPr>
          <p:spPr>
            <a:xfrm>
              <a:off x="6931860" y="3284577"/>
              <a:ext cx="192815" cy="472330"/>
            </a:xfrm>
            <a:custGeom>
              <a:avLst/>
              <a:gdLst>
                <a:gd name="connsiteX0" fmla="*/ 0 w 177800"/>
                <a:gd name="connsiteY0" fmla="*/ 444500 h 444500"/>
                <a:gd name="connsiteX1" fmla="*/ 38100 w 177800"/>
                <a:gd name="connsiteY1" fmla="*/ 228600 h 444500"/>
                <a:gd name="connsiteX2" fmla="*/ 127000 w 177800"/>
                <a:gd name="connsiteY2" fmla="*/ 38100 h 444500"/>
                <a:gd name="connsiteX3" fmla="*/ 177800 w 17780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444500">
                  <a:moveTo>
                    <a:pt x="0" y="444500"/>
                  </a:moveTo>
                  <a:cubicBezTo>
                    <a:pt x="8466" y="370416"/>
                    <a:pt x="16933" y="296333"/>
                    <a:pt x="38100" y="228600"/>
                  </a:cubicBezTo>
                  <a:cubicBezTo>
                    <a:pt x="59267" y="160867"/>
                    <a:pt x="103717" y="76200"/>
                    <a:pt x="127000" y="38100"/>
                  </a:cubicBezTo>
                  <a:cubicBezTo>
                    <a:pt x="150283" y="0"/>
                    <a:pt x="164041" y="0"/>
                    <a:pt x="177800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440371" y="1693457"/>
              <a:ext cx="3514003" cy="2065941"/>
              <a:chOff x="4440371" y="1693457"/>
              <a:chExt cx="3514003" cy="2065941"/>
            </a:xfrm>
          </p:grpSpPr>
          <p:sp>
            <p:nvSpPr>
              <p:cNvPr id="2" name="Right Triangle 1"/>
              <p:cNvSpPr/>
              <p:nvPr/>
            </p:nvSpPr>
            <p:spPr>
              <a:xfrm>
                <a:off x="4440371" y="1693457"/>
                <a:ext cx="3514003" cy="2065941"/>
              </a:xfrm>
              <a:prstGeom prst="rtTriangl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4440371" y="3415074"/>
                <a:ext cx="333082" cy="344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65492" y="2858530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492" y="2858530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41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5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1649893" y="5251466"/>
            <a:ext cx="3014346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33211" y="2439982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 rot="5400000">
            <a:off x="5541371" y="1691919"/>
            <a:ext cx="3514003" cy="2065941"/>
            <a:chOff x="4440371" y="1693457"/>
            <a:chExt cx="3514003" cy="2065941"/>
          </a:xfrm>
        </p:grpSpPr>
        <p:sp>
          <p:nvSpPr>
            <p:cNvPr id="10" name="Freeform 9"/>
            <p:cNvSpPr/>
            <p:nvPr/>
          </p:nvSpPr>
          <p:spPr>
            <a:xfrm>
              <a:off x="6931860" y="3284577"/>
              <a:ext cx="192815" cy="472330"/>
            </a:xfrm>
            <a:custGeom>
              <a:avLst/>
              <a:gdLst>
                <a:gd name="connsiteX0" fmla="*/ 0 w 177800"/>
                <a:gd name="connsiteY0" fmla="*/ 444500 h 444500"/>
                <a:gd name="connsiteX1" fmla="*/ 38100 w 177800"/>
                <a:gd name="connsiteY1" fmla="*/ 228600 h 444500"/>
                <a:gd name="connsiteX2" fmla="*/ 127000 w 177800"/>
                <a:gd name="connsiteY2" fmla="*/ 38100 h 444500"/>
                <a:gd name="connsiteX3" fmla="*/ 177800 w 17780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444500">
                  <a:moveTo>
                    <a:pt x="0" y="444500"/>
                  </a:moveTo>
                  <a:cubicBezTo>
                    <a:pt x="8466" y="370416"/>
                    <a:pt x="16933" y="296333"/>
                    <a:pt x="38100" y="228600"/>
                  </a:cubicBezTo>
                  <a:cubicBezTo>
                    <a:pt x="59267" y="160867"/>
                    <a:pt x="103717" y="76200"/>
                    <a:pt x="127000" y="38100"/>
                  </a:cubicBezTo>
                  <a:cubicBezTo>
                    <a:pt x="150283" y="0"/>
                    <a:pt x="164041" y="0"/>
                    <a:pt x="177800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440371" y="1693457"/>
              <a:ext cx="3514003" cy="2065941"/>
              <a:chOff x="4440371" y="1693457"/>
              <a:chExt cx="3514003" cy="2065941"/>
            </a:xfrm>
          </p:grpSpPr>
          <p:sp>
            <p:nvSpPr>
              <p:cNvPr id="2" name="Right Triangle 1"/>
              <p:cNvSpPr/>
              <p:nvPr/>
            </p:nvSpPr>
            <p:spPr>
              <a:xfrm>
                <a:off x="4440371" y="1693457"/>
                <a:ext cx="3514003" cy="2065941"/>
              </a:xfrm>
              <a:prstGeom prst="rtTriangl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4440371" y="3415074"/>
                <a:ext cx="333082" cy="344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65492" y="2858530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492" y="2858530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65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5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1649893" y="5251466"/>
            <a:ext cx="3014346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3071" y="3133037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 rot="8113841">
            <a:off x="5220242" y="2054880"/>
            <a:ext cx="3514003" cy="2065941"/>
            <a:chOff x="4440371" y="1693457"/>
            <a:chExt cx="3514003" cy="2065941"/>
          </a:xfrm>
        </p:grpSpPr>
        <p:sp>
          <p:nvSpPr>
            <p:cNvPr id="10" name="Freeform 9"/>
            <p:cNvSpPr/>
            <p:nvPr/>
          </p:nvSpPr>
          <p:spPr>
            <a:xfrm>
              <a:off x="6931860" y="3284577"/>
              <a:ext cx="192815" cy="472330"/>
            </a:xfrm>
            <a:custGeom>
              <a:avLst/>
              <a:gdLst>
                <a:gd name="connsiteX0" fmla="*/ 0 w 177800"/>
                <a:gd name="connsiteY0" fmla="*/ 444500 h 444500"/>
                <a:gd name="connsiteX1" fmla="*/ 38100 w 177800"/>
                <a:gd name="connsiteY1" fmla="*/ 228600 h 444500"/>
                <a:gd name="connsiteX2" fmla="*/ 127000 w 177800"/>
                <a:gd name="connsiteY2" fmla="*/ 38100 h 444500"/>
                <a:gd name="connsiteX3" fmla="*/ 177800 w 17780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444500">
                  <a:moveTo>
                    <a:pt x="0" y="444500"/>
                  </a:moveTo>
                  <a:cubicBezTo>
                    <a:pt x="8466" y="370416"/>
                    <a:pt x="16933" y="296333"/>
                    <a:pt x="38100" y="228600"/>
                  </a:cubicBezTo>
                  <a:cubicBezTo>
                    <a:pt x="59267" y="160867"/>
                    <a:pt x="103717" y="76200"/>
                    <a:pt x="127000" y="38100"/>
                  </a:cubicBezTo>
                  <a:cubicBezTo>
                    <a:pt x="150283" y="0"/>
                    <a:pt x="164041" y="0"/>
                    <a:pt x="177800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440371" y="1693457"/>
              <a:ext cx="3514003" cy="2065941"/>
              <a:chOff x="4440371" y="1693457"/>
              <a:chExt cx="3514003" cy="2065941"/>
            </a:xfrm>
          </p:grpSpPr>
          <p:sp>
            <p:nvSpPr>
              <p:cNvPr id="2" name="Right Triangle 1"/>
              <p:cNvSpPr/>
              <p:nvPr/>
            </p:nvSpPr>
            <p:spPr>
              <a:xfrm>
                <a:off x="4440371" y="1693457"/>
                <a:ext cx="3514003" cy="2065941"/>
              </a:xfrm>
              <a:prstGeom prst="rtTriangl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4440371" y="3415074"/>
                <a:ext cx="333082" cy="344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02848" y="2611891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848" y="2611891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5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5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4635792" y="5251465"/>
            <a:ext cx="3014346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6071" y="1222594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 rot="8113841">
            <a:off x="5220242" y="2054880"/>
            <a:ext cx="3514003" cy="2065941"/>
            <a:chOff x="4440371" y="1693457"/>
            <a:chExt cx="3514003" cy="2065941"/>
          </a:xfrm>
        </p:grpSpPr>
        <p:sp>
          <p:nvSpPr>
            <p:cNvPr id="10" name="Freeform 9"/>
            <p:cNvSpPr/>
            <p:nvPr/>
          </p:nvSpPr>
          <p:spPr>
            <a:xfrm>
              <a:off x="6931860" y="3284577"/>
              <a:ext cx="192815" cy="472330"/>
            </a:xfrm>
            <a:custGeom>
              <a:avLst/>
              <a:gdLst>
                <a:gd name="connsiteX0" fmla="*/ 0 w 177800"/>
                <a:gd name="connsiteY0" fmla="*/ 444500 h 444500"/>
                <a:gd name="connsiteX1" fmla="*/ 38100 w 177800"/>
                <a:gd name="connsiteY1" fmla="*/ 228600 h 444500"/>
                <a:gd name="connsiteX2" fmla="*/ 127000 w 177800"/>
                <a:gd name="connsiteY2" fmla="*/ 38100 h 444500"/>
                <a:gd name="connsiteX3" fmla="*/ 177800 w 17780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444500">
                  <a:moveTo>
                    <a:pt x="0" y="444500"/>
                  </a:moveTo>
                  <a:cubicBezTo>
                    <a:pt x="8466" y="370416"/>
                    <a:pt x="16933" y="296333"/>
                    <a:pt x="38100" y="228600"/>
                  </a:cubicBezTo>
                  <a:cubicBezTo>
                    <a:pt x="59267" y="160867"/>
                    <a:pt x="103717" y="76200"/>
                    <a:pt x="127000" y="38100"/>
                  </a:cubicBezTo>
                  <a:cubicBezTo>
                    <a:pt x="150283" y="0"/>
                    <a:pt x="164041" y="0"/>
                    <a:pt x="177800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440371" y="1693457"/>
              <a:ext cx="3514003" cy="2065941"/>
              <a:chOff x="4440371" y="1693457"/>
              <a:chExt cx="3514003" cy="2065941"/>
            </a:xfrm>
          </p:grpSpPr>
          <p:sp>
            <p:nvSpPr>
              <p:cNvPr id="2" name="Right Triangle 1"/>
              <p:cNvSpPr/>
              <p:nvPr/>
            </p:nvSpPr>
            <p:spPr>
              <a:xfrm>
                <a:off x="4440371" y="1693457"/>
                <a:ext cx="3514003" cy="2065941"/>
              </a:xfrm>
              <a:prstGeom prst="rtTriangl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4440371" y="3415074"/>
                <a:ext cx="333082" cy="344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02848" y="2611891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848" y="2611891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32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𝐻𝑦𝑝𝑜𝑡𝑒𝑛𝑢𝑠𝑒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894" y="5251466"/>
                <a:ext cx="2987419" cy="1377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𝑂𝑝𝑝𝑜𝑠𝑖𝑡𝑒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2" y="5251466"/>
                <a:ext cx="2987419" cy="1377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𝐴𝑑𝑗𝑎𝑐𝑒𝑛𝑡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732" y="5251466"/>
                <a:ext cx="2797630" cy="1377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649895" y="201388"/>
            <a:ext cx="8772467" cy="50500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0" dirty="0"/>
          </a:p>
        </p:txBody>
      </p:sp>
      <p:sp>
        <p:nvSpPr>
          <p:cNvPr id="15" name="Isosceles Triangle 14"/>
          <p:cNvSpPr/>
          <p:nvPr/>
        </p:nvSpPr>
        <p:spPr>
          <a:xfrm rot="10800000">
            <a:off x="7624731" y="5251465"/>
            <a:ext cx="2797631" cy="561508"/>
          </a:xfrm>
          <a:prstGeom prst="triangle">
            <a:avLst>
              <a:gd name="adj" fmla="val 4727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6073" y="277905"/>
            <a:ext cx="6169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Name the side?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93188" y="1665690"/>
            <a:ext cx="706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 rot="8113841">
            <a:off x="5220242" y="2054880"/>
            <a:ext cx="3514003" cy="2065941"/>
            <a:chOff x="4440371" y="1693457"/>
            <a:chExt cx="3514003" cy="2065941"/>
          </a:xfrm>
        </p:grpSpPr>
        <p:sp>
          <p:nvSpPr>
            <p:cNvPr id="10" name="Freeform 9"/>
            <p:cNvSpPr/>
            <p:nvPr/>
          </p:nvSpPr>
          <p:spPr>
            <a:xfrm>
              <a:off x="6931860" y="3284577"/>
              <a:ext cx="192815" cy="472330"/>
            </a:xfrm>
            <a:custGeom>
              <a:avLst/>
              <a:gdLst>
                <a:gd name="connsiteX0" fmla="*/ 0 w 177800"/>
                <a:gd name="connsiteY0" fmla="*/ 444500 h 444500"/>
                <a:gd name="connsiteX1" fmla="*/ 38100 w 177800"/>
                <a:gd name="connsiteY1" fmla="*/ 228600 h 444500"/>
                <a:gd name="connsiteX2" fmla="*/ 127000 w 177800"/>
                <a:gd name="connsiteY2" fmla="*/ 38100 h 444500"/>
                <a:gd name="connsiteX3" fmla="*/ 177800 w 177800"/>
                <a:gd name="connsiteY3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444500">
                  <a:moveTo>
                    <a:pt x="0" y="444500"/>
                  </a:moveTo>
                  <a:cubicBezTo>
                    <a:pt x="8466" y="370416"/>
                    <a:pt x="16933" y="296333"/>
                    <a:pt x="38100" y="228600"/>
                  </a:cubicBezTo>
                  <a:cubicBezTo>
                    <a:pt x="59267" y="160867"/>
                    <a:pt x="103717" y="76200"/>
                    <a:pt x="127000" y="38100"/>
                  </a:cubicBezTo>
                  <a:cubicBezTo>
                    <a:pt x="150283" y="0"/>
                    <a:pt x="164041" y="0"/>
                    <a:pt x="177800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440371" y="1693457"/>
              <a:ext cx="3514003" cy="2065941"/>
              <a:chOff x="4440371" y="1693457"/>
              <a:chExt cx="3514003" cy="2065941"/>
            </a:xfrm>
          </p:grpSpPr>
          <p:sp>
            <p:nvSpPr>
              <p:cNvPr id="2" name="Right Triangle 1"/>
              <p:cNvSpPr/>
              <p:nvPr/>
            </p:nvSpPr>
            <p:spPr>
              <a:xfrm>
                <a:off x="4440371" y="1693457"/>
                <a:ext cx="3514003" cy="2065941"/>
              </a:xfrm>
              <a:prstGeom prst="rtTriangle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4440371" y="3415074"/>
                <a:ext cx="333082" cy="344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02848" y="2611891"/>
                <a:ext cx="12884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848" y="2611891"/>
                <a:ext cx="128846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07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174</Words>
  <Application>Microsoft Office PowerPoint</Application>
  <PresentationFormat>Widescreen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21</cp:revision>
  <dcterms:created xsi:type="dcterms:W3CDTF">2015-12-18T18:44:18Z</dcterms:created>
  <dcterms:modified xsi:type="dcterms:W3CDTF">2021-11-12T12:52:44Z</dcterms:modified>
</cp:coreProperties>
</file>