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33" r:id="rId2"/>
    <p:sldId id="529" r:id="rId3"/>
    <p:sldId id="534" r:id="rId4"/>
    <p:sldId id="532" r:id="rId5"/>
    <p:sldId id="535" r:id="rId6"/>
    <p:sldId id="53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37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0-02T17:49:59.659" v="3" actId="20577"/>
      <pc:docMkLst>
        <pc:docMk/>
      </pc:docMkLst>
      <pc:sldChg chg="modSp mod">
        <pc:chgData name="Stewart Gale" userId="3647ddd2-6040-41ae-a96d-232c23482af8" providerId="ADAL" clId="{ADDBF2C4-AD8D-4E1D-8386-BD3D3561C83C}" dt="2025-10-02T17:49:59.659" v="3" actId="20577"/>
        <pc:sldMkLst>
          <pc:docMk/>
          <pc:sldMk cId="1634853826" sldId="533"/>
        </pc:sldMkLst>
        <pc:spChg chg="mod">
          <ac:chgData name="Stewart Gale" userId="3647ddd2-6040-41ae-a96d-232c23482af8" providerId="ADAL" clId="{ADDBF2C4-AD8D-4E1D-8386-BD3D3561C83C}" dt="2025-10-02T17:49:59.659" v="3" actId="20577"/>
          <ac:spMkLst>
            <pc:docMk/>
            <pc:sldMk cId="1634853826" sldId="533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4D0BC0DD-B657-47E5-AA14-5E3D172B9974}"/>
    <pc:docChg chg="undo custSel addSld delSld modSld modMainMaster modNotesMaster">
      <pc:chgData name="Stewart Gale" userId="3647ddd2-6040-41ae-a96d-232c23482af8" providerId="ADAL" clId="{4D0BC0DD-B657-47E5-AA14-5E3D172B9974}" dt="2024-07-18T10:51:53.861" v="279" actId="47"/>
      <pc:docMkLst>
        <pc:docMk/>
      </pc:docMkLst>
      <pc:sldChg chg="addSp delSp modSp mod">
        <pc:chgData name="Stewart Gale" userId="3647ddd2-6040-41ae-a96d-232c23482af8" providerId="ADAL" clId="{4D0BC0DD-B657-47E5-AA14-5E3D172B9974}" dt="2024-06-24T08:36:25.182" v="51" actId="1076"/>
        <pc:sldMkLst>
          <pc:docMk/>
          <pc:sldMk cId="1349853522" sldId="529"/>
        </pc:sldMkLst>
      </pc:sldChg>
      <pc:sldChg chg="addSp delSp modSp mod modAnim">
        <pc:chgData name="Stewart Gale" userId="3647ddd2-6040-41ae-a96d-232c23482af8" providerId="ADAL" clId="{4D0BC0DD-B657-47E5-AA14-5E3D172B9974}" dt="2024-06-24T08:47:36.325" v="216" actId="1038"/>
        <pc:sldMkLst>
          <pc:docMk/>
          <pc:sldMk cId="2314451268" sldId="530"/>
        </pc:sldMkLst>
      </pc:sldChg>
      <pc:sldChg chg="addSp delSp modSp mod modAnim">
        <pc:chgData name="Stewart Gale" userId="3647ddd2-6040-41ae-a96d-232c23482af8" providerId="ADAL" clId="{4D0BC0DD-B657-47E5-AA14-5E3D172B9974}" dt="2024-06-24T08:45:47.413" v="185" actId="20577"/>
        <pc:sldMkLst>
          <pc:docMk/>
          <pc:sldMk cId="3885846802" sldId="532"/>
        </pc:sldMkLst>
      </pc:sldChg>
      <pc:sldChg chg="delSp modSp mod">
        <pc:chgData name="Stewart Gale" userId="3647ddd2-6040-41ae-a96d-232c23482af8" providerId="ADAL" clId="{4D0BC0DD-B657-47E5-AA14-5E3D172B9974}" dt="2024-06-24T08:33:58.985" v="10" actId="255"/>
        <pc:sldMkLst>
          <pc:docMk/>
          <pc:sldMk cId="1634853826" sldId="533"/>
        </pc:sldMkLst>
      </pc:sldChg>
      <pc:sldChg chg="addSp delSp modSp mod delAnim modAnim">
        <pc:chgData name="Stewart Gale" userId="3647ddd2-6040-41ae-a96d-232c23482af8" providerId="ADAL" clId="{4D0BC0DD-B657-47E5-AA14-5E3D172B9974}" dt="2024-06-24T08:39:45.670" v="91"/>
        <pc:sldMkLst>
          <pc:docMk/>
          <pc:sldMk cId="2618738216" sldId="534"/>
        </pc:sldMkLst>
      </pc:sldChg>
      <pc:sldChg chg="addSp modSp new mod modAnim">
        <pc:chgData name="Stewart Gale" userId="3647ddd2-6040-41ae-a96d-232c23482af8" providerId="ADAL" clId="{4D0BC0DD-B657-47E5-AA14-5E3D172B9974}" dt="2024-06-24T08:49:30.163" v="264"/>
        <pc:sldMkLst>
          <pc:docMk/>
          <pc:sldMk cId="1120178157" sldId="535"/>
        </pc:sldMkLst>
      </pc:sldChg>
      <pc:sldChg chg="addSp delSp modSp new del mod delAnim modAnim">
        <pc:chgData name="Stewart Gale" userId="3647ddd2-6040-41ae-a96d-232c23482af8" providerId="ADAL" clId="{4D0BC0DD-B657-47E5-AA14-5E3D172B9974}" dt="2024-07-18T10:51:53.861" v="279" actId="47"/>
        <pc:sldMkLst>
          <pc:docMk/>
          <pc:sldMk cId="681911938" sldId="536"/>
        </pc:sldMkLst>
      </pc:sldChg>
      <pc:sldMasterChg chg="modSp modSldLayout">
        <pc:chgData name="Stewart Gale" userId="3647ddd2-6040-41ae-a96d-232c23482af8" providerId="ADAL" clId="{4D0BC0DD-B657-47E5-AA14-5E3D172B9974}" dt="2024-06-24T08:33:25.463" v="1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4D0BC0DD-B657-47E5-AA14-5E3D172B9974}" dt="2024-06-24T08:33:25.463" v="1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4D0BC0DD-B657-47E5-AA14-5E3D172B9974}" dt="2024-06-24T08:33:25.463" v="1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4D0BC0DD-B657-47E5-AA14-5E3D172B9974}" dt="2024-06-24T08:33:25.463" v="1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4D0BC0DD-B657-47E5-AA14-5E3D172B9974}" dt="2024-06-24T08:33:25.463" v="1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4D0BC0DD-B657-47E5-AA14-5E3D172B9974}" dt="2024-06-24T08:33:25.463" v="1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4D0BC0DD-B657-47E5-AA14-5E3D172B9974}" dt="2024-06-24T08:33:25.463" v="1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4D0BC0DD-B657-47E5-AA14-5E3D172B9974}" dt="2024-06-24T08:33:25.463" v="1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260648"/>
            <a:ext cx="1000911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Moments</a:t>
            </a:r>
          </a:p>
          <a:p>
            <a:pPr algn="ctr"/>
            <a:r>
              <a:rPr lang="en-GB" sz="10000" dirty="0"/>
              <a:t>Tilting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4 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4 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63485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F710665-D6E9-4F8B-A46E-37C8F0D441ED}"/>
                  </a:ext>
                </a:extLst>
              </p:cNvPr>
              <p:cNvSpPr txBox="1"/>
              <p:nvPr/>
            </p:nvSpPr>
            <p:spPr>
              <a:xfrm>
                <a:off x="3719736" y="1772816"/>
                <a:ext cx="638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F710665-D6E9-4F8B-A46E-37C8F0D44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1772816"/>
                <a:ext cx="638365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3705CA-C3BD-48B4-AB0C-AFFC21C19CA2}"/>
                  </a:ext>
                </a:extLst>
              </p:cNvPr>
              <p:cNvSpPr txBox="1"/>
              <p:nvPr/>
            </p:nvSpPr>
            <p:spPr>
              <a:xfrm>
                <a:off x="7154694" y="1781984"/>
                <a:ext cx="638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3705CA-C3BD-48B4-AB0C-AFFC21C19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4694" y="1781984"/>
                <a:ext cx="63836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2BEAE8-67B2-4D29-8437-69AAFA3EC9DC}"/>
                  </a:ext>
                </a:extLst>
              </p:cNvPr>
              <p:cNvSpPr txBox="1"/>
              <p:nvPr/>
            </p:nvSpPr>
            <p:spPr>
              <a:xfrm>
                <a:off x="1631504" y="3191907"/>
                <a:ext cx="8811988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A force </a:t>
                </a:r>
                <a:r>
                  <a:rPr lang="en-GB" sz="4000" b="1" dirty="0">
                    <a:solidFill>
                      <a:srgbClr val="FF0000"/>
                    </a:solidFill>
                  </a:rPr>
                  <a:t>F</a:t>
                </a:r>
                <a:r>
                  <a:rPr lang="en-GB" sz="4000" dirty="0"/>
                  <a:t> is applied at the end of the rod.</a:t>
                </a:r>
              </a:p>
              <a:p>
                <a:pPr algn="ctr"/>
                <a:r>
                  <a:rPr lang="en-GB" sz="4000" dirty="0"/>
                  <a:t>The rod is now on the verge of tilting </a:t>
                </a:r>
              </a:p>
              <a:p>
                <a:pPr algn="ctr"/>
                <a:r>
                  <a:rPr lang="en-GB" sz="4000" dirty="0"/>
                  <a:t>about the support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GB" sz="4000" dirty="0"/>
                  <a:t>. 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2BEAE8-67B2-4D29-8437-69AAFA3EC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191907"/>
                <a:ext cx="8811988" cy="2000548"/>
              </a:xfrm>
              <a:prstGeom prst="rect">
                <a:avLst/>
              </a:prstGeom>
              <a:blipFill>
                <a:blip r:embed="rId4"/>
                <a:stretch>
                  <a:fillRect l="-1176" t="-5488" r="-1107" b="-91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32">
            <a:extLst>
              <a:ext uri="{FF2B5EF4-FFF2-40B4-BE49-F238E27FC236}">
                <a16:creationId xmlns:a16="http://schemas.microsoft.com/office/drawing/2014/main" id="{D48D3766-0A77-4F89-B1E9-782089D26298}"/>
              </a:ext>
            </a:extLst>
          </p:cNvPr>
          <p:cNvSpPr txBox="1"/>
          <p:nvPr/>
        </p:nvSpPr>
        <p:spPr>
          <a:xfrm>
            <a:off x="4655840" y="217799"/>
            <a:ext cx="219257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Tilting</a:t>
            </a:r>
            <a:endParaRPr lang="en-GB" sz="48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6B35ED-2B80-68C4-2A32-094F4934AC3B}"/>
              </a:ext>
            </a:extLst>
          </p:cNvPr>
          <p:cNvGrpSpPr/>
          <p:nvPr/>
        </p:nvGrpSpPr>
        <p:grpSpPr>
          <a:xfrm>
            <a:off x="2258151" y="810758"/>
            <a:ext cx="7272807" cy="1840505"/>
            <a:chOff x="2855641" y="724399"/>
            <a:chExt cx="6008279" cy="150630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49C996C-C5F9-4D08-862F-BBE6BAA38CF8}"/>
                </a:ext>
              </a:extLst>
            </p:cNvPr>
            <p:cNvCxnSpPr>
              <a:cxnSpLocks/>
            </p:cNvCxnSpPr>
            <p:nvPr/>
          </p:nvCxnSpPr>
          <p:spPr>
            <a:xfrm>
              <a:off x="3143672" y="1984237"/>
              <a:ext cx="5720248" cy="691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E6B9DEE-CB5B-447D-A50B-338C9F076815}"/>
                </a:ext>
              </a:extLst>
            </p:cNvPr>
            <p:cNvSpPr/>
            <p:nvPr/>
          </p:nvSpPr>
          <p:spPr>
            <a:xfrm>
              <a:off x="4121100" y="2002533"/>
              <a:ext cx="329573" cy="215472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50F6542-9B0C-4BCC-959E-FDE7347B0D1C}"/>
                </a:ext>
              </a:extLst>
            </p:cNvPr>
            <p:cNvSpPr/>
            <p:nvPr/>
          </p:nvSpPr>
          <p:spPr>
            <a:xfrm>
              <a:off x="6972466" y="2015235"/>
              <a:ext cx="329573" cy="215472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3143672" y="1363542"/>
              <a:ext cx="4496" cy="58861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2855641" y="724399"/>
                  <a:ext cx="627095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oMath>
                    </m:oMathPara>
                  </a14:m>
                  <a:endParaRPr lang="en-GB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5641" y="724399"/>
                  <a:ext cx="627095" cy="70788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/>
          <p:cNvSpPr txBox="1"/>
          <p:nvPr/>
        </p:nvSpPr>
        <p:spPr>
          <a:xfrm>
            <a:off x="371364" y="5523737"/>
            <a:ext cx="11449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What is does it mean that it is on the point of titling?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349853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49C996C-C5F9-4D08-862F-BBE6BAA38CF8}"/>
              </a:ext>
            </a:extLst>
          </p:cNvPr>
          <p:cNvCxnSpPr>
            <a:cxnSpLocks/>
          </p:cNvCxnSpPr>
          <p:nvPr/>
        </p:nvCxnSpPr>
        <p:spPr>
          <a:xfrm>
            <a:off x="1985046" y="4911549"/>
            <a:ext cx="8731307" cy="118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2E6B9DEE-CB5B-447D-A50B-338C9F076815}"/>
              </a:ext>
            </a:extLst>
          </p:cNvPr>
          <p:cNvSpPr/>
          <p:nvPr/>
        </p:nvSpPr>
        <p:spPr>
          <a:xfrm>
            <a:off x="3476979" y="4942924"/>
            <a:ext cx="503056" cy="36951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50F6542-9B0C-4BCC-959E-FDE7347B0D1C}"/>
              </a:ext>
            </a:extLst>
          </p:cNvPr>
          <p:cNvSpPr/>
          <p:nvPr/>
        </p:nvSpPr>
        <p:spPr>
          <a:xfrm>
            <a:off x="7829264" y="4964707"/>
            <a:ext cx="503056" cy="36951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710665-D6E9-4F8B-A46E-37C8F0D441ED}"/>
                  </a:ext>
                </a:extLst>
              </p:cNvPr>
              <p:cNvSpPr txBox="1"/>
              <p:nvPr/>
            </p:nvSpPr>
            <p:spPr>
              <a:xfrm>
                <a:off x="3229818" y="5335755"/>
                <a:ext cx="9743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710665-D6E9-4F8B-A46E-37C8F0D44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818" y="5335755"/>
                <a:ext cx="974391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3705CA-C3BD-48B4-AB0C-AFFC21C19CA2}"/>
                  </a:ext>
                </a:extLst>
              </p:cNvPr>
              <p:cNvSpPr txBox="1"/>
              <p:nvPr/>
            </p:nvSpPr>
            <p:spPr>
              <a:xfrm>
                <a:off x="7593594" y="5399733"/>
                <a:ext cx="9743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3705CA-C3BD-48B4-AB0C-AFFC21C19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594" y="5399733"/>
                <a:ext cx="97439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 flipH="1">
            <a:off x="2060260" y="3848856"/>
            <a:ext cx="6863" cy="100940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775519" y="3009144"/>
                <a:ext cx="753059" cy="923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en-GB" sz="5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19" y="3009144"/>
                <a:ext cx="753059" cy="923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127448" y="332656"/>
            <a:ext cx="102488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If a beam is on the point of tilting,</a:t>
            </a:r>
          </a:p>
          <a:p>
            <a:pPr algn="ctr"/>
            <a:r>
              <a:rPr lang="en-US" sz="4800" dirty="0"/>
              <a:t> then there is no reactional force at B </a:t>
            </a:r>
          </a:p>
          <a:p>
            <a:pPr algn="ctr"/>
            <a:r>
              <a:rPr lang="en-US" sz="4800" dirty="0"/>
              <a:t>and the system is still in equilibrium.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61873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033801-392A-42CA-9BB3-04162FFDCF84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377264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A uniform beam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000" dirty="0"/>
                  <a:t>, of mass 45kg and length 16m, </a:t>
                </a:r>
              </a:p>
              <a:p>
                <a:r>
                  <a:rPr lang="en-GB" sz="3000" dirty="0"/>
                  <a:t>rests horizontally on supports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3000" dirty="0"/>
                  <a:t> 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3000" dirty="0"/>
                  <a:t> m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lang="en-GB" sz="3000" dirty="0"/>
                  <a:t> m.</a:t>
                </a:r>
              </a:p>
              <a:p>
                <a:r>
                  <a:rPr lang="en-GB" sz="3000" dirty="0"/>
                  <a:t>When Lewis stands at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, the beam is on the point of tilting about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.</a:t>
                </a:r>
              </a:p>
              <a:p>
                <a:r>
                  <a:rPr lang="en-GB" sz="3000" dirty="0"/>
                  <a:t>Determine Lewis’ mass.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033801-392A-42CA-9BB3-04162FFDC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1938992"/>
              </a:xfrm>
              <a:prstGeom prst="rect">
                <a:avLst/>
              </a:prstGeom>
              <a:blipFill>
                <a:blip r:embed="rId2"/>
                <a:stretch>
                  <a:fillRect b="-433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5B57339-6EAE-41E7-957A-0C43045CF071}"/>
                  </a:ext>
                </a:extLst>
              </p:cNvPr>
              <p:cNvSpPr txBox="1"/>
              <p:nvPr/>
            </p:nvSpPr>
            <p:spPr>
              <a:xfrm>
                <a:off x="7968208" y="5354130"/>
                <a:ext cx="3240360" cy="1113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135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=27</m:t>
                      </m:r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5B57339-6EAE-41E7-957A-0C43045CF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5354130"/>
                <a:ext cx="3240360" cy="11139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5560" y="2492896"/>
            <a:ext cx="8355443" cy="21840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D0746A-B866-63D3-7BE7-FE7D5F3862ED}"/>
                  </a:ext>
                </a:extLst>
              </p:cNvPr>
              <p:cNvSpPr txBox="1"/>
              <p:nvPr/>
            </p:nvSpPr>
            <p:spPr>
              <a:xfrm>
                <a:off x="659396" y="4975459"/>
                <a:ext cx="2952328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Moments  </a:t>
                </a:r>
                <a14:m>
                  <m:oMath xmlns:m="http://schemas.openxmlformats.org/officeDocument/2006/math">
                    <m:r>
                      <a:rPr kumimoji="0" lang="en-GB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𝑪</m:t>
                    </m:r>
                    <m:r>
                      <a:rPr kumimoji="0" lang="en-GB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D0746A-B866-63D3-7BE7-FE7D5F386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4975459"/>
                <a:ext cx="2952328" cy="646331"/>
              </a:xfrm>
              <a:prstGeom prst="rect">
                <a:avLst/>
              </a:prstGeom>
              <a:blipFill>
                <a:blip r:embed="rId5"/>
                <a:stretch>
                  <a:fillRect l="-5165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B04112-D48F-0755-9BE2-E0AEBFCD3688}"/>
                  </a:ext>
                </a:extLst>
              </p:cNvPr>
              <p:cNvSpPr txBox="1"/>
              <p:nvPr/>
            </p:nvSpPr>
            <p:spPr>
              <a:xfrm>
                <a:off x="4079776" y="4898241"/>
                <a:ext cx="37444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×5=3×45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B04112-D48F-0755-9BE2-E0AEBFCD3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898241"/>
                <a:ext cx="374441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9D4C1B-C362-E08E-743C-AA7635267B4A}"/>
                  </a:ext>
                </a:extLst>
              </p:cNvPr>
              <p:cNvSpPr txBox="1"/>
              <p:nvPr/>
            </p:nvSpPr>
            <p:spPr>
              <a:xfrm>
                <a:off x="4608228" y="5704264"/>
                <a:ext cx="26875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=135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9D4C1B-C362-E08E-743C-AA7635267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28" y="5704264"/>
                <a:ext cx="268751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84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6" grpId="0" animBg="1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48FE0057-F1E9-3433-D53A-A4887E14A1BA}"/>
              </a:ext>
            </a:extLst>
          </p:cNvPr>
          <p:cNvSpPr txBox="1"/>
          <p:nvPr/>
        </p:nvSpPr>
        <p:spPr>
          <a:xfrm>
            <a:off x="839416" y="548680"/>
            <a:ext cx="1022513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Tilting - Suspended Systems</a:t>
            </a:r>
            <a:endParaRPr lang="en-GB" sz="6600" b="1" dirty="0"/>
          </a:p>
        </p:txBody>
      </p:sp>
      <p:pic>
        <p:nvPicPr>
          <p:cNvPr id="1026" name="Picture 2" descr="Hanging Sign Photos and Images | Shutterstock">
            <a:extLst>
              <a:ext uri="{FF2B5EF4-FFF2-40B4-BE49-F238E27FC236}">
                <a16:creationId xmlns:a16="http://schemas.microsoft.com/office/drawing/2014/main" id="{625A9F45-1AA9-D485-4C65-CECC3E1436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0" r="10543" b="28400"/>
          <a:stretch/>
        </p:blipFill>
        <p:spPr bwMode="auto">
          <a:xfrm>
            <a:off x="2999656" y="2204864"/>
            <a:ext cx="6714815" cy="370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0A18FAF-23DF-0E20-EAA1-9D155E0901CF}"/>
              </a:ext>
            </a:extLst>
          </p:cNvPr>
          <p:cNvCxnSpPr>
            <a:cxnSpLocks/>
          </p:cNvCxnSpPr>
          <p:nvPr/>
        </p:nvCxnSpPr>
        <p:spPr>
          <a:xfrm flipV="1">
            <a:off x="4295800" y="1988840"/>
            <a:ext cx="0" cy="1944216"/>
          </a:xfrm>
          <a:prstGeom prst="straightConnector1">
            <a:avLst/>
          </a:prstGeom>
          <a:ln w="1301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8A17A08-B525-2C32-A5A6-3B264CE18C1F}"/>
              </a:ext>
            </a:extLst>
          </p:cNvPr>
          <p:cNvCxnSpPr>
            <a:cxnSpLocks/>
          </p:cNvCxnSpPr>
          <p:nvPr/>
        </p:nvCxnSpPr>
        <p:spPr>
          <a:xfrm flipV="1">
            <a:off x="8184232" y="1988840"/>
            <a:ext cx="0" cy="1944216"/>
          </a:xfrm>
          <a:prstGeom prst="straightConnector1">
            <a:avLst/>
          </a:prstGeom>
          <a:ln w="1301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17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87D413-41B4-4A14-9C93-3A63517AB183}"/>
                  </a:ext>
                </a:extLst>
              </p:cNvPr>
              <p:cNvSpPr txBox="1"/>
              <p:nvPr/>
            </p:nvSpPr>
            <p:spPr>
              <a:xfrm>
                <a:off x="407368" y="282329"/>
                <a:ext cx="1130525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non-uniform rod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, of length 10 m and weight 40 N, is suspended from a pair of light cables attached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2800" dirty="0"/>
                  <a:t>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800" dirty="0"/>
                  <a:t> m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𝐵𝐷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800" dirty="0"/>
                  <a:t> m.</a:t>
                </a:r>
              </a:p>
              <a:p>
                <a:r>
                  <a:rPr lang="en-GB" sz="2800" dirty="0"/>
                  <a:t>When a weight of 25 N is hung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the rod is on the point of rotating.</a:t>
                </a:r>
              </a:p>
              <a:p>
                <a:r>
                  <a:rPr lang="en-GB" sz="2800" dirty="0"/>
                  <a:t>Find the distance of the centre of mass of the rod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487D413-41B4-4A14-9C93-3A63517AB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82329"/>
                <a:ext cx="11305256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464FBFD-9E38-4703-8C7E-0A5AFC0AA225}"/>
                  </a:ext>
                </a:extLst>
              </p:cNvPr>
              <p:cNvSpPr txBox="1"/>
              <p:nvPr/>
            </p:nvSpPr>
            <p:spPr>
              <a:xfrm>
                <a:off x="4295800" y="4888826"/>
                <a:ext cx="525658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25×3=40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464FBFD-9E38-4703-8C7E-0A5AFC0AA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888826"/>
                <a:ext cx="525658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7810694" y="2227247"/>
                <a:ext cx="101662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694" y="2227247"/>
                <a:ext cx="1016625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6892" y="2365058"/>
            <a:ext cx="7758215" cy="23947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DE484F-96C2-1B12-C048-DFD002D6E164}"/>
                  </a:ext>
                </a:extLst>
              </p:cNvPr>
              <p:cNvSpPr txBox="1"/>
              <p:nvPr/>
            </p:nvSpPr>
            <p:spPr>
              <a:xfrm>
                <a:off x="659396" y="4975459"/>
                <a:ext cx="2952328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Moments  </a:t>
                </a:r>
                <a14:m>
                  <m:oMath xmlns:m="http://schemas.openxmlformats.org/officeDocument/2006/math">
                    <m:r>
                      <a:rPr kumimoji="0" lang="en-GB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𝑪</m:t>
                    </m:r>
                    <m:r>
                      <a:rPr kumimoji="0" lang="en-GB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DE484F-96C2-1B12-C048-DFD002D6E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4975459"/>
                <a:ext cx="2952328" cy="646331"/>
              </a:xfrm>
              <a:prstGeom prst="rect">
                <a:avLst/>
              </a:prstGeom>
              <a:blipFill>
                <a:blip r:embed="rId6"/>
                <a:stretch>
                  <a:fillRect l="-5165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3B0ABB-4E79-0AAC-26F9-CD0E2D87356D}"/>
                  </a:ext>
                </a:extLst>
              </p:cNvPr>
              <p:cNvSpPr txBox="1"/>
              <p:nvPr/>
            </p:nvSpPr>
            <p:spPr>
              <a:xfrm>
                <a:off x="5294589" y="5787303"/>
                <a:ext cx="368173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𝟖𝟕𝟓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3B0ABB-4E79-0AAC-26F9-CD0E2D873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589" y="5787303"/>
                <a:ext cx="3681731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45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22779</TotalTime>
  <Words>243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850</cp:revision>
  <dcterms:created xsi:type="dcterms:W3CDTF">2013-02-28T07:36:55Z</dcterms:created>
  <dcterms:modified xsi:type="dcterms:W3CDTF">2025-10-02T17:50:02Z</dcterms:modified>
</cp:coreProperties>
</file>