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711" r:id="rId2"/>
    <p:sldId id="708" r:id="rId3"/>
    <p:sldId id="714" r:id="rId4"/>
    <p:sldId id="702" r:id="rId5"/>
    <p:sldId id="703" r:id="rId6"/>
    <p:sldId id="701" r:id="rId7"/>
    <p:sldId id="712" r:id="rId8"/>
    <p:sldId id="709" r:id="rId9"/>
    <p:sldId id="710" r:id="rId10"/>
    <p:sldId id="670" r:id="rId11"/>
    <p:sldId id="717" r:id="rId12"/>
    <p:sldId id="674" r:id="rId13"/>
    <p:sldId id="675" r:id="rId14"/>
    <p:sldId id="71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FD3CBE-761E-4D60-9220-26F328300228}" v="53" dt="2025-02-20T12:21:05.5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606" autoAdjust="0"/>
    <p:restoredTop sz="92066" autoAdjust="0"/>
  </p:normalViewPr>
  <p:slideViewPr>
    <p:cSldViewPr>
      <p:cViewPr varScale="1">
        <p:scale>
          <a:sx n="91" d="100"/>
          <a:sy n="91" d="100"/>
        </p:scale>
        <p:origin x="90" y="51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6D4BEA36-1FD9-4E32-8671-D2FE7237EC9A}"/>
    <pc:docChg chg="undo custSel addSld delSld modSld sldOrd">
      <pc:chgData name="Stewart Gale" userId="3647ddd2-6040-41ae-a96d-232c23482af8" providerId="ADAL" clId="{6D4BEA36-1FD9-4E32-8671-D2FE7237EC9A}" dt="2021-03-18T04:20:39.236" v="267" actId="680"/>
      <pc:docMkLst>
        <pc:docMk/>
      </pc:docMkLst>
      <pc:sldChg chg="addSp delSp modSp mod modAnim">
        <pc:chgData name="Stewart Gale" userId="3647ddd2-6040-41ae-a96d-232c23482af8" providerId="ADAL" clId="{6D4BEA36-1FD9-4E32-8671-D2FE7237EC9A}" dt="2021-03-10T07:15:50.361" v="183"/>
        <pc:sldMkLst>
          <pc:docMk/>
          <pc:sldMk cId="3420332813" sldId="674"/>
        </pc:sldMkLst>
      </pc:sldChg>
      <pc:sldChg chg="addSp delSp modSp mod delAnim modAnim">
        <pc:chgData name="Stewart Gale" userId="3647ddd2-6040-41ae-a96d-232c23482af8" providerId="ADAL" clId="{6D4BEA36-1FD9-4E32-8671-D2FE7237EC9A}" dt="2021-03-10T07:21:49.164" v="247" actId="1076"/>
        <pc:sldMkLst>
          <pc:docMk/>
          <pc:sldMk cId="3173386584" sldId="675"/>
        </pc:sldMkLst>
      </pc:sldChg>
      <pc:sldChg chg="modSp mod ord">
        <pc:chgData name="Stewart Gale" userId="3647ddd2-6040-41ae-a96d-232c23482af8" providerId="ADAL" clId="{6D4BEA36-1FD9-4E32-8671-D2FE7237EC9A}" dt="2021-03-10T07:08:51.161" v="123" actId="1076"/>
        <pc:sldMkLst>
          <pc:docMk/>
          <pc:sldMk cId="955655885" sldId="701"/>
        </pc:sldMkLst>
      </pc:sldChg>
      <pc:sldChg chg="modSp mod ord">
        <pc:chgData name="Stewart Gale" userId="3647ddd2-6040-41ae-a96d-232c23482af8" providerId="ADAL" clId="{6D4BEA36-1FD9-4E32-8671-D2FE7237EC9A}" dt="2021-03-10T07:05:49.499" v="84" actId="1076"/>
        <pc:sldMkLst>
          <pc:docMk/>
          <pc:sldMk cId="1421620271" sldId="702"/>
        </pc:sldMkLst>
      </pc:sldChg>
      <pc:sldChg chg="modSp mod ord">
        <pc:chgData name="Stewart Gale" userId="3647ddd2-6040-41ae-a96d-232c23482af8" providerId="ADAL" clId="{6D4BEA36-1FD9-4E32-8671-D2FE7237EC9A}" dt="2021-03-10T07:07:34.883" v="101" actId="1076"/>
        <pc:sldMkLst>
          <pc:docMk/>
          <pc:sldMk cId="2158375477" sldId="703"/>
        </pc:sldMkLst>
      </pc:sldChg>
      <pc:sldChg chg="modSp mod">
        <pc:chgData name="Stewart Gale" userId="3647ddd2-6040-41ae-a96d-232c23482af8" providerId="ADAL" clId="{6D4BEA36-1FD9-4E32-8671-D2FE7237EC9A}" dt="2021-03-10T07:03:02.842" v="21" actId="113"/>
        <pc:sldMkLst>
          <pc:docMk/>
          <pc:sldMk cId="1003257099" sldId="708"/>
        </pc:sldMkLst>
      </pc:sldChg>
      <pc:sldChg chg="modSp mod">
        <pc:chgData name="Stewart Gale" userId="3647ddd2-6040-41ae-a96d-232c23482af8" providerId="ADAL" clId="{6D4BEA36-1FD9-4E32-8671-D2FE7237EC9A}" dt="2021-03-10T07:14:20.184" v="160" actId="1076"/>
        <pc:sldMkLst>
          <pc:docMk/>
          <pc:sldMk cId="4106486815" sldId="709"/>
        </pc:sldMkLst>
      </pc:sldChg>
      <pc:sldChg chg="modSp mod">
        <pc:chgData name="Stewart Gale" userId="3647ddd2-6040-41ae-a96d-232c23482af8" providerId="ADAL" clId="{6D4BEA36-1FD9-4E32-8671-D2FE7237EC9A}" dt="2021-03-10T07:15:07.072" v="174" actId="1076"/>
        <pc:sldMkLst>
          <pc:docMk/>
          <pc:sldMk cId="4047939956" sldId="710"/>
        </pc:sldMkLst>
      </pc:sldChg>
      <pc:sldChg chg="modSp mod">
        <pc:chgData name="Stewart Gale" userId="3647ddd2-6040-41ae-a96d-232c23482af8" providerId="ADAL" clId="{6D4BEA36-1FD9-4E32-8671-D2FE7237EC9A}" dt="2021-03-10T07:02:09.162" v="4" actId="1076"/>
        <pc:sldMkLst>
          <pc:docMk/>
          <pc:sldMk cId="2452361550" sldId="711"/>
        </pc:sldMkLst>
      </pc:sldChg>
      <pc:sldChg chg="addSp delSp modSp mod ord modAnim">
        <pc:chgData name="Stewart Gale" userId="3647ddd2-6040-41ae-a96d-232c23482af8" providerId="ADAL" clId="{6D4BEA36-1FD9-4E32-8671-D2FE7237EC9A}" dt="2021-03-10T07:10:17.264" v="146"/>
        <pc:sldMkLst>
          <pc:docMk/>
          <pc:sldMk cId="2879490866" sldId="713"/>
        </pc:sldMkLst>
      </pc:sldChg>
      <pc:sldChg chg="delSp modSp add mod">
        <pc:chgData name="Stewart Gale" userId="3647ddd2-6040-41ae-a96d-232c23482af8" providerId="ADAL" clId="{6D4BEA36-1FD9-4E32-8671-D2FE7237EC9A}" dt="2021-03-10T07:04:07.620" v="55" actId="1076"/>
        <pc:sldMkLst>
          <pc:docMk/>
          <pc:sldMk cId="4092708383" sldId="714"/>
        </pc:sldMkLst>
      </pc:sldChg>
      <pc:sldChg chg="delSp add del mod">
        <pc:chgData name="Stewart Gale" userId="3647ddd2-6040-41ae-a96d-232c23482af8" providerId="ADAL" clId="{6D4BEA36-1FD9-4E32-8671-D2FE7237EC9A}" dt="2021-03-10T07:10:32.278" v="148" actId="47"/>
        <pc:sldMkLst>
          <pc:docMk/>
          <pc:sldMk cId="113945226" sldId="715"/>
        </pc:sldMkLst>
      </pc:sldChg>
      <pc:sldChg chg="addSp delSp modSp add mod delAnim modAnim">
        <pc:chgData name="Stewart Gale" userId="3647ddd2-6040-41ae-a96d-232c23482af8" providerId="ADAL" clId="{6D4BEA36-1FD9-4E32-8671-D2FE7237EC9A}" dt="2021-03-10T07:26:06.122" v="266"/>
        <pc:sldMkLst>
          <pc:docMk/>
          <pc:sldMk cId="2983717447" sldId="715"/>
        </pc:sldMkLst>
      </pc:sldChg>
      <pc:sldChg chg="new">
        <pc:chgData name="Stewart Gale" userId="3647ddd2-6040-41ae-a96d-232c23482af8" providerId="ADAL" clId="{6D4BEA36-1FD9-4E32-8671-D2FE7237EC9A}" dt="2021-03-18T04:20:39.236" v="267" actId="680"/>
        <pc:sldMkLst>
          <pc:docMk/>
          <pc:sldMk cId="2347081515" sldId="716"/>
        </pc:sldMkLst>
      </pc:sldChg>
    </pc:docChg>
  </pc:docChgLst>
  <pc:docChgLst>
    <pc:chgData name="Stewart Gale" userId="3647ddd2-6040-41ae-a96d-232c23482af8" providerId="ADAL" clId="{991E0374-DA03-4527-B5D7-9F1E690BFA04}"/>
    <pc:docChg chg="custSel delSld modSld">
      <pc:chgData name="Stewart Gale" userId="3647ddd2-6040-41ae-a96d-232c23482af8" providerId="ADAL" clId="{991E0374-DA03-4527-B5D7-9F1E690BFA04}" dt="2022-04-25T09:07:17.715" v="35" actId="20577"/>
      <pc:docMkLst>
        <pc:docMk/>
      </pc:docMkLst>
      <pc:sldChg chg="modAnim">
        <pc:chgData name="Stewart Gale" userId="3647ddd2-6040-41ae-a96d-232c23482af8" providerId="ADAL" clId="{991E0374-DA03-4527-B5D7-9F1E690BFA04}" dt="2022-04-10T19:21:49.256" v="9"/>
        <pc:sldMkLst>
          <pc:docMk/>
          <pc:sldMk cId="955655885" sldId="701"/>
        </pc:sldMkLst>
      </pc:sldChg>
      <pc:sldChg chg="modAnim">
        <pc:chgData name="Stewart Gale" userId="3647ddd2-6040-41ae-a96d-232c23482af8" providerId="ADAL" clId="{991E0374-DA03-4527-B5D7-9F1E690BFA04}" dt="2022-04-10T19:21:26.972" v="5"/>
        <pc:sldMkLst>
          <pc:docMk/>
          <pc:sldMk cId="1421620271" sldId="702"/>
        </pc:sldMkLst>
      </pc:sldChg>
      <pc:sldChg chg="modAnim">
        <pc:chgData name="Stewart Gale" userId="3647ddd2-6040-41ae-a96d-232c23482af8" providerId="ADAL" clId="{991E0374-DA03-4527-B5D7-9F1E690BFA04}" dt="2022-04-10T19:21:37.274" v="7"/>
        <pc:sldMkLst>
          <pc:docMk/>
          <pc:sldMk cId="2158375477" sldId="703"/>
        </pc:sldMkLst>
      </pc:sldChg>
      <pc:sldChg chg="modSp mod">
        <pc:chgData name="Stewart Gale" userId="3647ddd2-6040-41ae-a96d-232c23482af8" providerId="ADAL" clId="{991E0374-DA03-4527-B5D7-9F1E690BFA04}" dt="2022-04-25T09:07:17.715" v="35" actId="20577"/>
        <pc:sldMkLst>
          <pc:docMk/>
          <pc:sldMk cId="2452361550" sldId="711"/>
        </pc:sldMkLst>
      </pc:sldChg>
      <pc:sldChg chg="modSp mod">
        <pc:chgData name="Stewart Gale" userId="3647ddd2-6040-41ae-a96d-232c23482af8" providerId="ADAL" clId="{991E0374-DA03-4527-B5D7-9F1E690BFA04}" dt="2022-04-10T19:22:29.840" v="19" actId="20577"/>
        <pc:sldMkLst>
          <pc:docMk/>
          <pc:sldMk cId="2879490866" sldId="713"/>
        </pc:sldMkLst>
      </pc:sldChg>
      <pc:sldChg chg="addSp delSp modSp mod">
        <pc:chgData name="Stewart Gale" userId="3647ddd2-6040-41ae-a96d-232c23482af8" providerId="ADAL" clId="{991E0374-DA03-4527-B5D7-9F1E690BFA04}" dt="2022-04-12T15:25:37.952" v="33" actId="478"/>
        <pc:sldMkLst>
          <pc:docMk/>
          <pc:sldMk cId="2983717447" sldId="715"/>
        </pc:sldMkLst>
      </pc:sldChg>
      <pc:sldChg chg="del">
        <pc:chgData name="Stewart Gale" userId="3647ddd2-6040-41ae-a96d-232c23482af8" providerId="ADAL" clId="{991E0374-DA03-4527-B5D7-9F1E690BFA04}" dt="2022-04-10T19:20:57.769" v="3" actId="47"/>
        <pc:sldMkLst>
          <pc:docMk/>
          <pc:sldMk cId="2347081515" sldId="716"/>
        </pc:sldMkLst>
      </pc:sldChg>
    </pc:docChg>
  </pc:docChgLst>
  <pc:docChgLst>
    <pc:chgData name="Stewart Gale" userId="3647ddd2-6040-41ae-a96d-232c23482af8" providerId="ADAL" clId="{7E7E9E58-C41B-4E75-9CB9-FB32458D944A}"/>
    <pc:docChg chg="custSel addSld delSld modSld modMainMaster modNotesMaster">
      <pc:chgData name="Stewart Gale" userId="3647ddd2-6040-41ae-a96d-232c23482af8" providerId="ADAL" clId="{7E7E9E58-C41B-4E75-9CB9-FB32458D944A}" dt="2023-08-25T21:17:15.434" v="653" actId="20577"/>
      <pc:docMkLst>
        <pc:docMk/>
      </pc:docMkLst>
      <pc:sldChg chg="delSp modSp add mod delAnim">
        <pc:chgData name="Stewart Gale" userId="3647ddd2-6040-41ae-a96d-232c23482af8" providerId="ADAL" clId="{7E7E9E58-C41B-4E75-9CB9-FB32458D944A}" dt="2023-08-25T04:08:48.664" v="652" actId="1076"/>
        <pc:sldMkLst>
          <pc:docMk/>
          <pc:sldMk cId="2945013152" sldId="670"/>
        </pc:sldMkLst>
      </pc:sldChg>
      <pc:sldChg chg="addSp delSp modSp mod delAnim modAnim">
        <pc:chgData name="Stewart Gale" userId="3647ddd2-6040-41ae-a96d-232c23482af8" providerId="ADAL" clId="{7E7E9E58-C41B-4E75-9CB9-FB32458D944A}" dt="2023-08-25T04:00:51.529" v="471"/>
        <pc:sldMkLst>
          <pc:docMk/>
          <pc:sldMk cId="3420332813" sldId="674"/>
        </pc:sldMkLst>
      </pc:sldChg>
      <pc:sldChg chg="addSp delSp modSp mod modAnim">
        <pc:chgData name="Stewart Gale" userId="3647ddd2-6040-41ae-a96d-232c23482af8" providerId="ADAL" clId="{7E7E9E58-C41B-4E75-9CB9-FB32458D944A}" dt="2023-08-25T04:04:59.285" v="575" actId="113"/>
        <pc:sldMkLst>
          <pc:docMk/>
          <pc:sldMk cId="3173386584" sldId="675"/>
        </pc:sldMkLst>
      </pc:sldChg>
      <pc:sldChg chg="delSp modSp mod">
        <pc:chgData name="Stewart Gale" userId="3647ddd2-6040-41ae-a96d-232c23482af8" providerId="ADAL" clId="{7E7E9E58-C41B-4E75-9CB9-FB32458D944A}" dt="2023-08-25T03:47:52.972" v="75" actId="1076"/>
        <pc:sldMkLst>
          <pc:docMk/>
          <pc:sldMk cId="955655885" sldId="701"/>
        </pc:sldMkLst>
      </pc:sldChg>
      <pc:sldChg chg="delSp modSp mod">
        <pc:chgData name="Stewart Gale" userId="3647ddd2-6040-41ae-a96d-232c23482af8" providerId="ADAL" clId="{7E7E9E58-C41B-4E75-9CB9-FB32458D944A}" dt="2023-08-25T03:47:21.936" v="60" actId="1076"/>
        <pc:sldMkLst>
          <pc:docMk/>
          <pc:sldMk cId="1421620271" sldId="702"/>
        </pc:sldMkLst>
      </pc:sldChg>
      <pc:sldChg chg="delSp modSp mod">
        <pc:chgData name="Stewart Gale" userId="3647ddd2-6040-41ae-a96d-232c23482af8" providerId="ADAL" clId="{7E7E9E58-C41B-4E75-9CB9-FB32458D944A}" dt="2023-08-25T03:47:39.777" v="68" actId="1076"/>
        <pc:sldMkLst>
          <pc:docMk/>
          <pc:sldMk cId="2158375477" sldId="703"/>
        </pc:sldMkLst>
      </pc:sldChg>
      <pc:sldChg chg="delSp modSp mod">
        <pc:chgData name="Stewart Gale" userId="3647ddd2-6040-41ae-a96d-232c23482af8" providerId="ADAL" clId="{7E7E9E58-C41B-4E75-9CB9-FB32458D944A}" dt="2023-08-25T03:46:23.136" v="40" actId="1076"/>
        <pc:sldMkLst>
          <pc:docMk/>
          <pc:sldMk cId="1003257099" sldId="708"/>
        </pc:sldMkLst>
      </pc:sldChg>
      <pc:sldChg chg="addSp delSp modSp mod">
        <pc:chgData name="Stewart Gale" userId="3647ddd2-6040-41ae-a96d-232c23482af8" providerId="ADAL" clId="{7E7E9E58-C41B-4E75-9CB9-FB32458D944A}" dt="2023-08-25T03:56:19.849" v="274" actId="1076"/>
        <pc:sldMkLst>
          <pc:docMk/>
          <pc:sldMk cId="4106486815" sldId="709"/>
        </pc:sldMkLst>
      </pc:sldChg>
      <pc:sldChg chg="addSp delSp modSp mod">
        <pc:chgData name="Stewart Gale" userId="3647ddd2-6040-41ae-a96d-232c23482af8" providerId="ADAL" clId="{7E7E9E58-C41B-4E75-9CB9-FB32458D944A}" dt="2023-08-25T03:55:57.993" v="268" actId="113"/>
        <pc:sldMkLst>
          <pc:docMk/>
          <pc:sldMk cId="4047939956" sldId="710"/>
        </pc:sldMkLst>
      </pc:sldChg>
      <pc:sldChg chg="delSp modSp mod">
        <pc:chgData name="Stewart Gale" userId="3647ddd2-6040-41ae-a96d-232c23482af8" providerId="ADAL" clId="{7E7E9E58-C41B-4E75-9CB9-FB32458D944A}" dt="2023-08-25T21:17:15.434" v="653" actId="20577"/>
        <pc:sldMkLst>
          <pc:docMk/>
          <pc:sldMk cId="2452361550" sldId="711"/>
        </pc:sldMkLst>
      </pc:sldChg>
      <pc:sldChg chg="addSp delSp modSp mod">
        <pc:chgData name="Stewart Gale" userId="3647ddd2-6040-41ae-a96d-232c23482af8" providerId="ADAL" clId="{7E7E9E58-C41B-4E75-9CB9-FB32458D944A}" dt="2023-08-25T03:49:54.525" v="119" actId="1076"/>
        <pc:sldMkLst>
          <pc:docMk/>
          <pc:sldMk cId="2675986737" sldId="712"/>
        </pc:sldMkLst>
      </pc:sldChg>
      <pc:sldChg chg="addSp delSp modSp mod delAnim">
        <pc:chgData name="Stewart Gale" userId="3647ddd2-6040-41ae-a96d-232c23482af8" providerId="ADAL" clId="{7E7E9E58-C41B-4E75-9CB9-FB32458D944A}" dt="2023-08-25T03:51:49.191" v="203" actId="1076"/>
        <pc:sldMkLst>
          <pc:docMk/>
          <pc:sldMk cId="2879490866" sldId="713"/>
        </pc:sldMkLst>
      </pc:sldChg>
      <pc:sldChg chg="delSp modSp mod">
        <pc:chgData name="Stewart Gale" userId="3647ddd2-6040-41ae-a96d-232c23482af8" providerId="ADAL" clId="{7E7E9E58-C41B-4E75-9CB9-FB32458D944A}" dt="2023-08-25T03:46:49.373" v="47" actId="1076"/>
        <pc:sldMkLst>
          <pc:docMk/>
          <pc:sldMk cId="4092708383" sldId="714"/>
        </pc:sldMkLst>
      </pc:sldChg>
      <pc:sldChg chg="addSp delSp modSp mod modAnim">
        <pc:chgData name="Stewart Gale" userId="3647ddd2-6040-41ae-a96d-232c23482af8" providerId="ADAL" clId="{7E7E9E58-C41B-4E75-9CB9-FB32458D944A}" dt="2023-08-25T04:05:28.427" v="584" actId="113"/>
        <pc:sldMkLst>
          <pc:docMk/>
          <pc:sldMk cId="2983717447" sldId="715"/>
        </pc:sldMkLst>
      </pc:sldChg>
      <pc:sldChg chg="addSp delSp modSp add mod">
        <pc:chgData name="Stewart Gale" userId="3647ddd2-6040-41ae-a96d-232c23482af8" providerId="ADAL" clId="{7E7E9E58-C41B-4E75-9CB9-FB32458D944A}" dt="2023-08-25T03:53:30.905" v="226" actId="1076"/>
        <pc:sldMkLst>
          <pc:docMk/>
          <pc:sldMk cId="986206176" sldId="716"/>
        </pc:sldMkLst>
      </pc:sldChg>
      <pc:sldChg chg="addSp modSp new mod modAnim">
        <pc:chgData name="Stewart Gale" userId="3647ddd2-6040-41ae-a96d-232c23482af8" providerId="ADAL" clId="{7E7E9E58-C41B-4E75-9CB9-FB32458D944A}" dt="2023-08-25T03:58:56.414" v="434" actId="1076"/>
        <pc:sldMkLst>
          <pc:docMk/>
          <pc:sldMk cId="1692084646" sldId="717"/>
        </pc:sldMkLst>
      </pc:sldChg>
      <pc:sldChg chg="new del">
        <pc:chgData name="Stewart Gale" userId="3647ddd2-6040-41ae-a96d-232c23482af8" providerId="ADAL" clId="{7E7E9E58-C41B-4E75-9CB9-FB32458D944A}" dt="2023-08-25T04:06:38.146" v="587" actId="47"/>
        <pc:sldMkLst>
          <pc:docMk/>
          <pc:sldMk cId="3904603997" sldId="718"/>
        </pc:sldMkLst>
      </pc:sldChg>
      <pc:sldMasterChg chg="modSp modSldLayout">
        <pc:chgData name="Stewart Gale" userId="3647ddd2-6040-41ae-a96d-232c23482af8" providerId="ADAL" clId="{7E7E9E58-C41B-4E75-9CB9-FB32458D944A}" dt="2023-08-25T03:44:46.926" v="0"/>
        <pc:sldMasterMkLst>
          <pc:docMk/>
          <pc:sldMasterMk cId="3896745248" sldId="2147483648"/>
        </pc:sldMasterMkLst>
        <pc:sldLayoutChg chg="modSp">
          <pc:chgData name="Stewart Gale" userId="3647ddd2-6040-41ae-a96d-232c23482af8" providerId="ADAL" clId="{7E7E9E58-C41B-4E75-9CB9-FB32458D944A}" dt="2023-08-25T03:44:46.926" v="0"/>
          <pc:sldLayoutMkLst>
            <pc:docMk/>
            <pc:sldMasterMk cId="3896745248" sldId="2147483648"/>
            <pc:sldLayoutMk cId="4281611480" sldId="2147483649"/>
          </pc:sldLayoutMkLst>
        </pc:sldLayoutChg>
        <pc:sldLayoutChg chg="modSp">
          <pc:chgData name="Stewart Gale" userId="3647ddd2-6040-41ae-a96d-232c23482af8" providerId="ADAL" clId="{7E7E9E58-C41B-4E75-9CB9-FB32458D944A}" dt="2023-08-25T03:44:46.926" v="0"/>
          <pc:sldLayoutMkLst>
            <pc:docMk/>
            <pc:sldMasterMk cId="3896745248" sldId="2147483648"/>
            <pc:sldLayoutMk cId="2932520356" sldId="2147483651"/>
          </pc:sldLayoutMkLst>
        </pc:sldLayoutChg>
        <pc:sldLayoutChg chg="modSp">
          <pc:chgData name="Stewart Gale" userId="3647ddd2-6040-41ae-a96d-232c23482af8" providerId="ADAL" clId="{7E7E9E58-C41B-4E75-9CB9-FB32458D944A}" dt="2023-08-25T03:44:46.926" v="0"/>
          <pc:sldLayoutMkLst>
            <pc:docMk/>
            <pc:sldMasterMk cId="3896745248" sldId="2147483648"/>
            <pc:sldLayoutMk cId="566172462" sldId="2147483652"/>
          </pc:sldLayoutMkLst>
        </pc:sldLayoutChg>
        <pc:sldLayoutChg chg="modSp">
          <pc:chgData name="Stewart Gale" userId="3647ddd2-6040-41ae-a96d-232c23482af8" providerId="ADAL" clId="{7E7E9E58-C41B-4E75-9CB9-FB32458D944A}" dt="2023-08-25T03:44:46.926" v="0"/>
          <pc:sldLayoutMkLst>
            <pc:docMk/>
            <pc:sldMasterMk cId="3896745248" sldId="2147483648"/>
            <pc:sldLayoutMk cId="4020052510" sldId="2147483653"/>
          </pc:sldLayoutMkLst>
        </pc:sldLayoutChg>
        <pc:sldLayoutChg chg="modSp">
          <pc:chgData name="Stewart Gale" userId="3647ddd2-6040-41ae-a96d-232c23482af8" providerId="ADAL" clId="{7E7E9E58-C41B-4E75-9CB9-FB32458D944A}" dt="2023-08-25T03:44:46.926" v="0"/>
          <pc:sldLayoutMkLst>
            <pc:docMk/>
            <pc:sldMasterMk cId="3896745248" sldId="2147483648"/>
            <pc:sldLayoutMk cId="2997128530" sldId="2147483656"/>
          </pc:sldLayoutMkLst>
        </pc:sldLayoutChg>
        <pc:sldLayoutChg chg="modSp">
          <pc:chgData name="Stewart Gale" userId="3647ddd2-6040-41ae-a96d-232c23482af8" providerId="ADAL" clId="{7E7E9E58-C41B-4E75-9CB9-FB32458D944A}" dt="2023-08-25T03:44:46.926" v="0"/>
          <pc:sldLayoutMkLst>
            <pc:docMk/>
            <pc:sldMasterMk cId="3896745248" sldId="2147483648"/>
            <pc:sldLayoutMk cId="4066496644" sldId="2147483657"/>
          </pc:sldLayoutMkLst>
        </pc:sldLayoutChg>
        <pc:sldLayoutChg chg="modSp">
          <pc:chgData name="Stewart Gale" userId="3647ddd2-6040-41ae-a96d-232c23482af8" providerId="ADAL" clId="{7E7E9E58-C41B-4E75-9CB9-FB32458D944A}" dt="2023-08-25T03:44:46.926" v="0"/>
          <pc:sldLayoutMkLst>
            <pc:docMk/>
            <pc:sldMasterMk cId="3896745248" sldId="2147483648"/>
            <pc:sldLayoutMk cId="962211328" sldId="2147483659"/>
          </pc:sldLayoutMkLst>
        </pc:sldLayoutChg>
      </pc:sldMasterChg>
    </pc:docChg>
  </pc:docChgLst>
  <pc:docChgLst>
    <pc:chgData name="Stewart Gale" userId="3647ddd2-6040-41ae-a96d-232c23482af8" providerId="ADAL" clId="{6DFD3CBE-761E-4D60-9220-26F328300228}"/>
    <pc:docChg chg="custSel delSld modSld sldOrd">
      <pc:chgData name="Stewart Gale" userId="3647ddd2-6040-41ae-a96d-232c23482af8" providerId="ADAL" clId="{6DFD3CBE-761E-4D60-9220-26F328300228}" dt="2025-02-20T12:24:49.089" v="328" actId="1076"/>
      <pc:docMkLst>
        <pc:docMk/>
      </pc:docMkLst>
      <pc:sldChg chg="delSp modSp mod ord">
        <pc:chgData name="Stewart Gale" userId="3647ddd2-6040-41ae-a96d-232c23482af8" providerId="ADAL" clId="{6DFD3CBE-761E-4D60-9220-26F328300228}" dt="2025-02-20T12:21:36.957" v="273" actId="1036"/>
        <pc:sldMkLst>
          <pc:docMk/>
          <pc:sldMk cId="2945013152" sldId="670"/>
        </pc:sldMkLst>
        <pc:spChg chg="mod">
          <ac:chgData name="Stewart Gale" userId="3647ddd2-6040-41ae-a96d-232c23482af8" providerId="ADAL" clId="{6DFD3CBE-761E-4D60-9220-26F328300228}" dt="2025-02-20T12:21:31.910" v="270" actId="1076"/>
          <ac:spMkLst>
            <pc:docMk/>
            <pc:sldMk cId="2945013152" sldId="670"/>
            <ac:spMk id="3" creationId="{00000000-0000-0000-0000-000000000000}"/>
          </ac:spMkLst>
        </pc:spChg>
        <pc:spChg chg="del">
          <ac:chgData name="Stewart Gale" userId="3647ddd2-6040-41ae-a96d-232c23482af8" providerId="ADAL" clId="{6DFD3CBE-761E-4D60-9220-26F328300228}" dt="2025-02-20T12:20:28.860" v="242" actId="478"/>
          <ac:spMkLst>
            <pc:docMk/>
            <pc:sldMk cId="2945013152" sldId="670"/>
            <ac:spMk id="5" creationId="{00000000-0000-0000-0000-000000000000}"/>
          </ac:spMkLst>
        </pc:spChg>
        <pc:spChg chg="mod">
          <ac:chgData name="Stewart Gale" userId="3647ddd2-6040-41ae-a96d-232c23482af8" providerId="ADAL" clId="{6DFD3CBE-761E-4D60-9220-26F328300228}" dt="2025-02-20T12:21:36.957" v="273" actId="1036"/>
          <ac:spMkLst>
            <pc:docMk/>
            <pc:sldMk cId="2945013152" sldId="670"/>
            <ac:spMk id="6" creationId="{00000000-0000-0000-0000-000000000000}"/>
          </ac:spMkLst>
        </pc:spChg>
        <pc:spChg chg="del">
          <ac:chgData name="Stewart Gale" userId="3647ddd2-6040-41ae-a96d-232c23482af8" providerId="ADAL" clId="{6DFD3CBE-761E-4D60-9220-26F328300228}" dt="2025-02-20T12:20:33.803" v="244" actId="478"/>
          <ac:spMkLst>
            <pc:docMk/>
            <pc:sldMk cId="2945013152" sldId="670"/>
            <ac:spMk id="7" creationId="{00000000-0000-0000-0000-000000000000}"/>
          </ac:spMkLst>
        </pc:spChg>
        <pc:spChg chg="mod">
          <ac:chgData name="Stewart Gale" userId="3647ddd2-6040-41ae-a96d-232c23482af8" providerId="ADAL" clId="{6DFD3CBE-761E-4D60-9220-26F328300228}" dt="2025-02-20T12:21:25.088" v="267" actId="1076"/>
          <ac:spMkLst>
            <pc:docMk/>
            <pc:sldMk cId="2945013152" sldId="670"/>
            <ac:spMk id="10" creationId="{00000000-0000-0000-0000-000000000000}"/>
          </ac:spMkLst>
        </pc:spChg>
        <pc:spChg chg="del">
          <ac:chgData name="Stewart Gale" userId="3647ddd2-6040-41ae-a96d-232c23482af8" providerId="ADAL" clId="{6DFD3CBE-761E-4D60-9220-26F328300228}" dt="2025-02-20T12:20:40.120" v="245" actId="478"/>
          <ac:spMkLst>
            <pc:docMk/>
            <pc:sldMk cId="2945013152" sldId="670"/>
            <ac:spMk id="11" creationId="{00000000-0000-0000-0000-000000000000}"/>
          </ac:spMkLst>
        </pc:spChg>
        <pc:spChg chg="mod">
          <ac:chgData name="Stewart Gale" userId="3647ddd2-6040-41ae-a96d-232c23482af8" providerId="ADAL" clId="{6DFD3CBE-761E-4D60-9220-26F328300228}" dt="2025-02-20T12:21:36.957" v="273" actId="1036"/>
          <ac:spMkLst>
            <pc:docMk/>
            <pc:sldMk cId="2945013152" sldId="670"/>
            <ac:spMk id="15" creationId="{00000000-0000-0000-0000-000000000000}"/>
          </ac:spMkLst>
        </pc:spChg>
        <pc:spChg chg="mod">
          <ac:chgData name="Stewart Gale" userId="3647ddd2-6040-41ae-a96d-232c23482af8" providerId="ADAL" clId="{6DFD3CBE-761E-4D60-9220-26F328300228}" dt="2025-02-20T12:21:25.088" v="267" actId="1076"/>
          <ac:spMkLst>
            <pc:docMk/>
            <pc:sldMk cId="2945013152" sldId="670"/>
            <ac:spMk id="16" creationId="{00000000-0000-0000-0000-000000000000}"/>
          </ac:spMkLst>
        </pc:spChg>
      </pc:sldChg>
      <pc:sldChg chg="modSp mod">
        <pc:chgData name="Stewart Gale" userId="3647ddd2-6040-41ae-a96d-232c23482af8" providerId="ADAL" clId="{6DFD3CBE-761E-4D60-9220-26F328300228}" dt="2024-02-19T06:46:36.145" v="155" actId="1076"/>
        <pc:sldMkLst>
          <pc:docMk/>
          <pc:sldMk cId="955655885" sldId="701"/>
        </pc:sldMkLst>
      </pc:sldChg>
      <pc:sldChg chg="addSp modSp mod">
        <pc:chgData name="Stewart Gale" userId="3647ddd2-6040-41ae-a96d-232c23482af8" providerId="ADAL" clId="{6DFD3CBE-761E-4D60-9220-26F328300228}" dt="2024-02-19T06:45:29.728" v="141" actId="1076"/>
        <pc:sldMkLst>
          <pc:docMk/>
          <pc:sldMk cId="1003257099" sldId="708"/>
        </pc:sldMkLst>
      </pc:sldChg>
      <pc:sldChg chg="addSp modSp mod modAnim">
        <pc:chgData name="Stewart Gale" userId="3647ddd2-6040-41ae-a96d-232c23482af8" providerId="ADAL" clId="{6DFD3CBE-761E-4D60-9220-26F328300228}" dt="2025-02-20T12:23:21.988" v="308" actId="1036"/>
        <pc:sldMkLst>
          <pc:docMk/>
          <pc:sldMk cId="4106486815" sldId="709"/>
        </pc:sldMkLst>
        <pc:spChg chg="mod">
          <ac:chgData name="Stewart Gale" userId="3647ddd2-6040-41ae-a96d-232c23482af8" providerId="ADAL" clId="{6DFD3CBE-761E-4D60-9220-26F328300228}" dt="2025-02-20T12:22:48.226" v="294" actId="1076"/>
          <ac:spMkLst>
            <pc:docMk/>
            <pc:sldMk cId="4106486815" sldId="709"/>
            <ac:spMk id="2" creationId="{00000000-0000-0000-0000-000000000000}"/>
          </ac:spMkLst>
        </pc:spChg>
        <pc:spChg chg="add mod">
          <ac:chgData name="Stewart Gale" userId="3647ddd2-6040-41ae-a96d-232c23482af8" providerId="ADAL" clId="{6DFD3CBE-761E-4D60-9220-26F328300228}" dt="2025-02-20T12:23:21.988" v="308" actId="1036"/>
          <ac:spMkLst>
            <pc:docMk/>
            <pc:sldMk cId="4106486815" sldId="709"/>
            <ac:spMk id="4" creationId="{1E66DCDC-AE8D-CA37-35E6-00E4DF074810}"/>
          </ac:spMkLst>
        </pc:spChg>
        <pc:spChg chg="mod">
          <ac:chgData name="Stewart Gale" userId="3647ddd2-6040-41ae-a96d-232c23482af8" providerId="ADAL" clId="{6DFD3CBE-761E-4D60-9220-26F328300228}" dt="2025-02-20T12:22:51.478" v="295" actId="1035"/>
          <ac:spMkLst>
            <pc:docMk/>
            <pc:sldMk cId="4106486815" sldId="709"/>
            <ac:spMk id="7" creationId="{00000000-0000-0000-0000-000000000000}"/>
          </ac:spMkLst>
        </pc:spChg>
        <pc:spChg chg="mod">
          <ac:chgData name="Stewart Gale" userId="3647ddd2-6040-41ae-a96d-232c23482af8" providerId="ADAL" clId="{6DFD3CBE-761E-4D60-9220-26F328300228}" dt="2025-02-20T12:22:51.478" v="295" actId="1035"/>
          <ac:spMkLst>
            <pc:docMk/>
            <pc:sldMk cId="4106486815" sldId="709"/>
            <ac:spMk id="8" creationId="{00000000-0000-0000-0000-000000000000}"/>
          </ac:spMkLst>
        </pc:spChg>
        <pc:spChg chg="mod">
          <ac:chgData name="Stewart Gale" userId="3647ddd2-6040-41ae-a96d-232c23482af8" providerId="ADAL" clId="{6DFD3CBE-761E-4D60-9220-26F328300228}" dt="2025-02-20T12:22:51.478" v="295" actId="1035"/>
          <ac:spMkLst>
            <pc:docMk/>
            <pc:sldMk cId="4106486815" sldId="709"/>
            <ac:spMk id="9" creationId="{00000000-0000-0000-0000-000000000000}"/>
          </ac:spMkLst>
        </pc:spChg>
      </pc:sldChg>
      <pc:sldChg chg="modSp">
        <pc:chgData name="Stewart Gale" userId="3647ddd2-6040-41ae-a96d-232c23482af8" providerId="ADAL" clId="{6DFD3CBE-761E-4D60-9220-26F328300228}" dt="2024-02-20T10:59:16.958" v="201" actId="113"/>
        <pc:sldMkLst>
          <pc:docMk/>
          <pc:sldMk cId="4047939956" sldId="710"/>
        </pc:sldMkLst>
      </pc:sldChg>
      <pc:sldChg chg="modSp del mod">
        <pc:chgData name="Stewart Gale" userId="3647ddd2-6040-41ae-a96d-232c23482af8" providerId="ADAL" clId="{6DFD3CBE-761E-4D60-9220-26F328300228}" dt="2025-02-20T12:22:03.157" v="274" actId="47"/>
        <pc:sldMkLst>
          <pc:docMk/>
          <pc:sldMk cId="2879490866" sldId="713"/>
        </pc:sldMkLst>
      </pc:sldChg>
      <pc:sldChg chg="modAnim">
        <pc:chgData name="Stewart Gale" userId="3647ddd2-6040-41ae-a96d-232c23482af8" providerId="ADAL" clId="{6DFD3CBE-761E-4D60-9220-26F328300228}" dt="2024-02-20T11:10:34.080" v="223"/>
        <pc:sldMkLst>
          <pc:docMk/>
          <pc:sldMk cId="2983717447" sldId="715"/>
        </pc:sldMkLst>
      </pc:sldChg>
      <pc:sldChg chg="modSp del mod modAnim">
        <pc:chgData name="Stewart Gale" userId="3647ddd2-6040-41ae-a96d-232c23482af8" providerId="ADAL" clId="{6DFD3CBE-761E-4D60-9220-26F328300228}" dt="2025-02-20T12:22:03.893" v="275" actId="47"/>
        <pc:sldMkLst>
          <pc:docMk/>
          <pc:sldMk cId="986206176" sldId="716"/>
        </pc:sldMkLst>
      </pc:sldChg>
      <pc:sldChg chg="modSp mod modAnim">
        <pc:chgData name="Stewart Gale" userId="3647ddd2-6040-41ae-a96d-232c23482af8" providerId="ADAL" clId="{6DFD3CBE-761E-4D60-9220-26F328300228}" dt="2025-02-20T12:24:49.089" v="328" actId="1076"/>
        <pc:sldMkLst>
          <pc:docMk/>
          <pc:sldMk cId="1692084646" sldId="717"/>
        </pc:sldMkLst>
        <pc:spChg chg="mod">
          <ac:chgData name="Stewart Gale" userId="3647ddd2-6040-41ae-a96d-232c23482af8" providerId="ADAL" clId="{6DFD3CBE-761E-4D60-9220-26F328300228}" dt="2025-02-20T12:24:13.555" v="319" actId="1076"/>
          <ac:spMkLst>
            <pc:docMk/>
            <pc:sldMk cId="1692084646" sldId="717"/>
            <ac:spMk id="2" creationId="{9FCD76B7-88B2-407A-B354-28711FF5F0C6}"/>
          </ac:spMkLst>
        </pc:spChg>
        <pc:spChg chg="mod">
          <ac:chgData name="Stewart Gale" userId="3647ddd2-6040-41ae-a96d-232c23482af8" providerId="ADAL" clId="{6DFD3CBE-761E-4D60-9220-26F328300228}" dt="2025-02-20T12:24:49.089" v="328" actId="1076"/>
          <ac:spMkLst>
            <pc:docMk/>
            <pc:sldMk cId="1692084646" sldId="717"/>
            <ac:spMk id="3" creationId="{11C90518-06F1-8948-9483-0ABFFD4436B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20/02/2025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20/02/2025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20/02/2025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20/02/2025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20/02/2025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20/02/2025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20/02/2025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20/02/2025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7368" y="332656"/>
            <a:ext cx="11377264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Exponentials and Logs</a:t>
            </a:r>
          </a:p>
          <a:p>
            <a:pPr algn="ctr"/>
            <a:r>
              <a:rPr lang="en-GB" sz="9600" dirty="0"/>
              <a:t>Laws and Equations</a:t>
            </a:r>
          </a:p>
          <a:p>
            <a:pPr algn="ctr"/>
            <a:endParaRPr lang="en-GB" sz="4400" dirty="0"/>
          </a:p>
          <a:p>
            <a:pPr algn="ctr"/>
            <a:r>
              <a:rPr lang="en-GB" sz="8800" dirty="0"/>
              <a:t>Chapter 14</a:t>
            </a:r>
          </a:p>
          <a:p>
            <a:pPr algn="ctr"/>
            <a:r>
              <a:rPr lang="en-GB" sz="8800" dirty="0"/>
              <a:t>(Part 2 </a:t>
            </a:r>
            <a:r>
              <a:rPr lang="en-GB" sz="8800"/>
              <a:t>of 9)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24523615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2999656" y="358117"/>
            <a:ext cx="5904656" cy="92333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400" b="1" dirty="0">
                <a:latin typeface="+mj-lt"/>
              </a:rPr>
              <a:t>Common Mistakes</a:t>
            </a:r>
            <a:endParaRPr lang="en-GB" sz="54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940418" y="1803510"/>
                <a:ext cx="10369152" cy="10157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6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600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GB" sz="60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GB" sz="6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60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en-GB" sz="60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60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</m:d>
                        </m:e>
                      </m:func>
                      <m:r>
                        <a:rPr lang="en-GB" sz="60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6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600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GB" sz="60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fName>
                        <m:e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func>
                      <m:r>
                        <a:rPr lang="en-GB" sz="6000" i="1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6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600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GB" sz="60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fName>
                        <m:e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func>
                    </m:oMath>
                  </m:oMathPara>
                </a14:m>
                <a:br>
                  <a:rPr lang="en-GB" sz="6000" dirty="0"/>
                </a:br>
                <a:endParaRPr lang="en-GB" sz="6000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418" y="1803510"/>
                <a:ext cx="10369152" cy="101572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1991544" y="4290788"/>
                <a:ext cx="6768752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6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GB" sz="60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b>
                                    <m:sSubPr>
                                      <m:ctrlPr>
                                        <a:rPr lang="en-GB" sz="6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GB" sz="6000">
                                          <a:latin typeface="Cambria Math" panose="02040503050406030204" pitchFamily="18" charset="0"/>
                                        </a:rPr>
                                        <m:t>log</m:t>
                                      </m:r>
                                    </m:e>
                                    <m:sub>
                                      <m:r>
                                        <a:rPr lang="en-GB" sz="60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fName>
                                <m:e>
                                  <m:r>
                                    <a:rPr lang="en-GB" sz="6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</m:e>
                          </m:d>
                        </m:e>
                        <m:sup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6000" i="1">
                          <a:latin typeface="Cambria Math" panose="02040503050406030204" pitchFamily="18" charset="0"/>
                        </a:rPr>
                        <m:t>=3</m:t>
                      </m:r>
                      <m:func>
                        <m:func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6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600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GB" sz="6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fName>
                        <m:e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6000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544" y="4290788"/>
                <a:ext cx="6768752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7680176" y="2793702"/>
            <a:ext cx="19442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>
                <a:solidFill>
                  <a:srgbClr val="FF0000"/>
                </a:solidFill>
                <a:latin typeface="Wingdings" panose="05000000000000000000" pitchFamily="2" charset="2"/>
                <a:sym typeface="Wingdings" panose="05000000000000000000" pitchFamily="2" charset="2"/>
              </a:rPr>
              <a:t></a:t>
            </a:r>
            <a:r>
              <a:rPr lang="en-GB" sz="5400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 FAIL</a:t>
            </a:r>
            <a:endParaRPr lang="en-GB" sz="5400" dirty="0">
              <a:solidFill>
                <a:srgbClr val="FF0000"/>
              </a:solidFill>
              <a:latin typeface="Wingdings" panose="05000000000000000000" pitchFamily="2" charset="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384032" y="5508165"/>
            <a:ext cx="20592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>
                <a:solidFill>
                  <a:srgbClr val="FF0000"/>
                </a:solidFill>
                <a:latin typeface="Wingdings" panose="05000000000000000000" pitchFamily="2" charset="2"/>
                <a:sym typeface="Wingdings" panose="05000000000000000000" pitchFamily="2" charset="2"/>
              </a:rPr>
              <a:t></a:t>
            </a:r>
            <a:r>
              <a:rPr lang="en-GB" sz="5400" dirty="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 FAIL</a:t>
            </a:r>
            <a:endParaRPr lang="en-GB" sz="5400" dirty="0">
              <a:solidFill>
                <a:srgbClr val="FF0000"/>
              </a:solidFill>
              <a:latin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945013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FCD76B7-88B2-407A-B354-28711FF5F0C6}"/>
              </a:ext>
            </a:extLst>
          </p:cNvPr>
          <p:cNvSpPr txBox="1"/>
          <p:nvPr/>
        </p:nvSpPr>
        <p:spPr>
          <a:xfrm>
            <a:off x="1703512" y="500187"/>
            <a:ext cx="9055006" cy="23083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chemeClr val="tx1"/>
                </a:solidFill>
              </a:rPr>
              <a:t>Solving Equations </a:t>
            </a:r>
          </a:p>
          <a:p>
            <a:pPr algn="ctr"/>
            <a:r>
              <a:rPr lang="en-GB" sz="7200" b="1" dirty="0">
                <a:solidFill>
                  <a:schemeClr val="tx1"/>
                </a:solidFill>
              </a:rPr>
              <a:t>involving multiple </a:t>
            </a:r>
            <a:r>
              <a:rPr lang="en-GB" sz="7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logs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1C90518-06F1-8948-9483-0ABFFD4436BA}"/>
              </a:ext>
            </a:extLst>
          </p:cNvPr>
          <p:cNvSpPr txBox="1"/>
          <p:nvPr/>
        </p:nvSpPr>
        <p:spPr>
          <a:xfrm>
            <a:off x="263352" y="3212976"/>
            <a:ext cx="11521280" cy="27238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5700" dirty="0">
                <a:solidFill>
                  <a:schemeClr val="tx1"/>
                </a:solidFill>
              </a:rPr>
              <a:t>To solve equations with </a:t>
            </a:r>
            <a:r>
              <a:rPr lang="en-GB" sz="5700" dirty="0">
                <a:solidFill>
                  <a:srgbClr val="FF0000"/>
                </a:solidFill>
              </a:rPr>
              <a:t>multiple </a:t>
            </a:r>
            <a:r>
              <a:rPr lang="en-GB" sz="57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logs</a:t>
            </a:r>
            <a:r>
              <a:rPr lang="en-GB" sz="5700" dirty="0">
                <a:solidFill>
                  <a:srgbClr val="FF0000"/>
                </a:solidFill>
              </a:rPr>
              <a:t> </a:t>
            </a:r>
            <a:r>
              <a:rPr lang="en-GB" sz="5700" b="1" dirty="0">
                <a:solidFill>
                  <a:schemeClr val="tx1"/>
                </a:solidFill>
              </a:rPr>
              <a:t>rewrite</a:t>
            </a:r>
            <a:r>
              <a:rPr lang="en-GB" sz="5700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n-GB" sz="5700" dirty="0">
                <a:solidFill>
                  <a:schemeClr val="tx1"/>
                </a:solidFill>
              </a:rPr>
              <a:t>the question as a </a:t>
            </a:r>
            <a:r>
              <a:rPr lang="en-GB" sz="5700" dirty="0">
                <a:solidFill>
                  <a:srgbClr val="00B050"/>
                </a:solidFill>
              </a:rPr>
              <a:t>single </a:t>
            </a:r>
            <a:r>
              <a:rPr lang="en-GB" sz="57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log</a:t>
            </a:r>
            <a:r>
              <a:rPr lang="en-GB" sz="57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920846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35360" y="332656"/>
                <a:ext cx="11521280" cy="83099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Solve the equation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48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GB" sz="4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4800" b="1">
                                <a:latin typeface="Cambria Math" panose="02040503050406030204" pitchFamily="18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GB" sz="4800" b="1" i="1"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sub>
                        </m:sSub>
                      </m:fName>
                      <m:e>
                        <m:r>
                          <a:rPr lang="en-GB" sz="4800" b="1" i="1">
                            <a:latin typeface="Cambria Math" panose="02040503050406030204" pitchFamily="18" charset="0"/>
                          </a:rPr>
                          <m:t>𝟒</m:t>
                        </m:r>
                      </m:e>
                    </m:func>
                    <m:r>
                      <a:rPr lang="en-GB" sz="48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4800" b="1" i="1">
                        <a:latin typeface="Cambria Math" panose="02040503050406030204" pitchFamily="18" charset="0"/>
                      </a:rPr>
                      <m:t>𝟐</m:t>
                    </m:r>
                    <m:func>
                      <m:funcPr>
                        <m:ctrlPr>
                          <a:rPr lang="en-GB" sz="48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GB" sz="4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4800" b="1">
                                <a:latin typeface="Cambria Math" panose="02040503050406030204" pitchFamily="18" charset="0"/>
                              </a:rPr>
                              <m:t>𝐥𝐨𝐠</m:t>
                            </m:r>
                          </m:e>
                          <m:sub>
                            <m:r>
                              <a:rPr lang="en-GB" sz="4800" b="1" i="1"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sub>
                        </m:sSub>
                      </m:fName>
                      <m:e>
                        <m:r>
                          <a:rPr lang="en-GB" sz="48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func>
                    <m:r>
                      <a:rPr lang="en-GB" sz="48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800" b="1" i="1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en-GB" sz="48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332656"/>
                <a:ext cx="11521280" cy="830997"/>
              </a:xfrm>
              <a:prstGeom prst="rect">
                <a:avLst/>
              </a:prstGeom>
              <a:blipFill>
                <a:blip r:embed="rId2"/>
                <a:stretch>
                  <a:fillRect t="-6250" b="-2562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567608" y="1340768"/>
                <a:ext cx="676875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4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480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sub>
                          </m:sSub>
                        </m:fName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func>
                      <m:r>
                        <a:rPr lang="en-GB" sz="4800" i="1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4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480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sub>
                          </m:sSub>
                        </m:fName>
                        <m:e>
                          <m:sSup>
                            <m:sSupPr>
                              <m:ctrlPr>
                                <a:rPr lang="en-GB" sz="4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func>
                      <m:r>
                        <a:rPr lang="en-GB" sz="4800" i="1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GB" sz="48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7608" y="1340768"/>
                <a:ext cx="6768752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21A207D-8B9C-F39C-A458-19CB89F19212}"/>
                  </a:ext>
                </a:extLst>
              </p:cNvPr>
              <p:cNvSpPr txBox="1"/>
              <p:nvPr/>
            </p:nvSpPr>
            <p:spPr>
              <a:xfrm>
                <a:off x="3791744" y="2420888"/>
                <a:ext cx="6096866" cy="9260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kumimoji="0" lang="en-GB" sz="4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kumimoji="0" lang="en-GB" sz="48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log</m:t>
                              </m:r>
                            </m:e>
                            <m:sub>
                              <m:r>
                                <a:rPr kumimoji="0" lang="en-GB" sz="4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10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kumimoji="0" lang="en-GB" sz="4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4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4</m:t>
                              </m:r>
                              <m:sSup>
                                <m:sSupPr>
                                  <m:ctrlPr>
                                    <a:rPr kumimoji="0" lang="en-GB" sz="4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GB" sz="4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kumimoji="0" lang="en-GB" sz="4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</m:t>
                      </m:r>
                    </m:oMath>
                  </m:oMathPara>
                </a14:m>
                <a:endParaRPr kumimoji="0" lang="en-GB" sz="4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21A207D-8B9C-F39C-A458-19CB89F192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744" y="2420888"/>
                <a:ext cx="6096866" cy="9260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5C1ABD5-23E0-EFF4-E809-4FBE66D2CF62}"/>
                  </a:ext>
                </a:extLst>
              </p:cNvPr>
              <p:cNvSpPr txBox="1"/>
              <p:nvPr/>
            </p:nvSpPr>
            <p:spPr>
              <a:xfrm>
                <a:off x="5159896" y="3624357"/>
                <a:ext cx="6096866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10</m:t>
                          </m:r>
                        </m:e>
                        <m:sup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 4</m:t>
                      </m:r>
                      <m:sSup>
                        <m:sSupPr>
                          <m:ctrlP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kumimoji="0" lang="en-GB" sz="4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5C1ABD5-23E0-EFF4-E809-4FBE66D2CF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9896" y="3624357"/>
                <a:ext cx="6096866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795CE09-7896-2D1E-EF74-EE74C84AE799}"/>
                  </a:ext>
                </a:extLst>
              </p:cNvPr>
              <p:cNvSpPr txBox="1"/>
              <p:nvPr/>
            </p:nvSpPr>
            <p:spPr>
              <a:xfrm>
                <a:off x="5087888" y="4838183"/>
                <a:ext cx="6096866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=25</m:t>
                      </m:r>
                    </m:oMath>
                  </m:oMathPara>
                </a14:m>
                <a:endParaRPr kumimoji="0" lang="en-GB" sz="4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795CE09-7896-2D1E-EF74-EE74C84AE7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7888" y="4838183"/>
                <a:ext cx="6096866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5639069-9DA8-6620-B0E0-BCCAFDD05574}"/>
                  </a:ext>
                </a:extLst>
              </p:cNvPr>
              <p:cNvSpPr txBox="1"/>
              <p:nvPr/>
            </p:nvSpPr>
            <p:spPr>
              <a:xfrm>
                <a:off x="7008581" y="5877272"/>
                <a:ext cx="2255479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𝟓</m:t>
                      </m:r>
                    </m:oMath>
                  </m:oMathPara>
                </a14:m>
                <a:endParaRPr lang="en-GB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5639069-9DA8-6620-B0E0-BCCAFDD055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8581" y="5877272"/>
                <a:ext cx="2255479" cy="8309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0332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3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59" y="188639"/>
            <a:ext cx="11305253" cy="28263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49163" y="3131147"/>
                <a:ext cx="4317119" cy="5232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280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fName>
                        <m:e>
                          <m:sSup>
                            <m:sSup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  <m:t>+15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func>
                      <m:r>
                        <a:rPr lang="en-GB" sz="2800" i="1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280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fName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2800" i="1">
                          <a:latin typeface="Cambria Math" panose="02040503050406030204" pitchFamily="18" charset="0"/>
                        </a:rPr>
                        <m:t>=6</m:t>
                      </m:r>
                    </m:oMath>
                  </m:oMathPara>
                </a14:m>
                <a:br>
                  <a:rPr lang="en-GB" sz="2800" i="1" dirty="0">
                    <a:latin typeface="Cambria Math" panose="02040503050406030204" pitchFamily="18" charset="0"/>
                  </a:rPr>
                </a:br>
                <a:endParaRPr lang="en-GB" sz="28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163" y="3131147"/>
                <a:ext cx="4317119" cy="52328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8F026E4-1D2F-4FE0-AB80-02755FB0D825}"/>
                  </a:ext>
                </a:extLst>
              </p:cNvPr>
              <p:cNvSpPr txBox="1"/>
              <p:nvPr/>
            </p:nvSpPr>
            <p:spPr>
              <a:xfrm>
                <a:off x="1641251" y="3861048"/>
                <a:ext cx="3597033" cy="10692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2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GB" sz="28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GB" sz="2800" i="1">
                                              <a:solidFill>
                                                <a:prstClr val="black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GB" sz="2800" i="1">
                                              <a:solidFill>
                                                <a:prstClr val="black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  <m:r>
                                            <a:rPr lang="en-GB" sz="2800" i="1">
                                              <a:solidFill>
                                                <a:prstClr val="black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+15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GB" sz="28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=6</m:t>
                      </m:r>
                    </m:oMath>
                  </m:oMathPara>
                </a14:m>
                <a:br>
                  <a:rPr lang="en-GB" sz="28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2800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8F026E4-1D2F-4FE0-AB80-02755FB0D8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1251" y="3861048"/>
                <a:ext cx="3597033" cy="106920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5497B9A-F79E-4034-B10E-8B62FC5275E9}"/>
                  </a:ext>
                </a:extLst>
              </p:cNvPr>
              <p:cNvSpPr txBox="1"/>
              <p:nvPr/>
            </p:nvSpPr>
            <p:spPr>
              <a:xfrm>
                <a:off x="2165795" y="5785595"/>
                <a:ext cx="2746648" cy="9569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+15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br>
                  <a:rPr lang="en-GB" sz="28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2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5497B9A-F79E-4034-B10E-8B62FC5275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5795" y="5785595"/>
                <a:ext cx="2746648" cy="9569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8E00851-F665-4FD0-9F05-63B87CB3202E}"/>
                  </a:ext>
                </a:extLst>
              </p:cNvPr>
              <p:cNvSpPr txBox="1"/>
              <p:nvPr/>
            </p:nvSpPr>
            <p:spPr>
              <a:xfrm>
                <a:off x="7160766" y="5661248"/>
                <a:ext cx="3983907" cy="5959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𝟑𝟒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𝟐𝟐𝟓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8E00851-F665-4FD0-9F05-63B87CB320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0766" y="5661248"/>
                <a:ext cx="3983907" cy="5959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5E46C8C-38DB-476C-A27B-3C902B780238}"/>
                  </a:ext>
                </a:extLst>
              </p:cNvPr>
              <p:cNvSpPr txBox="1"/>
              <p:nvPr/>
            </p:nvSpPr>
            <p:spPr>
              <a:xfrm>
                <a:off x="7147771" y="3463125"/>
                <a:ext cx="310833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64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+15</m:t>
                              </m:r>
                            </m:e>
                          </m:d>
                        </m:e>
                        <m: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5E46C8C-38DB-476C-A27B-3C902B7802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7771" y="3463125"/>
                <a:ext cx="3108330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FEE9D74-5853-46DA-962F-A70CB353B1F0}"/>
                  </a:ext>
                </a:extLst>
              </p:cNvPr>
              <p:cNvSpPr txBox="1"/>
              <p:nvPr/>
            </p:nvSpPr>
            <p:spPr>
              <a:xfrm>
                <a:off x="7075761" y="4614075"/>
                <a:ext cx="427249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64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+30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+225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FEE9D74-5853-46DA-962F-A70CB353B1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5761" y="4614075"/>
                <a:ext cx="4272497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EF9C20A-68AF-44DF-8434-0B8746BAAFFF}"/>
              </a:ext>
            </a:extLst>
          </p:cNvPr>
          <p:cNvCxnSpPr>
            <a:cxnSpLocks/>
          </p:cNvCxnSpPr>
          <p:nvPr/>
        </p:nvCxnSpPr>
        <p:spPr>
          <a:xfrm>
            <a:off x="6168008" y="3358170"/>
            <a:ext cx="0" cy="31683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01980D02-0A54-2CCA-2DA6-F2B58235A903}"/>
              </a:ext>
            </a:extLst>
          </p:cNvPr>
          <p:cNvSpPr txBox="1"/>
          <p:nvPr/>
        </p:nvSpPr>
        <p:spPr>
          <a:xfrm>
            <a:off x="966532" y="5146334"/>
            <a:ext cx="3483031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Rewrite log as exponential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B3CC33-F0C9-1E54-2402-49FEEF1F85BE}"/>
              </a:ext>
            </a:extLst>
          </p:cNvPr>
          <p:cNvSpPr txBox="1"/>
          <p:nvPr/>
        </p:nvSpPr>
        <p:spPr>
          <a:xfrm>
            <a:off x="191344" y="3192767"/>
            <a:ext cx="432048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a)</a:t>
            </a:r>
          </a:p>
        </p:txBody>
      </p:sp>
    </p:spTree>
    <p:extLst>
      <p:ext uri="{BB962C8B-B14F-4D97-AF65-F5344CB8AC3E}">
        <p14:creationId xmlns:p14="http://schemas.microsoft.com/office/powerpoint/2010/main" val="3173386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3" grpId="0"/>
      <p:bldP spid="17" grpId="0"/>
      <p:bldP spid="18" grpId="0"/>
      <p:bldP spid="19" grpId="0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374844" y="4457186"/>
                <a:ext cx="4176464" cy="6463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−25</m:t>
                          </m:r>
                        </m:e>
                      </m:d>
                      <m:d>
                        <m:d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−9</m:t>
                          </m:r>
                        </m:e>
                      </m:d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br>
                  <a:rPr lang="en-GB" sz="36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4844" y="4457186"/>
                <a:ext cx="4176464" cy="64639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383588B-6513-4B4D-943C-CCE17306C0D7}"/>
                  </a:ext>
                </a:extLst>
              </p:cNvPr>
              <p:cNvSpPr txBox="1"/>
              <p:nvPr/>
            </p:nvSpPr>
            <p:spPr>
              <a:xfrm>
                <a:off x="1662876" y="5589240"/>
                <a:ext cx="360040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𝟐𝟓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𝒐𝒓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383588B-6513-4B4D-943C-CCE17306C0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2876" y="5589240"/>
                <a:ext cx="3600400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3488CE78-E5A7-497C-F6F4-C17DFCF99749}"/>
              </a:ext>
            </a:extLst>
          </p:cNvPr>
          <p:cNvSpPr txBox="1"/>
          <p:nvPr/>
        </p:nvSpPr>
        <p:spPr>
          <a:xfrm>
            <a:off x="407368" y="3473754"/>
            <a:ext cx="50405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b)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C801F7E-7595-D675-F41B-6B637730C0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359" y="188639"/>
            <a:ext cx="11305253" cy="28263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470E7C0-31E7-0941-D26A-7047F9472D07}"/>
                  </a:ext>
                </a:extLst>
              </p:cNvPr>
              <p:cNvSpPr txBox="1"/>
              <p:nvPr/>
            </p:nvSpPr>
            <p:spPr>
              <a:xfrm>
                <a:off x="1262201" y="3406620"/>
                <a:ext cx="4401751" cy="6588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𝟑𝟒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𝟐𝟐𝟓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470E7C0-31E7-0941-D26A-7047F9472D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2201" y="3406620"/>
                <a:ext cx="4401751" cy="6588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3717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1326010" y="260648"/>
            <a:ext cx="9539980" cy="110799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600" b="1" dirty="0"/>
              <a:t>Logarithms - </a:t>
            </a:r>
            <a:r>
              <a:rPr lang="en-GB" sz="6600" b="1" dirty="0">
                <a:latin typeface="+mj-lt"/>
              </a:rPr>
              <a:t>Laws of Logs</a:t>
            </a:r>
            <a:endParaRPr lang="en-GB" sz="6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79376" y="1556792"/>
            <a:ext cx="113052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There are </a:t>
            </a:r>
            <a:r>
              <a:rPr lang="en-GB" sz="4800" b="1" dirty="0"/>
              <a:t>3</a:t>
            </a:r>
            <a:r>
              <a:rPr lang="en-GB" sz="4800" dirty="0"/>
              <a:t> laws of logs you need to know.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43672" y="2575937"/>
            <a:ext cx="626469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5400" b="1" dirty="0"/>
              <a:t>Multiplication Law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5400" b="1" dirty="0"/>
              <a:t>Division Law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5400" b="1" dirty="0"/>
              <a:t>Power Law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CECCADC-C566-6A7C-16AF-A55C50FD40CD}"/>
              </a:ext>
            </a:extLst>
          </p:cNvPr>
          <p:cNvSpPr txBox="1"/>
          <p:nvPr/>
        </p:nvSpPr>
        <p:spPr>
          <a:xfrm>
            <a:off x="263352" y="5349408"/>
            <a:ext cx="1173730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Terms and Condition: </a:t>
            </a:r>
          </a:p>
          <a:p>
            <a:pPr algn="ctr"/>
            <a:r>
              <a:rPr lang="en-GB" sz="3400" dirty="0"/>
              <a:t>These laws can only be applied if they have the same base value.</a:t>
            </a:r>
          </a:p>
        </p:txBody>
      </p:sp>
    </p:spTree>
    <p:extLst>
      <p:ext uri="{BB962C8B-B14F-4D97-AF65-F5344CB8AC3E}">
        <p14:creationId xmlns:p14="http://schemas.microsoft.com/office/powerpoint/2010/main" val="10032570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51384" y="476672"/>
            <a:ext cx="108012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You use these laws </a:t>
            </a:r>
          </a:p>
          <a:p>
            <a:pPr algn="ctr"/>
            <a:r>
              <a:rPr lang="en-GB" sz="8800" dirty="0"/>
              <a:t>so that you can </a:t>
            </a:r>
          </a:p>
          <a:p>
            <a:pPr algn="ctr"/>
            <a:r>
              <a:rPr lang="en-GB" sz="8800" dirty="0"/>
              <a:t>write</a:t>
            </a:r>
            <a:r>
              <a:rPr lang="en-GB" sz="8800" b="1" dirty="0"/>
              <a:t> multiple logs </a:t>
            </a:r>
          </a:p>
          <a:p>
            <a:pPr algn="ctr"/>
            <a:r>
              <a:rPr lang="en-GB" sz="8800" dirty="0"/>
              <a:t>as a </a:t>
            </a:r>
            <a:r>
              <a:rPr lang="en-GB" sz="8800" b="1" dirty="0"/>
              <a:t>single log</a:t>
            </a:r>
            <a:r>
              <a:rPr lang="en-GB" sz="8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92708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919536" y="2420888"/>
                <a:ext cx="8703688" cy="120032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7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7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GB" sz="7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7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7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7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GB" sz="7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func>
                      <m:r>
                        <a:rPr lang="en-GB" sz="7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7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7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GB" sz="7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7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func>
                    </m:oMath>
                  </m:oMathPara>
                </a14:m>
                <a:endParaRPr lang="en-GB" sz="72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536" y="2420888"/>
                <a:ext cx="8703688" cy="12003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2057272" y="615543"/>
            <a:ext cx="8152463" cy="12003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chemeClr val="bg1"/>
                </a:solidFill>
              </a:rPr>
              <a:t>Multiplication Law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766241" y="4503259"/>
                <a:ext cx="7043251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GB" sz="6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GB" sz="66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GB" sz="66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fName>
                      <m:e>
                        <m:r>
                          <a:rPr lang="en-GB" sz="66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e>
                    </m:func>
                    <m:r>
                      <a:rPr lang="en-GB" sz="6600" i="1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GB" sz="6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GB" sz="66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GB" sz="66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fName>
                      <m:e>
                        <m:r>
                          <a:rPr lang="en-GB" sz="6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e>
                    </m:func>
                  </m:oMath>
                </a14:m>
                <a:r>
                  <a:rPr lang="en-GB" sz="6600" dirty="0"/>
                  <a:t> </a:t>
                </a:r>
                <a14:m>
                  <m:oMath xmlns:m="http://schemas.openxmlformats.org/officeDocument/2006/math">
                    <m:r>
                      <a:rPr lang="en-GB" sz="66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6600" dirty="0"/>
                  <a:t> </a:t>
                </a: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6241" y="4503259"/>
                <a:ext cx="7043251" cy="11079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8040216" y="4503259"/>
                <a:ext cx="2951302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6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6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660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GB" sz="66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fName>
                        <m:e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42</m:t>
                          </m:r>
                        </m:e>
                      </m:func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0216" y="4503259"/>
                <a:ext cx="2951302" cy="11079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1620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279576" y="2094754"/>
                <a:ext cx="7920880" cy="216700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6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60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GB" sz="6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6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GB" sz="6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60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GB" sz="6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func>
                      <m:r>
                        <a:rPr lang="en-GB" sz="6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6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60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en-GB" sz="6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6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60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GB" sz="6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GB" sz="60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576" y="2094754"/>
                <a:ext cx="7920880" cy="216700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3143672" y="443885"/>
            <a:ext cx="5355528" cy="12003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chemeClr val="bg1"/>
                </a:solidFill>
              </a:rPr>
              <a:t>Division Law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7248129" y="5013176"/>
                <a:ext cx="2794035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540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fName>
                        <m:e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func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8129" y="5013176"/>
                <a:ext cx="2794035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2194130" y="4890620"/>
                <a:ext cx="5034712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540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fName>
                        <m:e>
                          <m:r>
                            <a:rPr lang="en-GB" sz="5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e>
                      </m:func>
                      <m:r>
                        <a:rPr lang="en-GB" sz="5400" i="1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540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fName>
                        <m:e>
                          <m:r>
                            <a:rPr lang="en-GB" sz="5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func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4130" y="4890620"/>
                <a:ext cx="5034712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8375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855640" y="2133987"/>
                <a:ext cx="6768752" cy="110799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66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func>
                        <m:funcPr>
                          <m:ctrlPr>
                            <a:rPr lang="en-GB" sz="6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6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GB" sz="6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6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6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GB" sz="6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6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6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GB" sz="6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6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6600" i="1" baseline="3000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func>
                      <m:r>
                        <a:rPr lang="en-GB" sz="66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6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640" y="2133987"/>
                <a:ext cx="6768752" cy="11079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3431704" y="404664"/>
            <a:ext cx="5112568" cy="12003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chemeClr val="bg1"/>
                </a:solidFill>
              </a:rPr>
              <a:t>Power Law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639617" y="4031720"/>
                <a:ext cx="3115853" cy="1107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func>
                        <m:funcPr>
                          <m:ctrlPr>
                            <a:rPr lang="en-GB" sz="6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6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660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GB" sz="66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fName>
                        <m:e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func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9617" y="4031720"/>
                <a:ext cx="3115853" cy="11079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5807969" y="4005064"/>
                <a:ext cx="3686009" cy="1107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6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6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660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GB" sz="66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fName>
                        <m:e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6600" i="1" baseline="3000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func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7969" y="4005064"/>
                <a:ext cx="3686009" cy="11079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5831236" y="5531226"/>
                <a:ext cx="3373424" cy="1107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6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6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660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GB" sz="66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fName>
                        <m:e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9</m:t>
                          </m:r>
                        </m:e>
                      </m:func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1236" y="5531226"/>
                <a:ext cx="3373424" cy="110799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5655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DDFA9AE-7FC2-5194-5105-5643D2C4134B}"/>
                  </a:ext>
                </a:extLst>
              </p:cNvPr>
              <p:cNvSpPr txBox="1"/>
              <p:nvPr/>
            </p:nvSpPr>
            <p:spPr>
              <a:xfrm>
                <a:off x="1859144" y="563730"/>
                <a:ext cx="8424936" cy="110799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6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6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r>
                            <a:rPr kumimoji="0" lang="en-GB" sz="6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  <m:r>
                        <a:rPr kumimoji="0" lang="en-GB" sz="6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func>
                        <m:funcPr>
                          <m:ctrlPr>
                            <a:rPr kumimoji="0" lang="en-GB" sz="6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6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r>
                            <a:rPr kumimoji="0" lang="en-GB" sz="6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𝑦</m:t>
                          </m:r>
                        </m:e>
                      </m:func>
                      <m:r>
                        <a:rPr kumimoji="0" lang="en-GB" sz="6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unc>
                        <m:funcPr>
                          <m:ctrlPr>
                            <a:rPr kumimoji="0" lang="en-GB" sz="6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6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r>
                            <a:rPr kumimoji="0" lang="en-GB" sz="6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𝑥𝑦</m:t>
                          </m:r>
                        </m:e>
                      </m:func>
                    </m:oMath>
                  </m:oMathPara>
                </a14:m>
                <a:endParaRPr lang="en-GB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DDFA9AE-7FC2-5194-5105-5643D2C413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9144" y="563730"/>
                <a:ext cx="8424936" cy="11079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140F3FC-5FE8-5E16-8D33-5EFA298747B2}"/>
                  </a:ext>
                </a:extLst>
              </p:cNvPr>
              <p:cNvSpPr txBox="1"/>
              <p:nvPr/>
            </p:nvSpPr>
            <p:spPr>
              <a:xfrm>
                <a:off x="1703512" y="2241783"/>
                <a:ext cx="8736199" cy="2374433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6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6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r>
                            <a:rPr kumimoji="0" lang="en-GB" sz="6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  <m:r>
                        <a:rPr kumimoji="0" lang="en-GB" sz="6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func>
                        <m:funcPr>
                          <m:ctrlPr>
                            <a:rPr kumimoji="0" lang="en-GB" sz="6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6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r>
                            <a:rPr kumimoji="0" lang="en-GB" sz="6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𝑦</m:t>
                          </m:r>
                        </m:e>
                      </m:func>
                      <m:r>
                        <a:rPr kumimoji="0" lang="en-GB" sz="6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unc>
                        <m:funcPr>
                          <m:ctrlPr>
                            <a:rPr kumimoji="0" lang="en-GB" sz="6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6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kumimoji="0" lang="en-GB" sz="6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bg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kumimoji="0" lang="en-GB" sz="6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chemeClr val="bg1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GB" sz="6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chemeClr val="bg1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kumimoji="0" lang="en-GB" sz="6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chemeClr val="bg1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𝑦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GB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140F3FC-5FE8-5E16-8D33-5EFA298747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2" y="2241783"/>
                <a:ext cx="8736199" cy="237443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C776EA8-0C24-2201-3E25-3E0FABBB9756}"/>
                  </a:ext>
                </a:extLst>
              </p:cNvPr>
              <p:cNvSpPr txBox="1"/>
              <p:nvPr/>
            </p:nvSpPr>
            <p:spPr>
              <a:xfrm>
                <a:off x="3479324" y="5122103"/>
                <a:ext cx="5940661" cy="110799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GB" sz="6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𝑘</m:t>
                      </m:r>
                      <m:func>
                        <m:funcPr>
                          <m:ctrlPr>
                            <a:rPr kumimoji="0" lang="en-GB" sz="6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6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r>
                            <a:rPr kumimoji="0" lang="en-GB" sz="6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  <m:r>
                        <a:rPr kumimoji="0" lang="en-GB" sz="6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unc>
                        <m:funcPr>
                          <m:ctrlPr>
                            <a:rPr kumimoji="0" lang="en-GB" sz="6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6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r>
                            <a:rPr kumimoji="0" lang="en-GB" sz="6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6600" b="0" i="1" u="none" strike="noStrike" kern="1200" cap="none" spc="0" normalizeH="0" baseline="3000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𝑘</m:t>
                          </m:r>
                        </m:e>
                      </m:func>
                    </m:oMath>
                  </m:oMathPara>
                </a14:m>
                <a:endParaRPr kumimoji="0" lang="en-GB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C776EA8-0C24-2201-3E25-3E0FABBB97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9324" y="5122103"/>
                <a:ext cx="5940661" cy="11079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5986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3503712" y="1902093"/>
                <a:ext cx="6264407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func>
                        <m:func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6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600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GB" sz="6000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</m:fName>
                        <m:e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func>
                      <m:r>
                        <a:rPr lang="en-GB" sz="60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func>
                        <m:func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6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600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GB" sz="6000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</m:fName>
                        <m:e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func>
                    </m:oMath>
                  </m:oMathPara>
                </a14:m>
                <a:endParaRPr lang="en-GB" sz="6000" dirty="0"/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712" y="1902093"/>
                <a:ext cx="6264407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2999656" y="3140968"/>
                <a:ext cx="6511783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60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6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6000" b="0" i="0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m:rPr>
                                  <m:sty m:val="p"/>
                                </m:rPr>
                                <a:rPr lang="en-GB" sz="600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GB" sz="6000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</m:fName>
                        <m:e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6000" i="1" baseline="30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func>
                      <m:r>
                        <a:rPr lang="en-GB" sz="6000" i="1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6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600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GB" sz="6000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</m:fName>
                        <m:e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6000" i="1" baseline="30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func>
                    </m:oMath>
                  </m:oMathPara>
                </a14:m>
                <a:endParaRPr lang="en-GB" sz="6000" dirty="0"/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3140968"/>
                <a:ext cx="6511783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3071664" y="4437112"/>
                <a:ext cx="5944320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60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6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6000" b="0" i="0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m:rPr>
                                  <m:sty m:val="p"/>
                                </m:rPr>
                                <a:rPr lang="en-GB" sz="600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GB" sz="6000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</m:fName>
                        <m:e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9</m:t>
                          </m:r>
                        </m:e>
                      </m:func>
                      <m:r>
                        <a:rPr lang="en-GB" sz="6000" i="1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6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600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GB" sz="6000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</m:fName>
                        <m:e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8</m:t>
                          </m:r>
                        </m:e>
                      </m:func>
                    </m:oMath>
                  </m:oMathPara>
                </a14:m>
                <a:endParaRPr lang="en-GB" sz="6000" dirty="0"/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1664" y="4437112"/>
                <a:ext cx="5944320" cy="10156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3143672" y="5655732"/>
                <a:ext cx="3815853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60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6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6000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GB" sz="6000" b="1" i="1">
                                  <a:latin typeface="Cambria Math" panose="02040503050406030204" pitchFamily="18" charset="0"/>
                                </a:rPr>
                                <m:t>𝒍𝒐𝒈</m:t>
                              </m:r>
                            </m:e>
                            <m:sub>
                              <m:r>
                                <a:rPr lang="en-GB" sz="6000" b="1" i="1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sub>
                          </m:sSub>
                        </m:fName>
                        <m:e>
                          <m:r>
                            <a:rPr lang="en-GB" sz="6000" b="1" i="1">
                              <a:latin typeface="Cambria Math" panose="02040503050406030204" pitchFamily="18" charset="0"/>
                            </a:rPr>
                            <m:t>𝟕𝟐</m:t>
                          </m:r>
                        </m:e>
                      </m:func>
                    </m:oMath>
                  </m:oMathPara>
                </a14:m>
                <a:endParaRPr lang="en-GB" sz="6000" b="1" dirty="0"/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2" y="5655732"/>
                <a:ext cx="3815853" cy="10156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10106CA-095A-1518-2F59-773E5E31F985}"/>
                  </a:ext>
                </a:extLst>
              </p:cNvPr>
              <p:cNvSpPr txBox="1"/>
              <p:nvPr/>
            </p:nvSpPr>
            <p:spPr>
              <a:xfrm>
                <a:off x="515380" y="374728"/>
                <a:ext cx="11161240" cy="83099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>
                    <a:solidFill>
                      <a:schemeClr val="tx1"/>
                    </a:solidFill>
                  </a:rPr>
                  <a:t>Write </a:t>
                </a:r>
                <a14:m>
                  <m:oMath xmlns:m="http://schemas.openxmlformats.org/officeDocument/2006/math">
                    <m:r>
                      <a:rPr lang="en-GB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func>
                      <m:funcPr>
                        <m:ctrlPr>
                          <a:rPr lang="en-GB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GB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𝒍𝒐𝒈</m:t>
                            </m:r>
                          </m:e>
                          <m:sub>
                            <m:r>
                              <a:rPr lang="en-GB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𝟓</m:t>
                            </m:r>
                          </m:sub>
                        </m:sSub>
                      </m:fName>
                      <m:e>
                        <m:r>
                          <a:rPr lang="en-GB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func>
                    <m:r>
                      <a:rPr lang="en-GB" sz="4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4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func>
                      <m:funcPr>
                        <m:ctrlPr>
                          <a:rPr lang="en-GB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GB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𝒍𝒐𝒈</m:t>
                            </m:r>
                          </m:e>
                          <m:sub>
                            <m:r>
                              <a:rPr lang="en-GB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𝟓</m:t>
                            </m:r>
                          </m:sub>
                        </m:sSub>
                      </m:fName>
                      <m:e>
                        <m:r>
                          <a:rPr lang="en-GB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func>
                  </m:oMath>
                </a14:m>
                <a:r>
                  <a:rPr lang="en-GB" sz="4800" b="1" dirty="0">
                    <a:solidFill>
                      <a:schemeClr val="tx1"/>
                    </a:solidFill>
                  </a:rPr>
                  <a:t> </a:t>
                </a:r>
                <a:r>
                  <a:rPr lang="en-GB" sz="4800" dirty="0">
                    <a:solidFill>
                      <a:schemeClr val="tx1"/>
                    </a:solidFill>
                  </a:rPr>
                  <a:t>as a single log.</a:t>
                </a:r>
                <a:endParaRPr lang="en-GB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10106CA-095A-1518-2F59-773E5E31F9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380" y="374728"/>
                <a:ext cx="11161240" cy="830997"/>
              </a:xfrm>
              <a:prstGeom prst="rect">
                <a:avLst/>
              </a:prstGeom>
              <a:blipFill>
                <a:blip r:embed="rId6"/>
                <a:stretch>
                  <a:fillRect t="-6211" b="-2484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1E66DCDC-AE8D-CA37-35E6-00E4DF074810}"/>
              </a:ext>
            </a:extLst>
          </p:cNvPr>
          <p:cNvSpPr txBox="1"/>
          <p:nvPr/>
        </p:nvSpPr>
        <p:spPr>
          <a:xfrm>
            <a:off x="515380" y="1280373"/>
            <a:ext cx="1116124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600" b="1" dirty="0">
                <a:solidFill>
                  <a:prstClr val="black"/>
                </a:solidFill>
                <a:latin typeface="Calibri"/>
              </a:rPr>
              <a:t>Tip: </a:t>
            </a:r>
            <a:r>
              <a:rPr lang="en-GB" sz="2600" dirty="0">
                <a:solidFill>
                  <a:prstClr val="black"/>
                </a:solidFill>
                <a:latin typeface="Calibri"/>
              </a:rPr>
              <a:t>Apply the </a:t>
            </a:r>
            <a:r>
              <a:rPr lang="en-GB" sz="2600" b="1" dirty="0">
                <a:solidFill>
                  <a:srgbClr val="FF0000"/>
                </a:solidFill>
                <a:latin typeface="Calibri"/>
              </a:rPr>
              <a:t>power law </a:t>
            </a:r>
            <a:r>
              <a:rPr lang="en-GB" sz="2600" dirty="0">
                <a:solidFill>
                  <a:prstClr val="black"/>
                </a:solidFill>
                <a:latin typeface="Calibri"/>
              </a:rPr>
              <a:t>before you apply the multiplication and division laws. </a:t>
            </a:r>
          </a:p>
        </p:txBody>
      </p:sp>
    </p:spTree>
    <p:extLst>
      <p:ext uri="{BB962C8B-B14F-4D97-AF65-F5344CB8AC3E}">
        <p14:creationId xmlns:p14="http://schemas.microsoft.com/office/powerpoint/2010/main" val="4106486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817749" y="4941168"/>
                <a:ext cx="4037644" cy="1107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66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66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6600" b="1" i="0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GB" sz="6600" b="1" i="1">
                                  <a:latin typeface="Cambria Math" panose="02040503050406030204" pitchFamily="18" charset="0"/>
                                </a:rPr>
                                <m:t>𝒍𝒐𝒈</m:t>
                              </m:r>
                            </m:e>
                            <m:sub>
                              <m:r>
                                <a:rPr lang="en-GB" sz="6600" b="1" i="1"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sub>
                          </m:sSub>
                        </m:fName>
                        <m:e>
                          <m:r>
                            <a:rPr lang="en-GB" sz="6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func>
                    </m:oMath>
                  </m:oMathPara>
                </a14:m>
                <a:endParaRPr lang="en-GB" sz="6600" b="1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7749" y="4941168"/>
                <a:ext cx="4037644" cy="11079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2783632" y="1844824"/>
                <a:ext cx="7269619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6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6000" b="0" i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m:rPr>
                                  <m:sty m:val="p"/>
                                </m:rPr>
                                <a:rPr lang="en-GB" sz="6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sub>
                          </m:sSub>
                        </m:fName>
                        <m:e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32</m:t>
                          </m:r>
                        </m:e>
                      </m:func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6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sub>
                          </m:sSub>
                        </m:fName>
                        <m:e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6000" i="1" baseline="30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func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632" y="1844824"/>
                <a:ext cx="7269619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2799978" y="3429000"/>
                <a:ext cx="7412286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6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60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m:rPr>
                                  <m:sty m:val="p"/>
                                </m:rPr>
                                <a:rPr lang="en-GB" sz="6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sub>
                          </m:sSub>
                        </m:fName>
                        <m:e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32</m:t>
                          </m:r>
                        </m:e>
                      </m:func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6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sub>
                          </m:sSub>
                        </m:fName>
                        <m:e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16</m:t>
                          </m:r>
                        </m:e>
                      </m:func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9978" y="3429000"/>
                <a:ext cx="7412286" cy="10156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DD6E28E-CD2F-3999-3E39-D2EE4FCC455B}"/>
                  </a:ext>
                </a:extLst>
              </p:cNvPr>
              <p:cNvSpPr txBox="1"/>
              <p:nvPr/>
            </p:nvSpPr>
            <p:spPr>
              <a:xfrm>
                <a:off x="515380" y="374728"/>
                <a:ext cx="11161240" cy="83099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>
                    <a:solidFill>
                      <a:schemeClr val="tx1"/>
                    </a:solidFill>
                  </a:rPr>
                  <a:t>Write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4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GB" sz="48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48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𝒍𝒐𝒈</m:t>
                            </m:r>
                          </m:e>
                          <m:sub>
                            <m:r>
                              <a:rPr lang="en-GB" sz="48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sub>
                        </m:sSub>
                      </m:fName>
                      <m:e>
                        <m:r>
                          <a:rPr lang="en-GB" sz="4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𝟑𝟐</m:t>
                        </m:r>
                      </m:e>
                    </m:func>
                    <m:r>
                      <a:rPr lang="en-GB" sz="48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func>
                      <m:funcPr>
                        <m:ctrlPr>
                          <a:rPr lang="en-GB" sz="4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GB" sz="48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48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𝒍𝒐𝒈</m:t>
                            </m:r>
                          </m:e>
                          <m:sub>
                            <m:r>
                              <a:rPr lang="en-GB" sz="48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sub>
                        </m:sSub>
                      </m:fName>
                      <m:e>
                        <m:r>
                          <a:rPr lang="en-GB" sz="4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func>
                    <m:r>
                      <a:rPr lang="en-GB" sz="48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4800" dirty="0">
                    <a:solidFill>
                      <a:schemeClr val="tx1"/>
                    </a:solidFill>
                  </a:rPr>
                  <a:t>as a single log.</a:t>
                </a:r>
                <a:endParaRPr lang="en-GB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DD6E28E-CD2F-3999-3E39-D2EE4FCC45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380" y="374728"/>
                <a:ext cx="11161240" cy="830997"/>
              </a:xfrm>
              <a:prstGeom prst="rect">
                <a:avLst/>
              </a:prstGeom>
              <a:blipFill>
                <a:blip r:embed="rId5"/>
                <a:stretch>
                  <a:fillRect l="-159" t="-6211" r="-159" b="-2484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7939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42341</TotalTime>
  <Words>299</Words>
  <Application>Microsoft Office PowerPoint</Application>
  <PresentationFormat>Widescreen</PresentationFormat>
  <Paragraphs>69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Cambria Math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1601</cp:revision>
  <dcterms:created xsi:type="dcterms:W3CDTF">2013-02-28T07:36:55Z</dcterms:created>
  <dcterms:modified xsi:type="dcterms:W3CDTF">2025-02-20T12:24:57Z</dcterms:modified>
</cp:coreProperties>
</file>