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3" r:id="rId3"/>
    <p:sldId id="269" r:id="rId4"/>
    <p:sldId id="270" r:id="rId5"/>
    <p:sldId id="271" r:id="rId6"/>
    <p:sldId id="268" r:id="rId7"/>
    <p:sldId id="272" r:id="rId8"/>
    <p:sldId id="264" r:id="rId9"/>
    <p:sldId id="265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2ECC03-93E3-44EA-AFAC-EC6CFB9912B2}" v="76" dt="2022-01-14T09:43:36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02ECC03-93E3-44EA-AFAC-EC6CFB9912B2}"/>
    <pc:docChg chg="undo custSel addSld delSld modSld sldOrd">
      <pc:chgData name="Stewart Gale" userId="3647ddd2-6040-41ae-a96d-232c23482af8" providerId="ADAL" clId="{402ECC03-93E3-44EA-AFAC-EC6CFB9912B2}" dt="2022-01-24T10:57:18.961" v="664" actId="14100"/>
      <pc:docMkLst>
        <pc:docMk/>
      </pc:docMkLst>
      <pc:sldChg chg="modSp del mod">
        <pc:chgData name="Stewart Gale" userId="3647ddd2-6040-41ae-a96d-232c23482af8" providerId="ADAL" clId="{402ECC03-93E3-44EA-AFAC-EC6CFB9912B2}" dt="2022-01-14T07:08:56.510" v="125" actId="47"/>
        <pc:sldMkLst>
          <pc:docMk/>
          <pc:sldMk cId="410190987" sldId="258"/>
        </pc:sldMkLst>
        <pc:picChg chg="mod modCrop">
          <ac:chgData name="Stewart Gale" userId="3647ddd2-6040-41ae-a96d-232c23482af8" providerId="ADAL" clId="{402ECC03-93E3-44EA-AFAC-EC6CFB9912B2}" dt="2022-01-14T07:02:05.022" v="14" actId="732"/>
          <ac:picMkLst>
            <pc:docMk/>
            <pc:sldMk cId="410190987" sldId="258"/>
            <ac:picMk id="4" creationId="{00000000-0000-0000-0000-000000000000}"/>
          </ac:picMkLst>
        </pc:picChg>
      </pc:sldChg>
      <pc:sldChg chg="delSp modSp del mod delAnim">
        <pc:chgData name="Stewart Gale" userId="3647ddd2-6040-41ae-a96d-232c23482af8" providerId="ADAL" clId="{402ECC03-93E3-44EA-AFAC-EC6CFB9912B2}" dt="2022-01-14T09:43:41.301" v="653" actId="47"/>
        <pc:sldMkLst>
          <pc:docMk/>
          <pc:sldMk cId="2733073835" sldId="259"/>
        </pc:sldMkLst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7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8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1:04.914" v="139" actId="478"/>
          <ac:spMkLst>
            <pc:docMk/>
            <pc:sldMk cId="2733073835" sldId="259"/>
            <ac:spMk id="9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10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11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1:04.914" v="139" actId="478"/>
          <ac:spMkLst>
            <pc:docMk/>
            <pc:sldMk cId="2733073835" sldId="259"/>
            <ac:spMk id="12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13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14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15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16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17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7:10:39.892" v="134" actId="478"/>
          <ac:spMkLst>
            <pc:docMk/>
            <pc:sldMk cId="2733073835" sldId="259"/>
            <ac:spMk id="18" creationId="{00000000-0000-0000-0000-000000000000}"/>
          </ac:spMkLst>
        </pc:spChg>
        <pc:picChg chg="mod">
          <ac:chgData name="Stewart Gale" userId="3647ddd2-6040-41ae-a96d-232c23482af8" providerId="ADAL" clId="{402ECC03-93E3-44EA-AFAC-EC6CFB9912B2}" dt="2022-01-14T07:11:05.779" v="140" actId="1076"/>
          <ac:picMkLst>
            <pc:docMk/>
            <pc:sldMk cId="2733073835" sldId="259"/>
            <ac:picMk id="6" creationId="{00000000-0000-0000-0000-000000000000}"/>
          </ac:picMkLst>
        </pc:picChg>
      </pc:sldChg>
      <pc:sldChg chg="modSp mod">
        <pc:chgData name="Stewart Gale" userId="3647ddd2-6040-41ae-a96d-232c23482af8" providerId="ADAL" clId="{402ECC03-93E3-44EA-AFAC-EC6CFB9912B2}" dt="2022-01-14T07:01:43.676" v="9" actId="1076"/>
        <pc:sldMkLst>
          <pc:docMk/>
          <pc:sldMk cId="858197148" sldId="263"/>
        </pc:sldMkLst>
        <pc:spChg chg="mod">
          <ac:chgData name="Stewart Gale" userId="3647ddd2-6040-41ae-a96d-232c23482af8" providerId="ADAL" clId="{402ECC03-93E3-44EA-AFAC-EC6CFB9912B2}" dt="2022-01-14T07:01:43.676" v="9" actId="1076"/>
          <ac:spMkLst>
            <pc:docMk/>
            <pc:sldMk cId="858197148" sldId="263"/>
            <ac:spMk id="4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402ECC03-93E3-44EA-AFAC-EC6CFB9912B2}" dt="2022-01-14T09:34:54.368" v="498"/>
        <pc:sldMkLst>
          <pc:docMk/>
          <pc:sldMk cId="3508736737" sldId="264"/>
        </pc:sldMkLst>
        <pc:spChg chg="del">
          <ac:chgData name="Stewart Gale" userId="3647ddd2-6040-41ae-a96d-232c23482af8" providerId="ADAL" clId="{402ECC03-93E3-44EA-AFAC-EC6CFB9912B2}" dt="2022-01-14T09:32:36.381" v="450" actId="478"/>
          <ac:spMkLst>
            <pc:docMk/>
            <pc:sldMk cId="3508736737" sldId="264"/>
            <ac:spMk id="7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2:36.381" v="450" actId="478"/>
          <ac:spMkLst>
            <pc:docMk/>
            <pc:sldMk cId="3508736737" sldId="264"/>
            <ac:spMk id="8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2:36.381" v="450" actId="478"/>
          <ac:spMkLst>
            <pc:docMk/>
            <pc:sldMk cId="3508736737" sldId="264"/>
            <ac:spMk id="9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2:36.381" v="450" actId="478"/>
          <ac:spMkLst>
            <pc:docMk/>
            <pc:sldMk cId="3508736737" sldId="264"/>
            <ac:spMk id="10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2:36.381" v="450" actId="478"/>
          <ac:spMkLst>
            <pc:docMk/>
            <pc:sldMk cId="3508736737" sldId="264"/>
            <ac:spMk id="11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2:36.381" v="450" actId="478"/>
          <ac:spMkLst>
            <pc:docMk/>
            <pc:sldMk cId="3508736737" sldId="264"/>
            <ac:spMk id="12" creationId="{00000000-0000-0000-0000-000000000000}"/>
          </ac:spMkLst>
        </pc:spChg>
        <pc:picChg chg="mod modCrop">
          <ac:chgData name="Stewart Gale" userId="3647ddd2-6040-41ae-a96d-232c23482af8" providerId="ADAL" clId="{402ECC03-93E3-44EA-AFAC-EC6CFB9912B2}" dt="2022-01-14T09:32:58.460" v="457" actId="732"/>
          <ac:picMkLst>
            <pc:docMk/>
            <pc:sldMk cId="3508736737" sldId="264"/>
            <ac:picMk id="2" creationId="{00000000-0000-0000-0000-000000000000}"/>
          </ac:picMkLst>
        </pc:picChg>
        <pc:picChg chg="add mod modCrop">
          <ac:chgData name="Stewart Gale" userId="3647ddd2-6040-41ae-a96d-232c23482af8" providerId="ADAL" clId="{402ECC03-93E3-44EA-AFAC-EC6CFB9912B2}" dt="2022-01-14T09:33:24.232" v="467" actId="1076"/>
          <ac:picMkLst>
            <pc:docMk/>
            <pc:sldMk cId="3508736737" sldId="264"/>
            <ac:picMk id="3" creationId="{1998F33C-F3B9-4168-B197-8499CB50B426}"/>
          </ac:picMkLst>
        </pc:picChg>
        <pc:picChg chg="add mod modCrop">
          <ac:chgData name="Stewart Gale" userId="3647ddd2-6040-41ae-a96d-232c23482af8" providerId="ADAL" clId="{402ECC03-93E3-44EA-AFAC-EC6CFB9912B2}" dt="2022-01-14T09:34:41.439" v="495" actId="14100"/>
          <ac:picMkLst>
            <pc:docMk/>
            <pc:sldMk cId="3508736737" sldId="264"/>
            <ac:picMk id="4" creationId="{E54CCE8C-9EFF-43CF-85FF-0F770F37F869}"/>
          </ac:picMkLst>
        </pc:picChg>
        <pc:picChg chg="add mod modCrop">
          <ac:chgData name="Stewart Gale" userId="3647ddd2-6040-41ae-a96d-232c23482af8" providerId="ADAL" clId="{402ECC03-93E3-44EA-AFAC-EC6CFB9912B2}" dt="2022-01-14T09:34:37.969" v="494" actId="1076"/>
          <ac:picMkLst>
            <pc:docMk/>
            <pc:sldMk cId="3508736737" sldId="264"/>
            <ac:picMk id="5" creationId="{90FC4670-DC60-4F7A-AF82-C37E40DD80E5}"/>
          </ac:picMkLst>
        </pc:picChg>
        <pc:picChg chg="mod modCrop">
          <ac:chgData name="Stewart Gale" userId="3647ddd2-6040-41ae-a96d-232c23482af8" providerId="ADAL" clId="{402ECC03-93E3-44EA-AFAC-EC6CFB9912B2}" dt="2022-01-14T09:34:46.028" v="496" actId="1076"/>
          <ac:picMkLst>
            <pc:docMk/>
            <pc:sldMk cId="3508736737" sldId="264"/>
            <ac:picMk id="6" creationId="{00000000-0000-0000-0000-000000000000}"/>
          </ac:picMkLst>
        </pc:picChg>
        <pc:picChg chg="add mod modCrop">
          <ac:chgData name="Stewart Gale" userId="3647ddd2-6040-41ae-a96d-232c23482af8" providerId="ADAL" clId="{402ECC03-93E3-44EA-AFAC-EC6CFB9912B2}" dt="2022-01-14T09:32:52.470" v="455" actId="1076"/>
          <ac:picMkLst>
            <pc:docMk/>
            <pc:sldMk cId="3508736737" sldId="264"/>
            <ac:picMk id="13" creationId="{89ABD425-27FA-4B44-B3F6-47CA120A57AE}"/>
          </ac:picMkLst>
        </pc:picChg>
      </pc:sldChg>
      <pc:sldChg chg="addSp delSp modSp mod delAnim modAnim">
        <pc:chgData name="Stewart Gale" userId="3647ddd2-6040-41ae-a96d-232c23482af8" providerId="ADAL" clId="{402ECC03-93E3-44EA-AFAC-EC6CFB9912B2}" dt="2022-01-14T09:38:21.749" v="553"/>
        <pc:sldMkLst>
          <pc:docMk/>
          <pc:sldMk cId="2695133539" sldId="265"/>
        </pc:sldMkLst>
        <pc:spChg chg="add mod">
          <ac:chgData name="Stewart Gale" userId="3647ddd2-6040-41ae-a96d-232c23482af8" providerId="ADAL" clId="{402ECC03-93E3-44EA-AFAC-EC6CFB9912B2}" dt="2022-01-14T09:36:14.711" v="520" actId="207"/>
          <ac:spMkLst>
            <pc:docMk/>
            <pc:sldMk cId="2695133539" sldId="265"/>
            <ac:spMk id="3" creationId="{7CDA49C5-9DA9-4A61-96E0-81D1E8A14716}"/>
          </ac:spMkLst>
        </pc:spChg>
        <pc:spChg chg="del">
          <ac:chgData name="Stewart Gale" userId="3647ddd2-6040-41ae-a96d-232c23482af8" providerId="ADAL" clId="{402ECC03-93E3-44EA-AFAC-EC6CFB9912B2}" dt="2022-01-14T09:35:53.606" v="515" actId="478"/>
          <ac:spMkLst>
            <pc:docMk/>
            <pc:sldMk cId="2695133539" sldId="265"/>
            <ac:spMk id="6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5:53.606" v="515" actId="478"/>
          <ac:spMkLst>
            <pc:docMk/>
            <pc:sldMk cId="2695133539" sldId="265"/>
            <ac:spMk id="7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5:53.606" v="515" actId="478"/>
          <ac:spMkLst>
            <pc:docMk/>
            <pc:sldMk cId="2695133539" sldId="265"/>
            <ac:spMk id="8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5:53.606" v="515" actId="478"/>
          <ac:spMkLst>
            <pc:docMk/>
            <pc:sldMk cId="2695133539" sldId="265"/>
            <ac:spMk id="9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5:53.606" v="515" actId="478"/>
          <ac:spMkLst>
            <pc:docMk/>
            <pc:sldMk cId="2695133539" sldId="265"/>
            <ac:spMk id="10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5:53.606" v="515" actId="478"/>
          <ac:spMkLst>
            <pc:docMk/>
            <pc:sldMk cId="2695133539" sldId="265"/>
            <ac:spMk id="11" creationId="{00000000-0000-0000-0000-000000000000}"/>
          </ac:spMkLst>
        </pc:spChg>
        <pc:picChg chg="add mod modCrop">
          <ac:chgData name="Stewart Gale" userId="3647ddd2-6040-41ae-a96d-232c23482af8" providerId="ADAL" clId="{402ECC03-93E3-44EA-AFAC-EC6CFB9912B2}" dt="2022-01-14T09:35:49.349" v="514" actId="1076"/>
          <ac:picMkLst>
            <pc:docMk/>
            <pc:sldMk cId="2695133539" sldId="265"/>
            <ac:picMk id="2" creationId="{4A4E3244-4742-46E8-BE48-EAC6626C2B4B}"/>
          </ac:picMkLst>
        </pc:picChg>
        <pc:picChg chg="del mod modCrop">
          <ac:chgData name="Stewart Gale" userId="3647ddd2-6040-41ae-a96d-232c23482af8" providerId="ADAL" clId="{402ECC03-93E3-44EA-AFAC-EC6CFB9912B2}" dt="2022-01-14T09:36:34.157" v="524" actId="21"/>
          <ac:picMkLst>
            <pc:docMk/>
            <pc:sldMk cId="2695133539" sldId="265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402ECC03-93E3-44EA-AFAC-EC6CFB9912B2}" dt="2022-01-14T09:36:02.759" v="517" actId="732"/>
          <ac:picMkLst>
            <pc:docMk/>
            <pc:sldMk cId="2695133539" sldId="265"/>
            <ac:picMk id="5" creationId="{00000000-0000-0000-0000-000000000000}"/>
          </ac:picMkLst>
        </pc:picChg>
        <pc:picChg chg="add mod modCrop">
          <ac:chgData name="Stewart Gale" userId="3647ddd2-6040-41ae-a96d-232c23482af8" providerId="ADAL" clId="{402ECC03-93E3-44EA-AFAC-EC6CFB9912B2}" dt="2022-01-14T09:35:33.957" v="509" actId="1076"/>
          <ac:picMkLst>
            <pc:docMk/>
            <pc:sldMk cId="2695133539" sldId="265"/>
            <ac:picMk id="12" creationId="{DD3D147B-A215-43BB-BB12-27FC18D2A4CD}"/>
          </ac:picMkLst>
        </pc:picChg>
        <pc:picChg chg="add mod">
          <ac:chgData name="Stewart Gale" userId="3647ddd2-6040-41ae-a96d-232c23482af8" providerId="ADAL" clId="{402ECC03-93E3-44EA-AFAC-EC6CFB9912B2}" dt="2022-01-14T09:37:52.550" v="541" actId="1076"/>
          <ac:picMkLst>
            <pc:docMk/>
            <pc:sldMk cId="2695133539" sldId="265"/>
            <ac:picMk id="13" creationId="{C375653D-8DB2-4140-AB3F-108755330728}"/>
          </ac:picMkLst>
        </pc:picChg>
        <pc:picChg chg="add del">
          <ac:chgData name="Stewart Gale" userId="3647ddd2-6040-41ae-a96d-232c23482af8" providerId="ADAL" clId="{402ECC03-93E3-44EA-AFAC-EC6CFB9912B2}" dt="2022-01-14T09:37:13.829" v="531"/>
          <ac:picMkLst>
            <pc:docMk/>
            <pc:sldMk cId="2695133539" sldId="265"/>
            <ac:picMk id="14" creationId="{83832B9D-22E7-4968-BBFE-B28250D627E6}"/>
          </ac:picMkLst>
        </pc:picChg>
        <pc:picChg chg="add mod modCrop">
          <ac:chgData name="Stewart Gale" userId="3647ddd2-6040-41ae-a96d-232c23482af8" providerId="ADAL" clId="{402ECC03-93E3-44EA-AFAC-EC6CFB9912B2}" dt="2022-01-14T09:37:50.947" v="540" actId="1076"/>
          <ac:picMkLst>
            <pc:docMk/>
            <pc:sldMk cId="2695133539" sldId="265"/>
            <ac:picMk id="15" creationId="{2790E3F3-A170-4B1E-84B8-F5E9C18C2A33}"/>
          </ac:picMkLst>
        </pc:picChg>
        <pc:picChg chg="add mod modCrop">
          <ac:chgData name="Stewart Gale" userId="3647ddd2-6040-41ae-a96d-232c23482af8" providerId="ADAL" clId="{402ECC03-93E3-44EA-AFAC-EC6CFB9912B2}" dt="2022-01-14T09:38:14.526" v="551" actId="1076"/>
          <ac:picMkLst>
            <pc:docMk/>
            <pc:sldMk cId="2695133539" sldId="265"/>
            <ac:picMk id="16" creationId="{306C7BA9-4DB7-4175-AC0F-5D0DD80E669E}"/>
          </ac:picMkLst>
        </pc:picChg>
      </pc:sldChg>
      <pc:sldChg chg="addSp delSp modSp add mod">
        <pc:chgData name="Stewart Gale" userId="3647ddd2-6040-41ae-a96d-232c23482af8" providerId="ADAL" clId="{402ECC03-93E3-44EA-AFAC-EC6CFB9912B2}" dt="2022-01-24T10:57:18.961" v="664" actId="14100"/>
        <pc:sldMkLst>
          <pc:docMk/>
          <pc:sldMk cId="2148230258" sldId="266"/>
        </pc:sldMkLst>
        <pc:picChg chg="add del mod modCrop">
          <ac:chgData name="Stewart Gale" userId="3647ddd2-6040-41ae-a96d-232c23482af8" providerId="ADAL" clId="{402ECC03-93E3-44EA-AFAC-EC6CFB9912B2}" dt="2022-01-14T07:02:52.819" v="25" actId="478"/>
          <ac:picMkLst>
            <pc:docMk/>
            <pc:sldMk cId="2148230258" sldId="266"/>
            <ac:picMk id="2" creationId="{DC65BC55-1F81-4D3E-91A6-F0252B5FEDDF}"/>
          </ac:picMkLst>
        </pc:picChg>
        <pc:picChg chg="add del mod">
          <ac:chgData name="Stewart Gale" userId="3647ddd2-6040-41ae-a96d-232c23482af8" providerId="ADAL" clId="{402ECC03-93E3-44EA-AFAC-EC6CFB9912B2}" dt="2022-01-14T07:03:05.944" v="28" actId="478"/>
          <ac:picMkLst>
            <pc:docMk/>
            <pc:sldMk cId="2148230258" sldId="266"/>
            <ac:picMk id="3" creationId="{53A0FAA7-A760-4EF2-840D-9473B08D9CA0}"/>
          </ac:picMkLst>
        </pc:picChg>
        <pc:picChg chg="mod modCrop">
          <ac:chgData name="Stewart Gale" userId="3647ddd2-6040-41ae-a96d-232c23482af8" providerId="ADAL" clId="{402ECC03-93E3-44EA-AFAC-EC6CFB9912B2}" dt="2022-01-24T10:57:12.367" v="660" actId="14100"/>
          <ac:picMkLst>
            <pc:docMk/>
            <pc:sldMk cId="2148230258" sldId="266"/>
            <ac:picMk id="4" creationId="{00000000-0000-0000-0000-000000000000}"/>
          </ac:picMkLst>
        </pc:picChg>
        <pc:picChg chg="del">
          <ac:chgData name="Stewart Gale" userId="3647ddd2-6040-41ae-a96d-232c23482af8" providerId="ADAL" clId="{402ECC03-93E3-44EA-AFAC-EC6CFB9912B2}" dt="2022-01-14T07:05:43.879" v="59" actId="478"/>
          <ac:picMkLst>
            <pc:docMk/>
            <pc:sldMk cId="2148230258" sldId="266"/>
            <ac:picMk id="5" creationId="{00000000-0000-0000-0000-000000000000}"/>
          </ac:picMkLst>
        </pc:picChg>
        <pc:picChg chg="add mod modCrop">
          <ac:chgData name="Stewart Gale" userId="3647ddd2-6040-41ae-a96d-232c23482af8" providerId="ADAL" clId="{402ECC03-93E3-44EA-AFAC-EC6CFB9912B2}" dt="2022-01-24T10:57:14.446" v="661" actId="14100"/>
          <ac:picMkLst>
            <pc:docMk/>
            <pc:sldMk cId="2148230258" sldId="266"/>
            <ac:picMk id="7" creationId="{A870F8CA-7697-42DA-A291-0B8EC0834103}"/>
          </ac:picMkLst>
        </pc:picChg>
        <pc:picChg chg="add mod modCrop">
          <ac:chgData name="Stewart Gale" userId="3647ddd2-6040-41ae-a96d-232c23482af8" providerId="ADAL" clId="{402ECC03-93E3-44EA-AFAC-EC6CFB9912B2}" dt="2022-01-24T10:57:16.538" v="662" actId="14100"/>
          <ac:picMkLst>
            <pc:docMk/>
            <pc:sldMk cId="2148230258" sldId="266"/>
            <ac:picMk id="9" creationId="{F6937F92-AD6B-4302-9BDA-6624BD055C9E}"/>
          </ac:picMkLst>
        </pc:picChg>
        <pc:picChg chg="add mod modCrop">
          <ac:chgData name="Stewart Gale" userId="3647ddd2-6040-41ae-a96d-232c23482af8" providerId="ADAL" clId="{402ECC03-93E3-44EA-AFAC-EC6CFB9912B2}" dt="2022-01-24T10:57:18.961" v="664" actId="14100"/>
          <ac:picMkLst>
            <pc:docMk/>
            <pc:sldMk cId="2148230258" sldId="266"/>
            <ac:picMk id="11" creationId="{1847F877-C79C-4B3B-B0E9-C93C79F336D3}"/>
          </ac:picMkLst>
        </pc:picChg>
        <pc:picChg chg="add mod modCrop">
          <ac:chgData name="Stewart Gale" userId="3647ddd2-6040-41ae-a96d-232c23482af8" providerId="ADAL" clId="{402ECC03-93E3-44EA-AFAC-EC6CFB9912B2}" dt="2022-01-24T10:57:09.914" v="659" actId="14100"/>
          <ac:picMkLst>
            <pc:docMk/>
            <pc:sldMk cId="2148230258" sldId="266"/>
            <ac:picMk id="13" creationId="{4012BF12-764E-4916-9B8E-181F32DEFCBC}"/>
          </ac:picMkLst>
        </pc:picChg>
        <pc:picChg chg="add mod modCrop">
          <ac:chgData name="Stewart Gale" userId="3647ddd2-6040-41ae-a96d-232c23482af8" providerId="ADAL" clId="{402ECC03-93E3-44EA-AFAC-EC6CFB9912B2}" dt="2022-01-24T10:57:07.781" v="658" actId="14100"/>
          <ac:picMkLst>
            <pc:docMk/>
            <pc:sldMk cId="2148230258" sldId="266"/>
            <ac:picMk id="15" creationId="{96CC0487-F801-41B9-A25D-2FCA71E45DA8}"/>
          </ac:picMkLst>
        </pc:picChg>
        <pc:picChg chg="add mod modCrop">
          <ac:chgData name="Stewart Gale" userId="3647ddd2-6040-41ae-a96d-232c23482af8" providerId="ADAL" clId="{402ECC03-93E3-44EA-AFAC-EC6CFB9912B2}" dt="2022-01-24T10:57:05.534" v="657" actId="14100"/>
          <ac:picMkLst>
            <pc:docMk/>
            <pc:sldMk cId="2148230258" sldId="266"/>
            <ac:picMk id="17" creationId="{EC50C3A2-146B-4C4B-813C-291AB273495B}"/>
          </ac:picMkLst>
        </pc:picChg>
        <pc:picChg chg="add mod modCrop">
          <ac:chgData name="Stewart Gale" userId="3647ddd2-6040-41ae-a96d-232c23482af8" providerId="ADAL" clId="{402ECC03-93E3-44EA-AFAC-EC6CFB9912B2}" dt="2022-01-24T10:57:03.415" v="656" actId="14100"/>
          <ac:picMkLst>
            <pc:docMk/>
            <pc:sldMk cId="2148230258" sldId="266"/>
            <ac:picMk id="19" creationId="{59FE2AC3-C954-40C3-BD8B-DD3A529D69DC}"/>
          </ac:picMkLst>
        </pc:picChg>
      </pc:sldChg>
      <pc:sldChg chg="add del">
        <pc:chgData name="Stewart Gale" userId="3647ddd2-6040-41ae-a96d-232c23482af8" providerId="ADAL" clId="{402ECC03-93E3-44EA-AFAC-EC6CFB9912B2}" dt="2022-01-14T09:29:09.229" v="389" actId="47"/>
        <pc:sldMkLst>
          <pc:docMk/>
          <pc:sldMk cId="1155821486" sldId="267"/>
        </pc:sldMkLst>
      </pc:sldChg>
      <pc:sldChg chg="modSp add del mod">
        <pc:chgData name="Stewart Gale" userId="3647ddd2-6040-41ae-a96d-232c23482af8" providerId="ADAL" clId="{402ECC03-93E3-44EA-AFAC-EC6CFB9912B2}" dt="2022-01-14T07:10:21.589" v="131" actId="47"/>
        <pc:sldMkLst>
          <pc:docMk/>
          <pc:sldMk cId="3747834566" sldId="267"/>
        </pc:sldMkLst>
        <pc:picChg chg="mod">
          <ac:chgData name="Stewart Gale" userId="3647ddd2-6040-41ae-a96d-232c23482af8" providerId="ADAL" clId="{402ECC03-93E3-44EA-AFAC-EC6CFB9912B2}" dt="2022-01-14T07:09:47.692" v="127" actId="14100"/>
          <ac:picMkLst>
            <pc:docMk/>
            <pc:sldMk cId="3747834566" sldId="267"/>
            <ac:picMk id="4" creationId="{00000000-0000-0000-0000-000000000000}"/>
          </ac:picMkLst>
        </pc:picChg>
        <pc:picChg chg="mod">
          <ac:chgData name="Stewart Gale" userId="3647ddd2-6040-41ae-a96d-232c23482af8" providerId="ADAL" clId="{402ECC03-93E3-44EA-AFAC-EC6CFB9912B2}" dt="2022-01-14T07:09:56.763" v="128" actId="14100"/>
          <ac:picMkLst>
            <pc:docMk/>
            <pc:sldMk cId="3747834566" sldId="267"/>
            <ac:picMk id="7" creationId="{A870F8CA-7697-42DA-A291-0B8EC0834103}"/>
          </ac:picMkLst>
        </pc:picChg>
        <pc:picChg chg="mod">
          <ac:chgData name="Stewart Gale" userId="3647ddd2-6040-41ae-a96d-232c23482af8" providerId="ADAL" clId="{402ECC03-93E3-44EA-AFAC-EC6CFB9912B2}" dt="2022-01-14T07:10:19.621" v="130" actId="14100"/>
          <ac:picMkLst>
            <pc:docMk/>
            <pc:sldMk cId="3747834566" sldId="267"/>
            <ac:picMk id="13" creationId="{4012BF12-764E-4916-9B8E-181F32DEFCBC}"/>
          </ac:picMkLst>
        </pc:picChg>
        <pc:picChg chg="mod">
          <ac:chgData name="Stewart Gale" userId="3647ddd2-6040-41ae-a96d-232c23482af8" providerId="ADAL" clId="{402ECC03-93E3-44EA-AFAC-EC6CFB9912B2}" dt="2022-01-14T07:10:17.028" v="129" actId="14100"/>
          <ac:picMkLst>
            <pc:docMk/>
            <pc:sldMk cId="3747834566" sldId="267"/>
            <ac:picMk id="15" creationId="{96CC0487-F801-41B9-A25D-2FCA71E45DA8}"/>
          </ac:picMkLst>
        </pc:picChg>
      </pc:sldChg>
      <pc:sldChg chg="addSp delSp modSp add mod delAnim modAnim">
        <pc:chgData name="Stewart Gale" userId="3647ddd2-6040-41ae-a96d-232c23482af8" providerId="ADAL" clId="{402ECC03-93E3-44EA-AFAC-EC6CFB9912B2}" dt="2022-01-14T09:28:46.993" v="388"/>
        <pc:sldMkLst>
          <pc:docMk/>
          <pc:sldMk cId="552215059" sldId="268"/>
        </pc:sldMkLst>
        <pc:spChg chg="del">
          <ac:chgData name="Stewart Gale" userId="3647ddd2-6040-41ae-a96d-232c23482af8" providerId="ADAL" clId="{402ECC03-93E3-44EA-AFAC-EC6CFB9912B2}" dt="2022-01-14T09:21:58.074" v="287" actId="478"/>
          <ac:spMkLst>
            <pc:docMk/>
            <pc:sldMk cId="552215059" sldId="268"/>
            <ac:spMk id="7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8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9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10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11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12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13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14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15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16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17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2:00.855" v="288" actId="478"/>
          <ac:spMkLst>
            <pc:docMk/>
            <pc:sldMk cId="552215059" sldId="268"/>
            <ac:spMk id="18" creationId="{00000000-0000-0000-0000-000000000000}"/>
          </ac:spMkLst>
        </pc:spChg>
        <pc:picChg chg="mod modCrop">
          <ac:chgData name="Stewart Gale" userId="3647ddd2-6040-41ae-a96d-232c23482af8" providerId="ADAL" clId="{402ECC03-93E3-44EA-AFAC-EC6CFB9912B2}" dt="2022-01-14T09:27:05.014" v="361" actId="732"/>
          <ac:picMkLst>
            <pc:docMk/>
            <pc:sldMk cId="552215059" sldId="268"/>
            <ac:picMk id="2" creationId="{00000000-0000-0000-0000-000000000000}"/>
          </ac:picMkLst>
        </pc:picChg>
        <pc:picChg chg="del mod">
          <ac:chgData name="Stewart Gale" userId="3647ddd2-6040-41ae-a96d-232c23482af8" providerId="ADAL" clId="{402ECC03-93E3-44EA-AFAC-EC6CFB9912B2}" dt="2022-01-14T09:21:58.074" v="287" actId="478"/>
          <ac:picMkLst>
            <pc:docMk/>
            <pc:sldMk cId="552215059" sldId="268"/>
            <ac:picMk id="4" creationId="{00000000-0000-0000-0000-000000000000}"/>
          </ac:picMkLst>
        </pc:picChg>
        <pc:picChg chg="del">
          <ac:chgData name="Stewart Gale" userId="3647ddd2-6040-41ae-a96d-232c23482af8" providerId="ADAL" clId="{402ECC03-93E3-44EA-AFAC-EC6CFB9912B2}" dt="2022-01-14T09:22:00.855" v="288" actId="478"/>
          <ac:picMkLst>
            <pc:docMk/>
            <pc:sldMk cId="552215059" sldId="268"/>
            <ac:picMk id="6" creationId="{00000000-0000-0000-0000-000000000000}"/>
          </ac:picMkLst>
        </pc:picChg>
        <pc:picChg chg="add mod modCrop">
          <ac:chgData name="Stewart Gale" userId="3647ddd2-6040-41ae-a96d-232c23482af8" providerId="ADAL" clId="{402ECC03-93E3-44EA-AFAC-EC6CFB9912B2}" dt="2022-01-14T09:26:57.631" v="359" actId="1076"/>
          <ac:picMkLst>
            <pc:docMk/>
            <pc:sldMk cId="552215059" sldId="268"/>
            <ac:picMk id="19" creationId="{E32A48F2-FA97-4EB4-8D4F-E95AEF0CBC85}"/>
          </ac:picMkLst>
        </pc:picChg>
        <pc:picChg chg="add mod modCrop">
          <ac:chgData name="Stewart Gale" userId="3647ddd2-6040-41ae-a96d-232c23482af8" providerId="ADAL" clId="{402ECC03-93E3-44EA-AFAC-EC6CFB9912B2}" dt="2022-01-14T09:26:56.462" v="358" actId="1076"/>
          <ac:picMkLst>
            <pc:docMk/>
            <pc:sldMk cId="552215059" sldId="268"/>
            <ac:picMk id="20" creationId="{7C758EE7-CC2A-45B5-8EF2-8C794FC60D3A}"/>
          </ac:picMkLst>
        </pc:picChg>
        <pc:picChg chg="add mod modCrop">
          <ac:chgData name="Stewart Gale" userId="3647ddd2-6040-41ae-a96d-232c23482af8" providerId="ADAL" clId="{402ECC03-93E3-44EA-AFAC-EC6CFB9912B2}" dt="2022-01-14T09:28:31.837" v="382" actId="1076"/>
          <ac:picMkLst>
            <pc:docMk/>
            <pc:sldMk cId="552215059" sldId="268"/>
            <ac:picMk id="21" creationId="{191D5A2E-01F1-4469-B516-46BBE353D7B8}"/>
          </ac:picMkLst>
        </pc:picChg>
        <pc:picChg chg="add mod modCrop">
          <ac:chgData name="Stewart Gale" userId="3647ddd2-6040-41ae-a96d-232c23482af8" providerId="ADAL" clId="{402ECC03-93E3-44EA-AFAC-EC6CFB9912B2}" dt="2022-01-14T09:28:30.482" v="381" actId="1076"/>
          <ac:picMkLst>
            <pc:docMk/>
            <pc:sldMk cId="552215059" sldId="268"/>
            <ac:picMk id="22" creationId="{1A61F36F-5EF2-4148-9033-F4181E32A1FE}"/>
          </ac:picMkLst>
        </pc:picChg>
        <pc:picChg chg="add mod modCrop">
          <ac:chgData name="Stewart Gale" userId="3647ddd2-6040-41ae-a96d-232c23482af8" providerId="ADAL" clId="{402ECC03-93E3-44EA-AFAC-EC6CFB9912B2}" dt="2022-01-14T09:28:38.911" v="386" actId="1076"/>
          <ac:picMkLst>
            <pc:docMk/>
            <pc:sldMk cId="552215059" sldId="268"/>
            <ac:picMk id="23" creationId="{BDBAC182-E02B-4CF6-9B14-11B20D38F017}"/>
          </ac:picMkLst>
        </pc:picChg>
      </pc:sldChg>
      <pc:sldChg chg="addSp delSp modSp new mod modAnim">
        <pc:chgData name="Stewart Gale" userId="3647ddd2-6040-41ae-a96d-232c23482af8" providerId="ADAL" clId="{402ECC03-93E3-44EA-AFAC-EC6CFB9912B2}" dt="2022-01-14T09:20:02.254" v="254"/>
        <pc:sldMkLst>
          <pc:docMk/>
          <pc:sldMk cId="3718887293" sldId="269"/>
        </pc:sldMkLst>
        <pc:spChg chg="del">
          <ac:chgData name="Stewart Gale" userId="3647ddd2-6040-41ae-a96d-232c23482af8" providerId="ADAL" clId="{402ECC03-93E3-44EA-AFAC-EC6CFB9912B2}" dt="2022-01-14T07:10:49.311" v="136" actId="478"/>
          <ac:spMkLst>
            <pc:docMk/>
            <pc:sldMk cId="3718887293" sldId="269"/>
            <ac:spMk id="2" creationId="{B2A0523F-4107-4A0F-B218-FD620B1FDBBA}"/>
          </ac:spMkLst>
        </pc:spChg>
        <pc:spChg chg="del">
          <ac:chgData name="Stewart Gale" userId="3647ddd2-6040-41ae-a96d-232c23482af8" providerId="ADAL" clId="{402ECC03-93E3-44EA-AFAC-EC6CFB9912B2}" dt="2022-01-14T07:10:49.311" v="136" actId="478"/>
          <ac:spMkLst>
            <pc:docMk/>
            <pc:sldMk cId="3718887293" sldId="269"/>
            <ac:spMk id="3" creationId="{08D04BAD-2639-43DB-8A1B-0FB5E1E7AE33}"/>
          </ac:spMkLst>
        </pc:spChg>
        <pc:spChg chg="add mod">
          <ac:chgData name="Stewart Gale" userId="3647ddd2-6040-41ae-a96d-232c23482af8" providerId="ADAL" clId="{402ECC03-93E3-44EA-AFAC-EC6CFB9912B2}" dt="2022-01-14T09:19:21.562" v="233" actId="164"/>
          <ac:spMkLst>
            <pc:docMk/>
            <pc:sldMk cId="3718887293" sldId="269"/>
            <ac:spMk id="12" creationId="{FB41E267-8164-439A-8551-EB7FD4D43006}"/>
          </ac:spMkLst>
        </pc:spChg>
        <pc:grpChg chg="add mod">
          <ac:chgData name="Stewart Gale" userId="3647ddd2-6040-41ae-a96d-232c23482af8" providerId="ADAL" clId="{402ECC03-93E3-44EA-AFAC-EC6CFB9912B2}" dt="2022-01-14T09:19:21.562" v="233" actId="164"/>
          <ac:grpSpMkLst>
            <pc:docMk/>
            <pc:sldMk cId="3718887293" sldId="269"/>
            <ac:grpSpMk id="14" creationId="{0C9F7BF5-2991-4ADA-9AB0-D6477574B6B0}"/>
          </ac:grpSpMkLst>
        </pc:grpChg>
        <pc:picChg chg="add mod modCrop">
          <ac:chgData name="Stewart Gale" userId="3647ddd2-6040-41ae-a96d-232c23482af8" providerId="ADAL" clId="{402ECC03-93E3-44EA-AFAC-EC6CFB9912B2}" dt="2022-01-14T09:19:21.562" v="233" actId="164"/>
          <ac:picMkLst>
            <pc:docMk/>
            <pc:sldMk cId="3718887293" sldId="269"/>
            <ac:picMk id="4" creationId="{AD8E0EF2-3B37-444A-B0DC-231AF13CA2DF}"/>
          </ac:picMkLst>
        </pc:picChg>
        <pc:picChg chg="add del mod modCrop">
          <ac:chgData name="Stewart Gale" userId="3647ddd2-6040-41ae-a96d-232c23482af8" providerId="ADAL" clId="{402ECC03-93E3-44EA-AFAC-EC6CFB9912B2}" dt="2022-01-14T07:12:36.514" v="170" actId="478"/>
          <ac:picMkLst>
            <pc:docMk/>
            <pc:sldMk cId="3718887293" sldId="269"/>
            <ac:picMk id="5" creationId="{C92A5FC4-ADB0-4924-82EA-1A6D2B908CB2}"/>
          </ac:picMkLst>
        </pc:picChg>
        <pc:picChg chg="add del mod modCrop">
          <ac:chgData name="Stewart Gale" userId="3647ddd2-6040-41ae-a96d-232c23482af8" providerId="ADAL" clId="{402ECC03-93E3-44EA-AFAC-EC6CFB9912B2}" dt="2022-01-14T07:12:35.275" v="169" actId="478"/>
          <ac:picMkLst>
            <pc:docMk/>
            <pc:sldMk cId="3718887293" sldId="269"/>
            <ac:picMk id="6" creationId="{C7DEE0B0-0B81-44D8-9C56-E1F3580F7330}"/>
          </ac:picMkLst>
        </pc:picChg>
        <pc:picChg chg="add mod modCrop">
          <ac:chgData name="Stewart Gale" userId="3647ddd2-6040-41ae-a96d-232c23482af8" providerId="ADAL" clId="{402ECC03-93E3-44EA-AFAC-EC6CFB9912B2}" dt="2022-01-14T09:19:52.280" v="250" actId="1076"/>
          <ac:picMkLst>
            <pc:docMk/>
            <pc:sldMk cId="3718887293" sldId="269"/>
            <ac:picMk id="7" creationId="{7A499CE1-6713-43CF-864F-8077AB594EC3}"/>
          </ac:picMkLst>
        </pc:picChg>
        <pc:picChg chg="add mod modCrop">
          <ac:chgData name="Stewart Gale" userId="3647ddd2-6040-41ae-a96d-232c23482af8" providerId="ADAL" clId="{402ECC03-93E3-44EA-AFAC-EC6CFB9912B2}" dt="2022-01-14T09:19:53.782" v="251" actId="1076"/>
          <ac:picMkLst>
            <pc:docMk/>
            <pc:sldMk cId="3718887293" sldId="269"/>
            <ac:picMk id="8" creationId="{B4D434C8-89FC-4352-907A-B6EAC3DEB666}"/>
          </ac:picMkLst>
        </pc:picChg>
        <pc:picChg chg="add del mod modCrop">
          <ac:chgData name="Stewart Gale" userId="3647ddd2-6040-41ae-a96d-232c23482af8" providerId="ADAL" clId="{402ECC03-93E3-44EA-AFAC-EC6CFB9912B2}" dt="2022-01-14T09:19:24.972" v="235" actId="21"/>
          <ac:picMkLst>
            <pc:docMk/>
            <pc:sldMk cId="3718887293" sldId="269"/>
            <ac:picMk id="9" creationId="{A2091445-EF73-43B5-B3C3-1791556A1A26}"/>
          </ac:picMkLst>
        </pc:picChg>
        <pc:picChg chg="add mod modCrop">
          <ac:chgData name="Stewart Gale" userId="3647ddd2-6040-41ae-a96d-232c23482af8" providerId="ADAL" clId="{402ECC03-93E3-44EA-AFAC-EC6CFB9912B2}" dt="2022-01-14T09:18:33.252" v="219" actId="1076"/>
          <ac:picMkLst>
            <pc:docMk/>
            <pc:sldMk cId="3718887293" sldId="269"/>
            <ac:picMk id="10" creationId="{18ADC343-27E3-4193-84F2-67E44DF93144}"/>
          </ac:picMkLst>
        </pc:picChg>
        <pc:picChg chg="add mod modCrop">
          <ac:chgData name="Stewart Gale" userId="3647ddd2-6040-41ae-a96d-232c23482af8" providerId="ADAL" clId="{402ECC03-93E3-44EA-AFAC-EC6CFB9912B2}" dt="2022-01-14T09:18:47.802" v="223" actId="1076"/>
          <ac:picMkLst>
            <pc:docMk/>
            <pc:sldMk cId="3718887293" sldId="269"/>
            <ac:picMk id="11" creationId="{7EA77368-4110-415B-A41F-C75B51A1D52C}"/>
          </ac:picMkLst>
        </pc:picChg>
        <pc:picChg chg="add del">
          <ac:chgData name="Stewart Gale" userId="3647ddd2-6040-41ae-a96d-232c23482af8" providerId="ADAL" clId="{402ECC03-93E3-44EA-AFAC-EC6CFB9912B2}" dt="2022-01-14T09:19:17.563" v="232" actId="478"/>
          <ac:picMkLst>
            <pc:docMk/>
            <pc:sldMk cId="3718887293" sldId="269"/>
            <ac:picMk id="13" creationId="{FC97BBDA-60B1-40B7-B39C-573A782FA13A}"/>
          </ac:picMkLst>
        </pc:picChg>
        <pc:picChg chg="add mod modCrop">
          <ac:chgData name="Stewart Gale" userId="3647ddd2-6040-41ae-a96d-232c23482af8" providerId="ADAL" clId="{402ECC03-93E3-44EA-AFAC-EC6CFB9912B2}" dt="2022-01-14T09:19:55.989" v="252" actId="1076"/>
          <ac:picMkLst>
            <pc:docMk/>
            <pc:sldMk cId="3718887293" sldId="269"/>
            <ac:picMk id="15" creationId="{0528EAB9-F89B-4AAB-BD0A-8E2D46644E79}"/>
          </ac:picMkLst>
        </pc:picChg>
      </pc:sldChg>
      <pc:sldChg chg="addSp delSp modSp new mod ord modAnim">
        <pc:chgData name="Stewart Gale" userId="3647ddd2-6040-41ae-a96d-232c23482af8" providerId="ADAL" clId="{402ECC03-93E3-44EA-AFAC-EC6CFB9912B2}" dt="2022-01-14T09:21:37.507" v="285"/>
        <pc:sldMkLst>
          <pc:docMk/>
          <pc:sldMk cId="4107848645" sldId="270"/>
        </pc:sldMkLst>
        <pc:spChg chg="del">
          <ac:chgData name="Stewart Gale" userId="3647ddd2-6040-41ae-a96d-232c23482af8" providerId="ADAL" clId="{402ECC03-93E3-44EA-AFAC-EC6CFB9912B2}" dt="2022-01-14T07:14:00.640" v="197" actId="478"/>
          <ac:spMkLst>
            <pc:docMk/>
            <pc:sldMk cId="4107848645" sldId="270"/>
            <ac:spMk id="2" creationId="{DA58927B-8967-4445-A820-65CD68A24F15}"/>
          </ac:spMkLst>
        </pc:spChg>
        <pc:spChg chg="del">
          <ac:chgData name="Stewart Gale" userId="3647ddd2-6040-41ae-a96d-232c23482af8" providerId="ADAL" clId="{402ECC03-93E3-44EA-AFAC-EC6CFB9912B2}" dt="2022-01-14T07:14:00.640" v="197" actId="478"/>
          <ac:spMkLst>
            <pc:docMk/>
            <pc:sldMk cId="4107848645" sldId="270"/>
            <ac:spMk id="3" creationId="{2BE0CD28-EE77-4ABE-8607-62BA9F0859AE}"/>
          </ac:spMkLst>
        </pc:spChg>
        <pc:picChg chg="add mod modCrop">
          <ac:chgData name="Stewart Gale" userId="3647ddd2-6040-41ae-a96d-232c23482af8" providerId="ADAL" clId="{402ECC03-93E3-44EA-AFAC-EC6CFB9912B2}" dt="2022-01-14T09:20:39.982" v="265" actId="732"/>
          <ac:picMkLst>
            <pc:docMk/>
            <pc:sldMk cId="4107848645" sldId="270"/>
            <ac:picMk id="4" creationId="{40E1686E-3671-45E7-942B-6FF48F938A0A}"/>
          </ac:picMkLst>
        </pc:picChg>
        <pc:picChg chg="add mod modCrop">
          <ac:chgData name="Stewart Gale" userId="3647ddd2-6040-41ae-a96d-232c23482af8" providerId="ADAL" clId="{402ECC03-93E3-44EA-AFAC-EC6CFB9912B2}" dt="2022-01-14T09:21:22.669" v="281" actId="1076"/>
          <ac:picMkLst>
            <pc:docMk/>
            <pc:sldMk cId="4107848645" sldId="270"/>
            <ac:picMk id="5" creationId="{BB5AF3F1-B0D8-4934-9555-E847FEBDDD8D}"/>
          </ac:picMkLst>
        </pc:picChg>
        <pc:picChg chg="add mod modCrop">
          <ac:chgData name="Stewart Gale" userId="3647ddd2-6040-41ae-a96d-232c23482af8" providerId="ADAL" clId="{402ECC03-93E3-44EA-AFAC-EC6CFB9912B2}" dt="2022-01-14T09:21:29.432" v="283" actId="1076"/>
          <ac:picMkLst>
            <pc:docMk/>
            <pc:sldMk cId="4107848645" sldId="270"/>
            <ac:picMk id="6" creationId="{8047485E-4A1C-4681-AE0C-E927C4E2DDD1}"/>
          </ac:picMkLst>
        </pc:picChg>
        <pc:picChg chg="add mod modCrop">
          <ac:chgData name="Stewart Gale" userId="3647ddd2-6040-41ae-a96d-232c23482af8" providerId="ADAL" clId="{402ECC03-93E3-44EA-AFAC-EC6CFB9912B2}" dt="2022-01-14T09:21:21.539" v="280" actId="1076"/>
          <ac:picMkLst>
            <pc:docMk/>
            <pc:sldMk cId="4107848645" sldId="270"/>
            <ac:picMk id="7" creationId="{8CC27E8D-AC02-4946-9C4E-69CC917969C4}"/>
          </ac:picMkLst>
        </pc:picChg>
        <pc:picChg chg="add mod modCrop">
          <ac:chgData name="Stewart Gale" userId="3647ddd2-6040-41ae-a96d-232c23482af8" providerId="ADAL" clId="{402ECC03-93E3-44EA-AFAC-EC6CFB9912B2}" dt="2022-01-14T09:20:31.593" v="263" actId="732"/>
          <ac:picMkLst>
            <pc:docMk/>
            <pc:sldMk cId="4107848645" sldId="270"/>
            <ac:picMk id="8" creationId="{185552F0-F20D-4CD2-A871-B4412813B363}"/>
          </ac:picMkLst>
        </pc:picChg>
        <pc:picChg chg="add mod modCrop">
          <ac:chgData name="Stewart Gale" userId="3647ddd2-6040-41ae-a96d-232c23482af8" providerId="ADAL" clId="{402ECC03-93E3-44EA-AFAC-EC6CFB9912B2}" dt="2022-01-14T09:20:34.010" v="264" actId="1076"/>
          <ac:picMkLst>
            <pc:docMk/>
            <pc:sldMk cId="4107848645" sldId="270"/>
            <ac:picMk id="9" creationId="{879396F6-C971-45DB-80F4-43D7929ABD8E}"/>
          </ac:picMkLst>
        </pc:picChg>
      </pc:sldChg>
      <pc:sldChg chg="addSp modSp add mod ord modAnim">
        <pc:chgData name="Stewart Gale" userId="3647ddd2-6040-41ae-a96d-232c23482af8" providerId="ADAL" clId="{402ECC03-93E3-44EA-AFAC-EC6CFB9912B2}" dt="2022-01-14T09:26:02.071" v="344"/>
        <pc:sldMkLst>
          <pc:docMk/>
          <pc:sldMk cId="3178438981" sldId="271"/>
        </pc:sldMkLst>
        <pc:spChg chg="add mod">
          <ac:chgData name="Stewart Gale" userId="3647ddd2-6040-41ae-a96d-232c23482af8" providerId="ADAL" clId="{402ECC03-93E3-44EA-AFAC-EC6CFB9912B2}" dt="2022-01-14T09:24:00.930" v="308" actId="207"/>
          <ac:spMkLst>
            <pc:docMk/>
            <pc:sldMk cId="3178438981" sldId="271"/>
            <ac:spMk id="5" creationId="{0404A1CB-EFEB-4BCE-80DC-2AC7CDC860A6}"/>
          </ac:spMkLst>
        </pc:spChg>
        <pc:picChg chg="mod modCrop">
          <ac:chgData name="Stewart Gale" userId="3647ddd2-6040-41ae-a96d-232c23482af8" providerId="ADAL" clId="{402ECC03-93E3-44EA-AFAC-EC6CFB9912B2}" dt="2022-01-14T09:23:48.320" v="305" actId="732"/>
          <ac:picMkLst>
            <pc:docMk/>
            <pc:sldMk cId="3178438981" sldId="271"/>
            <ac:picMk id="2" creationId="{00000000-0000-0000-0000-000000000000}"/>
          </ac:picMkLst>
        </pc:picChg>
        <pc:picChg chg="add mod modCrop">
          <ac:chgData name="Stewart Gale" userId="3647ddd2-6040-41ae-a96d-232c23482af8" providerId="ADAL" clId="{402ECC03-93E3-44EA-AFAC-EC6CFB9912B2}" dt="2022-01-14T09:24:04.532" v="309" actId="1076"/>
          <ac:picMkLst>
            <pc:docMk/>
            <pc:sldMk cId="3178438981" sldId="271"/>
            <ac:picMk id="3" creationId="{B6F204A8-7281-4EF9-9243-B54890640049}"/>
          </ac:picMkLst>
        </pc:picChg>
        <pc:picChg chg="add mod modCrop">
          <ac:chgData name="Stewart Gale" userId="3647ddd2-6040-41ae-a96d-232c23482af8" providerId="ADAL" clId="{402ECC03-93E3-44EA-AFAC-EC6CFB9912B2}" dt="2022-01-14T09:23:43.567" v="304" actId="1076"/>
          <ac:picMkLst>
            <pc:docMk/>
            <pc:sldMk cId="3178438981" sldId="271"/>
            <ac:picMk id="4" creationId="{DFF04484-CCD3-43CE-BED4-0534A00953E2}"/>
          </ac:picMkLst>
        </pc:picChg>
        <pc:picChg chg="add mod modCrop">
          <ac:chgData name="Stewart Gale" userId="3647ddd2-6040-41ae-a96d-232c23482af8" providerId="ADAL" clId="{402ECC03-93E3-44EA-AFAC-EC6CFB9912B2}" dt="2022-01-14T09:25:49.273" v="340" actId="208"/>
          <ac:picMkLst>
            <pc:docMk/>
            <pc:sldMk cId="3178438981" sldId="271"/>
            <ac:picMk id="6" creationId="{1896CC31-B09E-4329-BAD7-8D646F3DDA84}"/>
          </ac:picMkLst>
        </pc:picChg>
        <pc:picChg chg="add mod modCrop">
          <ac:chgData name="Stewart Gale" userId="3647ddd2-6040-41ae-a96d-232c23482af8" providerId="ADAL" clId="{402ECC03-93E3-44EA-AFAC-EC6CFB9912B2}" dt="2022-01-14T09:25:51.351" v="342" actId="208"/>
          <ac:picMkLst>
            <pc:docMk/>
            <pc:sldMk cId="3178438981" sldId="271"/>
            <ac:picMk id="7" creationId="{F6A9BF38-EB80-4693-9CBB-E5BA2DFD92C9}"/>
          </ac:picMkLst>
        </pc:picChg>
        <pc:picChg chg="add mod modCrop">
          <ac:chgData name="Stewart Gale" userId="3647ddd2-6040-41ae-a96d-232c23482af8" providerId="ADAL" clId="{402ECC03-93E3-44EA-AFAC-EC6CFB9912B2}" dt="2022-01-14T09:25:53.502" v="343" actId="1076"/>
          <ac:picMkLst>
            <pc:docMk/>
            <pc:sldMk cId="3178438981" sldId="271"/>
            <ac:picMk id="8" creationId="{A49569B4-C048-4E97-AAAF-80ADFB8C7A59}"/>
          </ac:picMkLst>
        </pc:picChg>
      </pc:sldChg>
      <pc:sldChg chg="addSp delSp modSp add mod ord delAnim modAnim">
        <pc:chgData name="Stewart Gale" userId="3647ddd2-6040-41ae-a96d-232c23482af8" providerId="ADAL" clId="{402ECC03-93E3-44EA-AFAC-EC6CFB9912B2}" dt="2022-01-14T09:32:11.595" v="445"/>
        <pc:sldMkLst>
          <pc:docMk/>
          <pc:sldMk cId="1475590393" sldId="272"/>
        </pc:sldMkLst>
        <pc:spChg chg="add mod">
          <ac:chgData name="Stewart Gale" userId="3647ddd2-6040-41ae-a96d-232c23482af8" providerId="ADAL" clId="{402ECC03-93E3-44EA-AFAC-EC6CFB9912B2}" dt="2022-01-14T09:30:37.057" v="412" actId="207"/>
          <ac:spMkLst>
            <pc:docMk/>
            <pc:sldMk cId="1475590393" sldId="272"/>
            <ac:spMk id="5" creationId="{319F5B10-9245-406C-8D97-4469B4353E94}"/>
          </ac:spMkLst>
        </pc:spChg>
        <pc:spChg chg="del">
          <ac:chgData name="Stewart Gale" userId="3647ddd2-6040-41ae-a96d-232c23482af8" providerId="ADAL" clId="{402ECC03-93E3-44EA-AFAC-EC6CFB9912B2}" dt="2022-01-14T09:29:20.669" v="391" actId="478"/>
          <ac:spMkLst>
            <pc:docMk/>
            <pc:sldMk cId="1475590393" sldId="272"/>
            <ac:spMk id="7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9:20.669" v="391" actId="478"/>
          <ac:spMkLst>
            <pc:docMk/>
            <pc:sldMk cId="1475590393" sldId="272"/>
            <ac:spMk id="8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9:20.669" v="391" actId="478"/>
          <ac:spMkLst>
            <pc:docMk/>
            <pc:sldMk cId="1475590393" sldId="272"/>
            <ac:spMk id="9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9:20.669" v="391" actId="478"/>
          <ac:spMkLst>
            <pc:docMk/>
            <pc:sldMk cId="1475590393" sldId="272"/>
            <ac:spMk id="10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9:20.669" v="391" actId="478"/>
          <ac:spMkLst>
            <pc:docMk/>
            <pc:sldMk cId="1475590393" sldId="272"/>
            <ac:spMk id="11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29:20.669" v="391" actId="478"/>
          <ac:spMkLst>
            <pc:docMk/>
            <pc:sldMk cId="1475590393" sldId="272"/>
            <ac:spMk id="12" creationId="{00000000-0000-0000-0000-000000000000}"/>
          </ac:spMkLst>
        </pc:spChg>
        <pc:picChg chg="mod modCrop">
          <ac:chgData name="Stewart Gale" userId="3647ddd2-6040-41ae-a96d-232c23482af8" providerId="ADAL" clId="{402ECC03-93E3-44EA-AFAC-EC6CFB9912B2}" dt="2022-01-14T09:30:19.187" v="407" actId="732"/>
          <ac:picMkLst>
            <pc:docMk/>
            <pc:sldMk cId="1475590393" sldId="272"/>
            <ac:picMk id="2" creationId="{00000000-0000-0000-0000-000000000000}"/>
          </ac:picMkLst>
        </pc:picChg>
        <pc:picChg chg="add mod modCrop">
          <ac:chgData name="Stewart Gale" userId="3647ddd2-6040-41ae-a96d-232c23482af8" providerId="ADAL" clId="{402ECC03-93E3-44EA-AFAC-EC6CFB9912B2}" dt="2022-01-14T09:30:40.511" v="413" actId="1076"/>
          <ac:picMkLst>
            <pc:docMk/>
            <pc:sldMk cId="1475590393" sldId="272"/>
            <ac:picMk id="3" creationId="{FFC9365D-AB36-4AB0-A500-F8083B618682}"/>
          </ac:picMkLst>
        </pc:picChg>
        <pc:picChg chg="add mod modCrop">
          <ac:chgData name="Stewart Gale" userId="3647ddd2-6040-41ae-a96d-232c23482af8" providerId="ADAL" clId="{402ECC03-93E3-44EA-AFAC-EC6CFB9912B2}" dt="2022-01-14T09:30:10.144" v="404" actId="1076"/>
          <ac:picMkLst>
            <pc:docMk/>
            <pc:sldMk cId="1475590393" sldId="272"/>
            <ac:picMk id="4" creationId="{048827F7-29BB-4B19-9EFD-47AE07A0B5F0}"/>
          </ac:picMkLst>
        </pc:picChg>
        <pc:picChg chg="del">
          <ac:chgData name="Stewart Gale" userId="3647ddd2-6040-41ae-a96d-232c23482af8" providerId="ADAL" clId="{402ECC03-93E3-44EA-AFAC-EC6CFB9912B2}" dt="2022-01-14T09:29:22.179" v="392" actId="478"/>
          <ac:picMkLst>
            <pc:docMk/>
            <pc:sldMk cId="1475590393" sldId="272"/>
            <ac:picMk id="6" creationId="{00000000-0000-0000-0000-000000000000}"/>
          </ac:picMkLst>
        </pc:picChg>
        <pc:picChg chg="add mod modCrop">
          <ac:chgData name="Stewart Gale" userId="3647ddd2-6040-41ae-a96d-232c23482af8" providerId="ADAL" clId="{402ECC03-93E3-44EA-AFAC-EC6CFB9912B2}" dt="2022-01-14T09:31:48.105" v="436" actId="208"/>
          <ac:picMkLst>
            <pc:docMk/>
            <pc:sldMk cId="1475590393" sldId="272"/>
            <ac:picMk id="13" creationId="{37D70D7F-C8A8-4AF1-80A0-388459025887}"/>
          </ac:picMkLst>
        </pc:picChg>
        <pc:picChg chg="add mod modCrop">
          <ac:chgData name="Stewart Gale" userId="3647ddd2-6040-41ae-a96d-232c23482af8" providerId="ADAL" clId="{402ECC03-93E3-44EA-AFAC-EC6CFB9912B2}" dt="2022-01-14T09:32:00.993" v="441" actId="1076"/>
          <ac:picMkLst>
            <pc:docMk/>
            <pc:sldMk cId="1475590393" sldId="272"/>
            <ac:picMk id="14" creationId="{3B3C3715-44A8-48C2-8933-6016777A0D31}"/>
          </ac:picMkLst>
        </pc:picChg>
        <pc:picChg chg="add mod modCrop">
          <ac:chgData name="Stewart Gale" userId="3647ddd2-6040-41ae-a96d-232c23482af8" providerId="ADAL" clId="{402ECC03-93E3-44EA-AFAC-EC6CFB9912B2}" dt="2022-01-14T09:31:57.484" v="440" actId="1076"/>
          <ac:picMkLst>
            <pc:docMk/>
            <pc:sldMk cId="1475590393" sldId="272"/>
            <ac:picMk id="15" creationId="{DA2F1D73-7025-4C6A-8A69-C82E9E20F5E4}"/>
          </ac:picMkLst>
        </pc:picChg>
      </pc:sldChg>
      <pc:sldChg chg="addSp delSp modSp add del mod delAnim modAnim">
        <pc:chgData name="Stewart Gale" userId="3647ddd2-6040-41ae-a96d-232c23482af8" providerId="ADAL" clId="{402ECC03-93E3-44EA-AFAC-EC6CFB9912B2}" dt="2022-01-14T09:43:36.042" v="652"/>
        <pc:sldMkLst>
          <pc:docMk/>
          <pc:sldMk cId="129707719" sldId="273"/>
        </pc:sldMkLst>
        <pc:spChg chg="del">
          <ac:chgData name="Stewart Gale" userId="3647ddd2-6040-41ae-a96d-232c23482af8" providerId="ADAL" clId="{402ECC03-93E3-44EA-AFAC-EC6CFB9912B2}" dt="2022-01-14T09:38:46.620" v="558" actId="478"/>
          <ac:spMkLst>
            <pc:docMk/>
            <pc:sldMk cId="129707719" sldId="273"/>
            <ac:spMk id="6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8:46.620" v="558" actId="478"/>
          <ac:spMkLst>
            <pc:docMk/>
            <pc:sldMk cId="129707719" sldId="273"/>
            <ac:spMk id="7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8:46.620" v="558" actId="478"/>
          <ac:spMkLst>
            <pc:docMk/>
            <pc:sldMk cId="129707719" sldId="273"/>
            <ac:spMk id="8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8:46.620" v="558" actId="478"/>
          <ac:spMkLst>
            <pc:docMk/>
            <pc:sldMk cId="129707719" sldId="273"/>
            <ac:spMk id="9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8:46.620" v="558" actId="478"/>
          <ac:spMkLst>
            <pc:docMk/>
            <pc:sldMk cId="129707719" sldId="273"/>
            <ac:spMk id="10" creationId="{00000000-0000-0000-0000-000000000000}"/>
          </ac:spMkLst>
        </pc:spChg>
        <pc:spChg chg="del">
          <ac:chgData name="Stewart Gale" userId="3647ddd2-6040-41ae-a96d-232c23482af8" providerId="ADAL" clId="{402ECC03-93E3-44EA-AFAC-EC6CFB9912B2}" dt="2022-01-14T09:38:46.620" v="558" actId="478"/>
          <ac:spMkLst>
            <pc:docMk/>
            <pc:sldMk cId="129707719" sldId="273"/>
            <ac:spMk id="11" creationId="{00000000-0000-0000-0000-000000000000}"/>
          </ac:spMkLst>
        </pc:spChg>
        <pc:picChg chg="add mod modCrop">
          <ac:chgData name="Stewart Gale" userId="3647ddd2-6040-41ae-a96d-232c23482af8" providerId="ADAL" clId="{402ECC03-93E3-44EA-AFAC-EC6CFB9912B2}" dt="2022-01-14T09:39:55.583" v="579" actId="1076"/>
          <ac:picMkLst>
            <pc:docMk/>
            <pc:sldMk cId="129707719" sldId="273"/>
            <ac:picMk id="2" creationId="{F1E81F71-B90A-42F4-AB50-39473A7B7AD7}"/>
          </ac:picMkLst>
        </pc:picChg>
        <pc:picChg chg="add mod modCrop">
          <ac:chgData name="Stewart Gale" userId="3647ddd2-6040-41ae-a96d-232c23482af8" providerId="ADAL" clId="{402ECC03-93E3-44EA-AFAC-EC6CFB9912B2}" dt="2022-01-14T09:39:34.197" v="573" actId="1076"/>
          <ac:picMkLst>
            <pc:docMk/>
            <pc:sldMk cId="129707719" sldId="273"/>
            <ac:picMk id="3" creationId="{00D5B90C-673E-4987-A381-88BA1BF3B968}"/>
          </ac:picMkLst>
        </pc:picChg>
        <pc:picChg chg="mod modCrop">
          <ac:chgData name="Stewart Gale" userId="3647ddd2-6040-41ae-a96d-232c23482af8" providerId="ADAL" clId="{402ECC03-93E3-44EA-AFAC-EC6CFB9912B2}" dt="2022-01-14T09:43:28.414" v="650" actId="1076"/>
          <ac:picMkLst>
            <pc:docMk/>
            <pc:sldMk cId="129707719" sldId="273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402ECC03-93E3-44EA-AFAC-EC6CFB9912B2}" dt="2022-01-14T09:39:41.929" v="574" actId="732"/>
          <ac:picMkLst>
            <pc:docMk/>
            <pc:sldMk cId="129707719" sldId="273"/>
            <ac:picMk id="5" creationId="{00000000-0000-0000-0000-000000000000}"/>
          </ac:picMkLst>
        </pc:picChg>
        <pc:picChg chg="add del mod modCrop">
          <ac:chgData name="Stewart Gale" userId="3647ddd2-6040-41ae-a96d-232c23482af8" providerId="ADAL" clId="{402ECC03-93E3-44EA-AFAC-EC6CFB9912B2}" dt="2022-01-14T09:41:27.098" v="605" actId="478"/>
          <ac:picMkLst>
            <pc:docMk/>
            <pc:sldMk cId="129707719" sldId="273"/>
            <ac:picMk id="12" creationId="{9978425B-0BFF-4D1B-8F37-96FEAB46DC05}"/>
          </ac:picMkLst>
        </pc:picChg>
        <pc:picChg chg="add del">
          <ac:chgData name="Stewart Gale" userId="3647ddd2-6040-41ae-a96d-232c23482af8" providerId="ADAL" clId="{402ECC03-93E3-44EA-AFAC-EC6CFB9912B2}" dt="2022-01-14T09:40:19.857" v="586"/>
          <ac:picMkLst>
            <pc:docMk/>
            <pc:sldMk cId="129707719" sldId="273"/>
            <ac:picMk id="13" creationId="{9173EF32-1C97-4CE7-8653-3AFAE4415B98}"/>
          </ac:picMkLst>
        </pc:picChg>
        <pc:picChg chg="add del mod modCrop">
          <ac:chgData name="Stewart Gale" userId="3647ddd2-6040-41ae-a96d-232c23482af8" providerId="ADAL" clId="{402ECC03-93E3-44EA-AFAC-EC6CFB9912B2}" dt="2022-01-14T09:41:25.337" v="604" actId="478"/>
          <ac:picMkLst>
            <pc:docMk/>
            <pc:sldMk cId="129707719" sldId="273"/>
            <ac:picMk id="14" creationId="{1BAC845F-E7A7-484E-B75A-42F92CE62FB8}"/>
          </ac:picMkLst>
        </pc:picChg>
        <pc:picChg chg="add mod modCrop">
          <ac:chgData name="Stewart Gale" userId="3647ddd2-6040-41ae-a96d-232c23482af8" providerId="ADAL" clId="{402ECC03-93E3-44EA-AFAC-EC6CFB9912B2}" dt="2022-01-14T09:42:02.251" v="611" actId="14100"/>
          <ac:picMkLst>
            <pc:docMk/>
            <pc:sldMk cId="129707719" sldId="273"/>
            <ac:picMk id="16" creationId="{3DC7D627-60DF-4BB0-85FA-E2A4B9AC8C9B}"/>
          </ac:picMkLst>
        </pc:picChg>
        <pc:picChg chg="add del">
          <ac:chgData name="Stewart Gale" userId="3647ddd2-6040-41ae-a96d-232c23482af8" providerId="ADAL" clId="{402ECC03-93E3-44EA-AFAC-EC6CFB9912B2}" dt="2022-01-14T09:42:27.985" v="622" actId="22"/>
          <ac:picMkLst>
            <pc:docMk/>
            <pc:sldMk cId="129707719" sldId="273"/>
            <ac:picMk id="18" creationId="{A072DF34-D818-4540-854F-69AC03EB5587}"/>
          </ac:picMkLst>
        </pc:picChg>
        <pc:picChg chg="add del mod modCrop">
          <ac:chgData name="Stewart Gale" userId="3647ddd2-6040-41ae-a96d-232c23482af8" providerId="ADAL" clId="{402ECC03-93E3-44EA-AFAC-EC6CFB9912B2}" dt="2022-01-14T09:42:36.650" v="627"/>
          <ac:picMkLst>
            <pc:docMk/>
            <pc:sldMk cId="129707719" sldId="273"/>
            <ac:picMk id="19" creationId="{76E80335-B006-471C-9357-893112330807}"/>
          </ac:picMkLst>
        </pc:picChg>
        <pc:picChg chg="add mod modCrop">
          <ac:chgData name="Stewart Gale" userId="3647ddd2-6040-41ae-a96d-232c23482af8" providerId="ADAL" clId="{402ECC03-93E3-44EA-AFAC-EC6CFB9912B2}" dt="2022-01-14T09:43:26.986" v="649" actId="1076"/>
          <ac:picMkLst>
            <pc:docMk/>
            <pc:sldMk cId="129707719" sldId="273"/>
            <ac:picMk id="20" creationId="{DBCE82C5-57A7-486B-9136-068DB29B4F9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68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09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774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923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31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83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134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689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93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217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01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98997-4A96-4ECE-8700-D580140274BB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2399-29DF-4CE4-AB33-E21CB25535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740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012" t="25252" r="47022" b="67247"/>
          <a:stretch/>
        </p:blipFill>
        <p:spPr>
          <a:xfrm>
            <a:off x="155108" y="219051"/>
            <a:ext cx="5872622" cy="1179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70F8CA-7697-42DA-A291-0B8EC08341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77" t="40476" r="8042" b="48968"/>
          <a:stretch/>
        </p:blipFill>
        <p:spPr>
          <a:xfrm>
            <a:off x="256579" y="1972730"/>
            <a:ext cx="5647734" cy="690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937F92-AD6B-4302-9BDA-6624BD055C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295" t="32696" r="13520" b="52102"/>
          <a:stretch/>
        </p:blipFill>
        <p:spPr>
          <a:xfrm>
            <a:off x="155108" y="3603177"/>
            <a:ext cx="5583272" cy="10623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47F877-C79C-4B3B-B0E9-C93C79F336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84" t="69045" r="13803" b="21953"/>
          <a:stretch/>
        </p:blipFill>
        <p:spPr>
          <a:xfrm>
            <a:off x="155108" y="5353521"/>
            <a:ext cx="5441579" cy="7460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12BF12-764E-4916-9B8E-181F32DEFC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363" t="21593" r="12434" b="61897"/>
          <a:stretch/>
        </p:blipFill>
        <p:spPr>
          <a:xfrm>
            <a:off x="6096000" y="219051"/>
            <a:ext cx="5747656" cy="1103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CC0487-F801-41B9-A25D-2FCA71E45D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150" t="58761" r="10380" b="32272"/>
          <a:stretch/>
        </p:blipFill>
        <p:spPr>
          <a:xfrm>
            <a:off x="6249770" y="1911521"/>
            <a:ext cx="5787122" cy="6901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C50C3A2-146B-4C4B-813C-291AB273495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075" t="32334" r="8148" b="52320"/>
          <a:stretch/>
        </p:blipFill>
        <p:spPr>
          <a:xfrm>
            <a:off x="5985590" y="3466071"/>
            <a:ext cx="5858066" cy="10623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FE2AC3-C954-40C3-BD8B-DD3A529D69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519" t="67999" r="8926" b="23437"/>
          <a:stretch/>
        </p:blipFill>
        <p:spPr>
          <a:xfrm>
            <a:off x="6288078" y="5284628"/>
            <a:ext cx="5500987" cy="74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3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1957" y="2169606"/>
            <a:ext cx="84908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85819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499CE1-6713-43CF-864F-8077AB594E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045" t="4505" r="7443" b="72887"/>
          <a:stretch/>
        </p:blipFill>
        <p:spPr>
          <a:xfrm>
            <a:off x="3171739" y="4930101"/>
            <a:ext cx="4909932" cy="164997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D434C8-89FC-4352-907A-B6EAC3DEB6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5" t="5431" r="44153" b="74554"/>
          <a:stretch/>
        </p:blipFill>
        <p:spPr>
          <a:xfrm>
            <a:off x="3171739" y="2815870"/>
            <a:ext cx="4376117" cy="17846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ADC343-27E3-4193-84F2-67E44DF931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23" t="33185" r="41991" b="14644"/>
          <a:stretch/>
        </p:blipFill>
        <p:spPr>
          <a:xfrm>
            <a:off x="257032" y="2706277"/>
            <a:ext cx="2258704" cy="1001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A77368-4110-415B-A41F-C75B51A1D5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030" t="28502" r="1432" b="12868"/>
          <a:stretch/>
        </p:blipFill>
        <p:spPr>
          <a:xfrm>
            <a:off x="150126" y="5021713"/>
            <a:ext cx="2585987" cy="112594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C9F7BF5-2991-4ADA-9AB0-D6477574B6B0}"/>
              </a:ext>
            </a:extLst>
          </p:cNvPr>
          <p:cNvGrpSpPr/>
          <p:nvPr/>
        </p:nvGrpSpPr>
        <p:grpSpPr>
          <a:xfrm>
            <a:off x="348344" y="157842"/>
            <a:ext cx="6844026" cy="1636838"/>
            <a:chOff x="348344" y="157842"/>
            <a:chExt cx="6844026" cy="163683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D8E0EF2-3B37-444A-B0DC-231AF13CA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012" t="25252" r="59221" b="68524"/>
            <a:stretch/>
          </p:blipFill>
          <p:spPr>
            <a:xfrm>
              <a:off x="348344" y="157842"/>
              <a:ext cx="6468713" cy="159589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B41E267-8164-439A-8551-EB7FD4D43006}"/>
                </a:ext>
              </a:extLst>
            </p:cNvPr>
            <p:cNvSpPr/>
            <p:nvPr/>
          </p:nvSpPr>
          <p:spPr>
            <a:xfrm>
              <a:off x="4681182" y="832513"/>
              <a:ext cx="2511188" cy="962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528EAB9-F89B-4AAB-BD0A-8E2D46644E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931" t="37114" r="69713" b="54222"/>
          <a:stretch/>
        </p:blipFill>
        <p:spPr>
          <a:xfrm>
            <a:off x="3171739" y="913376"/>
            <a:ext cx="4464750" cy="151503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1888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E1686E-3671-45E7-942B-6FF48F938A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77" t="40476" r="67572" b="48968"/>
          <a:stretch/>
        </p:blipFill>
        <p:spPr>
          <a:xfrm>
            <a:off x="518053" y="451211"/>
            <a:ext cx="2131834" cy="10909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5AF3F1-B0D8-4934-9555-E847FEBDDD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69" t="46807" r="67449" b="42997"/>
          <a:stretch/>
        </p:blipFill>
        <p:spPr>
          <a:xfrm>
            <a:off x="3012348" y="313899"/>
            <a:ext cx="4612945" cy="162408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47485E-4A1C-4681-AE0C-E927C4E2DD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366" t="46722" r="39654" b="43596"/>
          <a:stretch/>
        </p:blipFill>
        <p:spPr>
          <a:xfrm>
            <a:off x="2938073" y="2649162"/>
            <a:ext cx="5438156" cy="155967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C27E8D-AC02-4946-9C4E-69CC917969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561" t="46036" r="15278" b="43168"/>
          <a:stretch/>
        </p:blipFill>
        <p:spPr>
          <a:xfrm>
            <a:off x="2938073" y="4848095"/>
            <a:ext cx="4859354" cy="162408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5552F0-F20D-4CD2-A871-B4412813B3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632" t="1" r="40952" b="27"/>
          <a:stretch/>
        </p:blipFill>
        <p:spPr>
          <a:xfrm>
            <a:off x="386739" y="2883507"/>
            <a:ext cx="2206335" cy="10909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9396F6-C971-45DB-80F4-43D7929ABD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585"/>
          <a:stretch/>
        </p:blipFill>
        <p:spPr>
          <a:xfrm>
            <a:off x="443553" y="5114498"/>
            <a:ext cx="2206334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4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40" t="51230" r="51729" b="38181"/>
          <a:stretch/>
        </p:blipFill>
        <p:spPr>
          <a:xfrm>
            <a:off x="361666" y="156949"/>
            <a:ext cx="6926238" cy="18765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F204A8-7281-4EF9-9243-B548906400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57" t="54529" r="52682" b="38181"/>
          <a:stretch/>
        </p:blipFill>
        <p:spPr>
          <a:xfrm>
            <a:off x="259306" y="2858068"/>
            <a:ext cx="2067636" cy="1291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F04484-CCD3-43CE-BED4-0534A00953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953" t="27650"/>
          <a:stretch/>
        </p:blipFill>
        <p:spPr>
          <a:xfrm>
            <a:off x="178918" y="5124734"/>
            <a:ext cx="2228413" cy="13585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04A1CB-EFEB-4BCE-80DC-2AC7CDC860A6}"/>
              </a:ext>
            </a:extLst>
          </p:cNvPr>
          <p:cNvSpPr/>
          <p:nvPr/>
        </p:nvSpPr>
        <p:spPr>
          <a:xfrm>
            <a:off x="5049672" y="928048"/>
            <a:ext cx="1917510" cy="8529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96CC31-B09E-4329-BAD7-8D646F3DDA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966" t="53984" r="43917" b="25075"/>
          <a:stretch/>
        </p:blipFill>
        <p:spPr>
          <a:xfrm>
            <a:off x="2582840" y="3006486"/>
            <a:ext cx="4031125" cy="167469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A9BF38-EB80-4693-9CBB-E5BA2DFD92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61" t="53984" r="76767" b="25075"/>
          <a:stretch/>
        </p:blipFill>
        <p:spPr>
          <a:xfrm>
            <a:off x="2582840" y="918006"/>
            <a:ext cx="3756545" cy="172605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9569B4-C048-4E97-AAAF-80ADFB8C7A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719" t="53984" r="12453" b="25075"/>
          <a:stretch/>
        </p:blipFill>
        <p:spPr>
          <a:xfrm>
            <a:off x="2582840" y="5021575"/>
            <a:ext cx="4192513" cy="166814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7843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44" t="76582" r="84594" b="17158"/>
          <a:stretch/>
        </p:blipFill>
        <p:spPr>
          <a:xfrm>
            <a:off x="648269" y="425353"/>
            <a:ext cx="1897039" cy="11054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2A48F2-FA97-4EB4-8D4F-E95AEF0CB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69" t="76582" r="51909" b="17158"/>
          <a:stretch/>
        </p:blipFill>
        <p:spPr>
          <a:xfrm>
            <a:off x="416256" y="2738649"/>
            <a:ext cx="2129052" cy="11054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C758EE7-CC2A-45B5-8EF2-8C794FC60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645" t="76582" r="19149" b="17158"/>
          <a:stretch/>
        </p:blipFill>
        <p:spPr>
          <a:xfrm>
            <a:off x="341192" y="5249836"/>
            <a:ext cx="2409057" cy="11054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91D5A2E-01F1-4469-B516-46BBE353D7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28" t="69085" r="70002" b="20720"/>
          <a:stretch/>
        </p:blipFill>
        <p:spPr>
          <a:xfrm>
            <a:off x="2975211" y="425353"/>
            <a:ext cx="3752756" cy="153992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A61F36F-5EF2-4148-9033-F4181E32A1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55" t="69085" r="44197" b="20720"/>
          <a:stretch/>
        </p:blipFill>
        <p:spPr>
          <a:xfrm>
            <a:off x="2975211" y="2605016"/>
            <a:ext cx="4182235" cy="164796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DBAC182-E02B-4CF6-9B14-11B20D38F0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513" t="69085" r="17591" b="20720"/>
          <a:stretch/>
        </p:blipFill>
        <p:spPr>
          <a:xfrm>
            <a:off x="2950136" y="4915466"/>
            <a:ext cx="4207310" cy="151718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5221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087" t="1845" r="53026" b="87756"/>
          <a:stretch/>
        </p:blipFill>
        <p:spPr>
          <a:xfrm>
            <a:off x="313899" y="272955"/>
            <a:ext cx="6161964" cy="16650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C9365D-AB36-4AB0-A500-F8083B6186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08" t="37177" r="37139"/>
          <a:stretch/>
        </p:blipFill>
        <p:spPr>
          <a:xfrm>
            <a:off x="443551" y="3050275"/>
            <a:ext cx="2729554" cy="10455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8827F7-29BB-4B19-9EFD-47AE07A0B5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595" t="27245"/>
          <a:stretch/>
        </p:blipFill>
        <p:spPr>
          <a:xfrm>
            <a:off x="151495" y="5138382"/>
            <a:ext cx="3021610" cy="12109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19F5B10-9245-406C-8D97-4469B4353E94}"/>
              </a:ext>
            </a:extLst>
          </p:cNvPr>
          <p:cNvSpPr/>
          <p:nvPr/>
        </p:nvSpPr>
        <p:spPr>
          <a:xfrm>
            <a:off x="4626591" y="934872"/>
            <a:ext cx="2449773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7D70D7F-C8A8-4AF1-80A0-3884590258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079" t="1575" r="40894" b="82257"/>
          <a:stretch/>
        </p:blipFill>
        <p:spPr>
          <a:xfrm>
            <a:off x="3484728" y="934872"/>
            <a:ext cx="5374424" cy="143686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3C3715-44A8-48C2-8933-6016777A0D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42" t="16032" r="35107" b="66401"/>
          <a:stretch/>
        </p:blipFill>
        <p:spPr>
          <a:xfrm>
            <a:off x="3492593" y="2862177"/>
            <a:ext cx="6251996" cy="162408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A2F1D73-7025-4C6A-8A69-C82E9E20F5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079" t="32822" r="42399" b="50000"/>
          <a:stretch/>
        </p:blipFill>
        <p:spPr>
          <a:xfrm>
            <a:off x="3492593" y="5018963"/>
            <a:ext cx="5526304" cy="162408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7559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49" t="27897" r="78302" b="66234"/>
          <a:stretch/>
        </p:blipFill>
        <p:spPr>
          <a:xfrm>
            <a:off x="409433" y="327546"/>
            <a:ext cx="2552131" cy="9075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6212" t="50240" r="65012" b="38659"/>
          <a:stretch/>
        </p:blipFill>
        <p:spPr>
          <a:xfrm>
            <a:off x="2931285" y="390098"/>
            <a:ext cx="5070665" cy="168549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ABD425-27FA-4B44-B3F6-47CA120A57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77" t="27897" r="49011" b="66234"/>
          <a:stretch/>
        </p:blipFill>
        <p:spPr>
          <a:xfrm>
            <a:off x="348017" y="2916072"/>
            <a:ext cx="2374711" cy="9075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98F33C-F3B9-4168-B197-8499CB50B4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761"/>
          <a:stretch/>
        </p:blipFill>
        <p:spPr>
          <a:xfrm>
            <a:off x="545515" y="5395498"/>
            <a:ext cx="2416049" cy="9083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4CCE8C-9EFF-43CF-85FF-0F770F37F8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989" t="68422" b="17354"/>
          <a:stretch/>
        </p:blipFill>
        <p:spPr>
          <a:xfrm>
            <a:off x="2961564" y="2776223"/>
            <a:ext cx="8755896" cy="124391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FC4670-DC60-4F7A-AF82-C37E40DD80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989" t="82647" r="18786"/>
          <a:stretch/>
        </p:blipFill>
        <p:spPr>
          <a:xfrm>
            <a:off x="2931285" y="4862016"/>
            <a:ext cx="7501768" cy="144186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0873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4813" t="50120" r="59324" b="43812"/>
          <a:stretch/>
        </p:blipFill>
        <p:spPr>
          <a:xfrm>
            <a:off x="238835" y="266131"/>
            <a:ext cx="6165564" cy="14739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3D147B-A215-43BB-BB12-27FC18D2A4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67" t="52673" r="54961" b="44068"/>
          <a:stretch/>
        </p:blipFill>
        <p:spPr>
          <a:xfrm>
            <a:off x="334370" y="3094272"/>
            <a:ext cx="3487004" cy="7915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4E3244-4742-46E8-BE48-EAC6626C2B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18" t="29889" b="11582"/>
          <a:stretch/>
        </p:blipFill>
        <p:spPr>
          <a:xfrm>
            <a:off x="429903" y="5387096"/>
            <a:ext cx="2981083" cy="9741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DA49C5-9DA9-4A61-96E0-81D1E8A14716}"/>
              </a:ext>
            </a:extLst>
          </p:cNvPr>
          <p:cNvSpPr/>
          <p:nvPr/>
        </p:nvSpPr>
        <p:spPr>
          <a:xfrm>
            <a:off x="4619767" y="798394"/>
            <a:ext cx="1903863" cy="941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75653D-8DB2-4140-AB3F-1087553307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08" t="27422" r="60024" b="63436"/>
          <a:stretch/>
        </p:blipFill>
        <p:spPr>
          <a:xfrm>
            <a:off x="3951027" y="1003111"/>
            <a:ext cx="6413713" cy="137536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90E3F3-A170-4B1E-84B8-F5E9C18C2A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75" t="36937" r="42563" b="52895"/>
          <a:stretch/>
        </p:blipFill>
        <p:spPr>
          <a:xfrm>
            <a:off x="3951027" y="3125278"/>
            <a:ext cx="7845188" cy="109223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6C7BA9-4DB7-4175-AC0F-5D0DD80E66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96" t="30596" r="39409" b="51244"/>
          <a:stretch/>
        </p:blipFill>
        <p:spPr>
          <a:xfrm>
            <a:off x="4005619" y="4910137"/>
            <a:ext cx="5972260" cy="161487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9513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4885" t="66423" r="67478" b="29319"/>
          <a:stretch/>
        </p:blipFill>
        <p:spPr>
          <a:xfrm>
            <a:off x="462349" y="334370"/>
            <a:ext cx="2721516" cy="948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5989" t="66396" r="60227" b="22703"/>
          <a:stretch/>
        </p:blipFill>
        <p:spPr>
          <a:xfrm>
            <a:off x="3691718" y="2654004"/>
            <a:ext cx="6014890" cy="154999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1E81F71-B90A-42F4-AB50-39473A7B7A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29" t="2265" r="2156" b="65113"/>
          <a:stretch/>
        </p:blipFill>
        <p:spPr>
          <a:xfrm>
            <a:off x="3691718" y="334370"/>
            <a:ext cx="5921629" cy="146031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D5B90C-673E-4987-A381-88BA1BF3B9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480"/>
          <a:stretch/>
        </p:blipFill>
        <p:spPr>
          <a:xfrm>
            <a:off x="482878" y="5252112"/>
            <a:ext cx="2700986" cy="9449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C7D627-60DF-4BB0-85FA-E2A4B9AC8C9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467" t="37984" r="35977" b="38760"/>
          <a:stretch/>
        </p:blipFill>
        <p:spPr>
          <a:xfrm>
            <a:off x="344813" y="2779919"/>
            <a:ext cx="2700986" cy="11777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BCE82C5-57A7-486B-9136-068DB29B4F9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566" t="47969" r="9688" b="-1988"/>
          <a:stretch/>
        </p:blipFill>
        <p:spPr>
          <a:xfrm>
            <a:off x="3691718" y="4880189"/>
            <a:ext cx="5757112" cy="154999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970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2016-01-29T13:04:44Z</dcterms:created>
  <dcterms:modified xsi:type="dcterms:W3CDTF">2022-01-24T10:57:20Z</dcterms:modified>
</cp:coreProperties>
</file>