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6"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86" d="100"/>
          <a:sy n="86" d="100"/>
        </p:scale>
        <p:origin x="48" y="20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wart Gale" userId="3647ddd2-6040-41ae-a96d-232c23482af8" providerId="ADAL" clId="{513B42A7-4E41-4EBC-ADFE-4C827DD5C3B4}"/>
    <pc:docChg chg="modSld">
      <pc:chgData name="Stewart Gale" userId="3647ddd2-6040-41ae-a96d-232c23482af8" providerId="ADAL" clId="{513B42A7-4E41-4EBC-ADFE-4C827DD5C3B4}" dt="2021-10-10T10:59:57.763" v="11" actId="1076"/>
      <pc:docMkLst>
        <pc:docMk/>
      </pc:docMkLst>
      <pc:sldChg chg="modSp mod">
        <pc:chgData name="Stewart Gale" userId="3647ddd2-6040-41ae-a96d-232c23482af8" providerId="ADAL" clId="{513B42A7-4E41-4EBC-ADFE-4C827DD5C3B4}" dt="2021-10-10T10:59:57.763" v="11" actId="1076"/>
        <pc:sldMkLst>
          <pc:docMk/>
          <pc:sldMk cId="1374317551" sldId="258"/>
        </pc:sldMkLst>
        <pc:spChg chg="mod">
          <ac:chgData name="Stewart Gale" userId="3647ddd2-6040-41ae-a96d-232c23482af8" providerId="ADAL" clId="{513B42A7-4E41-4EBC-ADFE-4C827DD5C3B4}" dt="2021-10-10T10:59:57.763" v="11" actId="1076"/>
          <ac:spMkLst>
            <pc:docMk/>
            <pc:sldMk cId="1374317551" sldId="258"/>
            <ac:spMk id="4"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B602013-B9E6-4344-BF6F-8484EA84FB7D}" type="datetimeFigureOut">
              <a:rPr lang="en-GB" smtClean="0"/>
              <a:t>10/10/2021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E734453-4D9E-4CF9-8441-36FAC80B7104}" type="slidenum">
              <a:rPr lang="en-GB" smtClean="0"/>
              <a:t>‹#›</a:t>
            </a:fld>
            <a:endParaRPr lang="en-GB"/>
          </a:p>
        </p:txBody>
      </p:sp>
    </p:spTree>
    <p:extLst>
      <p:ext uri="{BB962C8B-B14F-4D97-AF65-F5344CB8AC3E}">
        <p14:creationId xmlns:p14="http://schemas.microsoft.com/office/powerpoint/2010/main" val="3539631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B602013-B9E6-4344-BF6F-8484EA84FB7D}" type="datetimeFigureOut">
              <a:rPr lang="en-GB" smtClean="0"/>
              <a:t>10/10/2021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E734453-4D9E-4CF9-8441-36FAC80B7104}" type="slidenum">
              <a:rPr lang="en-GB" smtClean="0"/>
              <a:t>‹#›</a:t>
            </a:fld>
            <a:endParaRPr lang="en-GB"/>
          </a:p>
        </p:txBody>
      </p:sp>
    </p:spTree>
    <p:extLst>
      <p:ext uri="{BB962C8B-B14F-4D97-AF65-F5344CB8AC3E}">
        <p14:creationId xmlns:p14="http://schemas.microsoft.com/office/powerpoint/2010/main" val="2876955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B602013-B9E6-4344-BF6F-8484EA84FB7D}" type="datetimeFigureOut">
              <a:rPr lang="en-GB" smtClean="0"/>
              <a:t>10/10/2021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E734453-4D9E-4CF9-8441-36FAC80B7104}" type="slidenum">
              <a:rPr lang="en-GB" smtClean="0"/>
              <a:t>‹#›</a:t>
            </a:fld>
            <a:endParaRPr lang="en-GB"/>
          </a:p>
        </p:txBody>
      </p:sp>
    </p:spTree>
    <p:extLst>
      <p:ext uri="{BB962C8B-B14F-4D97-AF65-F5344CB8AC3E}">
        <p14:creationId xmlns:p14="http://schemas.microsoft.com/office/powerpoint/2010/main" val="3611470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B602013-B9E6-4344-BF6F-8484EA84FB7D}" type="datetimeFigureOut">
              <a:rPr lang="en-GB" smtClean="0"/>
              <a:t>10/10/2021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E734453-4D9E-4CF9-8441-36FAC80B7104}" type="slidenum">
              <a:rPr lang="en-GB" smtClean="0"/>
              <a:t>‹#›</a:t>
            </a:fld>
            <a:endParaRPr lang="en-GB"/>
          </a:p>
        </p:txBody>
      </p:sp>
    </p:spTree>
    <p:extLst>
      <p:ext uri="{BB962C8B-B14F-4D97-AF65-F5344CB8AC3E}">
        <p14:creationId xmlns:p14="http://schemas.microsoft.com/office/powerpoint/2010/main" val="4258258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B602013-B9E6-4344-BF6F-8484EA84FB7D}" type="datetimeFigureOut">
              <a:rPr lang="en-GB" smtClean="0"/>
              <a:t>10/10/2021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E734453-4D9E-4CF9-8441-36FAC80B7104}" type="slidenum">
              <a:rPr lang="en-GB" smtClean="0"/>
              <a:t>‹#›</a:t>
            </a:fld>
            <a:endParaRPr lang="en-GB"/>
          </a:p>
        </p:txBody>
      </p:sp>
    </p:spTree>
    <p:extLst>
      <p:ext uri="{BB962C8B-B14F-4D97-AF65-F5344CB8AC3E}">
        <p14:creationId xmlns:p14="http://schemas.microsoft.com/office/powerpoint/2010/main" val="118862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B602013-B9E6-4344-BF6F-8484EA84FB7D}" type="datetimeFigureOut">
              <a:rPr lang="en-GB" smtClean="0"/>
              <a:t>10/10/2021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E734453-4D9E-4CF9-8441-36FAC80B7104}" type="slidenum">
              <a:rPr lang="en-GB" smtClean="0"/>
              <a:t>‹#›</a:t>
            </a:fld>
            <a:endParaRPr lang="en-GB"/>
          </a:p>
        </p:txBody>
      </p:sp>
    </p:spTree>
    <p:extLst>
      <p:ext uri="{BB962C8B-B14F-4D97-AF65-F5344CB8AC3E}">
        <p14:creationId xmlns:p14="http://schemas.microsoft.com/office/powerpoint/2010/main" val="3011257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602013-B9E6-4344-BF6F-8484EA84FB7D}" type="datetimeFigureOut">
              <a:rPr lang="en-GB" smtClean="0"/>
              <a:t>10/10/2021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E734453-4D9E-4CF9-8441-36FAC80B7104}" type="slidenum">
              <a:rPr lang="en-GB" smtClean="0"/>
              <a:t>‹#›</a:t>
            </a:fld>
            <a:endParaRPr lang="en-GB"/>
          </a:p>
        </p:txBody>
      </p:sp>
    </p:spTree>
    <p:extLst>
      <p:ext uri="{BB962C8B-B14F-4D97-AF65-F5344CB8AC3E}">
        <p14:creationId xmlns:p14="http://schemas.microsoft.com/office/powerpoint/2010/main" val="1604233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B602013-B9E6-4344-BF6F-8484EA84FB7D}" type="datetimeFigureOut">
              <a:rPr lang="en-GB" smtClean="0"/>
              <a:t>10/10/2021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E734453-4D9E-4CF9-8441-36FAC80B7104}" type="slidenum">
              <a:rPr lang="en-GB" smtClean="0"/>
              <a:t>‹#›</a:t>
            </a:fld>
            <a:endParaRPr lang="en-GB"/>
          </a:p>
        </p:txBody>
      </p:sp>
    </p:spTree>
    <p:extLst>
      <p:ext uri="{BB962C8B-B14F-4D97-AF65-F5344CB8AC3E}">
        <p14:creationId xmlns:p14="http://schemas.microsoft.com/office/powerpoint/2010/main" val="132563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B602013-B9E6-4344-BF6F-8484EA84FB7D}" type="datetimeFigureOut">
              <a:rPr lang="en-GB" smtClean="0"/>
              <a:t>10/10/2021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E734453-4D9E-4CF9-8441-36FAC80B7104}" type="slidenum">
              <a:rPr lang="en-GB" smtClean="0"/>
              <a:t>‹#›</a:t>
            </a:fld>
            <a:endParaRPr lang="en-GB"/>
          </a:p>
        </p:txBody>
      </p:sp>
    </p:spTree>
    <p:extLst>
      <p:ext uri="{BB962C8B-B14F-4D97-AF65-F5344CB8AC3E}">
        <p14:creationId xmlns:p14="http://schemas.microsoft.com/office/powerpoint/2010/main" val="485701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B602013-B9E6-4344-BF6F-8484EA84FB7D}" type="datetimeFigureOut">
              <a:rPr lang="en-GB" smtClean="0"/>
              <a:t>10/10/2021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E734453-4D9E-4CF9-8441-36FAC80B7104}" type="slidenum">
              <a:rPr lang="en-GB" smtClean="0"/>
              <a:t>‹#›</a:t>
            </a:fld>
            <a:endParaRPr lang="en-GB"/>
          </a:p>
        </p:txBody>
      </p:sp>
    </p:spTree>
    <p:extLst>
      <p:ext uri="{BB962C8B-B14F-4D97-AF65-F5344CB8AC3E}">
        <p14:creationId xmlns:p14="http://schemas.microsoft.com/office/powerpoint/2010/main" val="3162235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B602013-B9E6-4344-BF6F-8484EA84FB7D}" type="datetimeFigureOut">
              <a:rPr lang="en-GB" smtClean="0"/>
              <a:t>10/10/2021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E734453-4D9E-4CF9-8441-36FAC80B7104}" type="slidenum">
              <a:rPr lang="en-GB" smtClean="0"/>
              <a:t>‹#›</a:t>
            </a:fld>
            <a:endParaRPr lang="en-GB"/>
          </a:p>
        </p:txBody>
      </p:sp>
    </p:spTree>
    <p:extLst>
      <p:ext uri="{BB962C8B-B14F-4D97-AF65-F5344CB8AC3E}">
        <p14:creationId xmlns:p14="http://schemas.microsoft.com/office/powerpoint/2010/main" val="3522481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602013-B9E6-4344-BF6F-8484EA84FB7D}" type="datetimeFigureOut">
              <a:rPr lang="en-GB" smtClean="0"/>
              <a:t>10/10/2021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734453-4D9E-4CF9-8441-36FAC80B7104}" type="slidenum">
              <a:rPr lang="en-GB" smtClean="0"/>
              <a:t>‹#›</a:t>
            </a:fld>
            <a:endParaRPr lang="en-GB"/>
          </a:p>
        </p:txBody>
      </p:sp>
    </p:spTree>
    <p:extLst>
      <p:ext uri="{BB962C8B-B14F-4D97-AF65-F5344CB8AC3E}">
        <p14:creationId xmlns:p14="http://schemas.microsoft.com/office/powerpoint/2010/main" val="38296607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914400" y="36576"/>
            <a:ext cx="10351008" cy="6748272"/>
            <a:chOff x="914400" y="36576"/>
            <a:chExt cx="10351008" cy="6748272"/>
          </a:xfrm>
        </p:grpSpPr>
        <p:pic>
          <p:nvPicPr>
            <p:cNvPr id="4" name="Picture 3"/>
            <p:cNvPicPr>
              <a:picLocks noChangeAspect="1"/>
            </p:cNvPicPr>
            <p:nvPr/>
          </p:nvPicPr>
          <p:blipFill rotWithShape="1">
            <a:blip r:embed="rId2"/>
            <a:srcRect l="11689" t="10853" r="12845" b="10853"/>
            <a:stretch/>
          </p:blipFill>
          <p:spPr>
            <a:xfrm>
              <a:off x="914400" y="73152"/>
              <a:ext cx="10351008" cy="6711696"/>
            </a:xfrm>
            <a:prstGeom prst="rect">
              <a:avLst/>
            </a:prstGeom>
          </p:spPr>
        </p:pic>
        <p:sp>
          <p:nvSpPr>
            <p:cNvPr id="5" name="Rectangle 4"/>
            <p:cNvSpPr/>
            <p:nvPr/>
          </p:nvSpPr>
          <p:spPr>
            <a:xfrm>
              <a:off x="5943600" y="36576"/>
              <a:ext cx="365760" cy="67482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extBox 1"/>
          <p:cNvSpPr txBox="1"/>
          <p:nvPr/>
        </p:nvSpPr>
        <p:spPr>
          <a:xfrm>
            <a:off x="1044704" y="171449"/>
            <a:ext cx="500064" cy="307777"/>
          </a:xfrm>
          <a:prstGeom prst="rect">
            <a:avLst/>
          </a:prstGeom>
          <a:noFill/>
        </p:spPr>
        <p:txBody>
          <a:bodyPr wrap="square" rtlCol="0">
            <a:spAutoFit/>
          </a:bodyPr>
          <a:lstStyle/>
          <a:p>
            <a:r>
              <a:rPr lang="en-GB" sz="1400" b="1" dirty="0">
                <a:latin typeface="Comic Sans MS" panose="030F0702030302020204" pitchFamily="66" charset="0"/>
              </a:rPr>
              <a:t>1)</a:t>
            </a:r>
          </a:p>
        </p:txBody>
      </p:sp>
      <p:sp>
        <p:nvSpPr>
          <p:cNvPr id="7" name="TextBox 6"/>
          <p:cNvSpPr txBox="1"/>
          <p:nvPr/>
        </p:nvSpPr>
        <p:spPr>
          <a:xfrm>
            <a:off x="1019563" y="1452561"/>
            <a:ext cx="409187" cy="307777"/>
          </a:xfrm>
          <a:prstGeom prst="rect">
            <a:avLst/>
          </a:prstGeom>
          <a:noFill/>
        </p:spPr>
        <p:txBody>
          <a:bodyPr wrap="square" rtlCol="0">
            <a:spAutoFit/>
          </a:bodyPr>
          <a:lstStyle/>
          <a:p>
            <a:r>
              <a:rPr lang="en-GB" sz="1400" b="1" dirty="0">
                <a:latin typeface="Comic Sans MS" panose="030F0702030302020204" pitchFamily="66" charset="0"/>
              </a:rPr>
              <a:t>2)</a:t>
            </a:r>
          </a:p>
        </p:txBody>
      </p:sp>
      <p:sp>
        <p:nvSpPr>
          <p:cNvPr id="8" name="TextBox 7"/>
          <p:cNvSpPr txBox="1"/>
          <p:nvPr/>
        </p:nvSpPr>
        <p:spPr>
          <a:xfrm>
            <a:off x="1019563" y="2784274"/>
            <a:ext cx="500064" cy="307777"/>
          </a:xfrm>
          <a:prstGeom prst="rect">
            <a:avLst/>
          </a:prstGeom>
          <a:noFill/>
        </p:spPr>
        <p:txBody>
          <a:bodyPr wrap="square" rtlCol="0">
            <a:spAutoFit/>
          </a:bodyPr>
          <a:lstStyle/>
          <a:p>
            <a:r>
              <a:rPr lang="en-GB" sz="1400" b="1" dirty="0">
                <a:latin typeface="Comic Sans MS" panose="030F0702030302020204" pitchFamily="66" charset="0"/>
              </a:rPr>
              <a:t>3)</a:t>
            </a:r>
          </a:p>
        </p:txBody>
      </p:sp>
      <p:sp>
        <p:nvSpPr>
          <p:cNvPr id="9" name="TextBox 8"/>
          <p:cNvSpPr txBox="1"/>
          <p:nvPr/>
        </p:nvSpPr>
        <p:spPr>
          <a:xfrm>
            <a:off x="1044704" y="4115987"/>
            <a:ext cx="500064" cy="307777"/>
          </a:xfrm>
          <a:prstGeom prst="rect">
            <a:avLst/>
          </a:prstGeom>
          <a:noFill/>
        </p:spPr>
        <p:txBody>
          <a:bodyPr wrap="square" rtlCol="0">
            <a:spAutoFit/>
          </a:bodyPr>
          <a:lstStyle/>
          <a:p>
            <a:r>
              <a:rPr lang="en-GB" sz="1400" b="1" dirty="0">
                <a:latin typeface="Comic Sans MS" panose="030F0702030302020204" pitchFamily="66" charset="0"/>
              </a:rPr>
              <a:t>4)</a:t>
            </a:r>
          </a:p>
        </p:txBody>
      </p:sp>
      <p:sp>
        <p:nvSpPr>
          <p:cNvPr id="10" name="TextBox 9"/>
          <p:cNvSpPr txBox="1"/>
          <p:nvPr/>
        </p:nvSpPr>
        <p:spPr>
          <a:xfrm>
            <a:off x="1048138" y="5455438"/>
            <a:ext cx="500064" cy="307777"/>
          </a:xfrm>
          <a:prstGeom prst="rect">
            <a:avLst/>
          </a:prstGeom>
          <a:noFill/>
        </p:spPr>
        <p:txBody>
          <a:bodyPr wrap="square" rtlCol="0">
            <a:spAutoFit/>
          </a:bodyPr>
          <a:lstStyle/>
          <a:p>
            <a:r>
              <a:rPr lang="en-GB" sz="1400" b="1" dirty="0">
                <a:latin typeface="Comic Sans MS" panose="030F0702030302020204" pitchFamily="66" charset="0"/>
              </a:rPr>
              <a:t>5)</a:t>
            </a:r>
          </a:p>
        </p:txBody>
      </p:sp>
      <p:sp>
        <p:nvSpPr>
          <p:cNvPr id="11" name="TextBox 10"/>
          <p:cNvSpPr txBox="1"/>
          <p:nvPr/>
        </p:nvSpPr>
        <p:spPr>
          <a:xfrm>
            <a:off x="6395376" y="122565"/>
            <a:ext cx="500064" cy="307777"/>
          </a:xfrm>
          <a:prstGeom prst="rect">
            <a:avLst/>
          </a:prstGeom>
          <a:noFill/>
        </p:spPr>
        <p:txBody>
          <a:bodyPr wrap="square" rtlCol="0">
            <a:spAutoFit/>
          </a:bodyPr>
          <a:lstStyle/>
          <a:p>
            <a:r>
              <a:rPr lang="en-GB" sz="1400" b="1" dirty="0">
                <a:latin typeface="Comic Sans MS" panose="030F0702030302020204" pitchFamily="66" charset="0"/>
              </a:rPr>
              <a:t>6)</a:t>
            </a:r>
          </a:p>
        </p:txBody>
      </p:sp>
      <p:sp>
        <p:nvSpPr>
          <p:cNvPr id="12" name="TextBox 11"/>
          <p:cNvSpPr txBox="1"/>
          <p:nvPr/>
        </p:nvSpPr>
        <p:spPr>
          <a:xfrm>
            <a:off x="6429374" y="1452560"/>
            <a:ext cx="500064" cy="307777"/>
          </a:xfrm>
          <a:prstGeom prst="rect">
            <a:avLst/>
          </a:prstGeom>
          <a:noFill/>
        </p:spPr>
        <p:txBody>
          <a:bodyPr wrap="square" rtlCol="0">
            <a:spAutoFit/>
          </a:bodyPr>
          <a:lstStyle/>
          <a:p>
            <a:r>
              <a:rPr lang="en-GB" sz="1400" b="1" dirty="0">
                <a:latin typeface="Comic Sans MS" panose="030F0702030302020204" pitchFamily="66" charset="0"/>
              </a:rPr>
              <a:t>7)</a:t>
            </a:r>
          </a:p>
        </p:txBody>
      </p:sp>
      <p:sp>
        <p:nvSpPr>
          <p:cNvPr id="13" name="TextBox 12"/>
          <p:cNvSpPr txBox="1"/>
          <p:nvPr/>
        </p:nvSpPr>
        <p:spPr>
          <a:xfrm>
            <a:off x="6447096" y="2768267"/>
            <a:ext cx="500064" cy="307777"/>
          </a:xfrm>
          <a:prstGeom prst="rect">
            <a:avLst/>
          </a:prstGeom>
          <a:noFill/>
        </p:spPr>
        <p:txBody>
          <a:bodyPr wrap="square" rtlCol="0">
            <a:spAutoFit/>
          </a:bodyPr>
          <a:lstStyle/>
          <a:p>
            <a:r>
              <a:rPr lang="en-GB" sz="1400" b="1" dirty="0">
                <a:latin typeface="Comic Sans MS" panose="030F0702030302020204" pitchFamily="66" charset="0"/>
              </a:rPr>
              <a:t>8)</a:t>
            </a:r>
          </a:p>
        </p:txBody>
      </p:sp>
      <p:sp>
        <p:nvSpPr>
          <p:cNvPr id="14" name="TextBox 13"/>
          <p:cNvSpPr txBox="1"/>
          <p:nvPr/>
        </p:nvSpPr>
        <p:spPr>
          <a:xfrm>
            <a:off x="6429374" y="4123725"/>
            <a:ext cx="500064" cy="307777"/>
          </a:xfrm>
          <a:prstGeom prst="rect">
            <a:avLst/>
          </a:prstGeom>
          <a:noFill/>
        </p:spPr>
        <p:txBody>
          <a:bodyPr wrap="square" rtlCol="0">
            <a:spAutoFit/>
          </a:bodyPr>
          <a:lstStyle/>
          <a:p>
            <a:r>
              <a:rPr lang="en-GB" sz="1400" b="1" dirty="0">
                <a:latin typeface="Comic Sans MS" panose="030F0702030302020204" pitchFamily="66" charset="0"/>
              </a:rPr>
              <a:t>9)</a:t>
            </a:r>
          </a:p>
        </p:txBody>
      </p:sp>
      <p:sp>
        <p:nvSpPr>
          <p:cNvPr id="15" name="TextBox 14"/>
          <p:cNvSpPr txBox="1"/>
          <p:nvPr/>
        </p:nvSpPr>
        <p:spPr>
          <a:xfrm>
            <a:off x="6447096" y="5463382"/>
            <a:ext cx="500064" cy="307777"/>
          </a:xfrm>
          <a:prstGeom prst="rect">
            <a:avLst/>
          </a:prstGeom>
          <a:noFill/>
        </p:spPr>
        <p:txBody>
          <a:bodyPr wrap="square" rtlCol="0">
            <a:spAutoFit/>
          </a:bodyPr>
          <a:lstStyle/>
          <a:p>
            <a:r>
              <a:rPr lang="en-GB" sz="1400" b="1" dirty="0">
                <a:latin typeface="Comic Sans MS" panose="030F0702030302020204" pitchFamily="66" charset="0"/>
              </a:rPr>
              <a:t>10)</a:t>
            </a:r>
          </a:p>
        </p:txBody>
      </p:sp>
    </p:spTree>
    <p:extLst>
      <p:ext uri="{BB962C8B-B14F-4D97-AF65-F5344CB8AC3E}">
        <p14:creationId xmlns:p14="http://schemas.microsoft.com/office/powerpoint/2010/main" val="30404521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08117" y="2377995"/>
            <a:ext cx="9936480" cy="2215991"/>
          </a:xfrm>
          <a:prstGeom prst="rect">
            <a:avLst/>
          </a:prstGeom>
          <a:noFill/>
        </p:spPr>
        <p:txBody>
          <a:bodyPr wrap="square" rtlCol="0">
            <a:spAutoFit/>
          </a:bodyPr>
          <a:lstStyle/>
          <a:p>
            <a:pPr algn="ctr"/>
            <a:r>
              <a:rPr lang="en-GB" sz="13800" b="1" dirty="0"/>
              <a:t>ANSWERS</a:t>
            </a:r>
          </a:p>
        </p:txBody>
      </p:sp>
    </p:spTree>
    <p:extLst>
      <p:ext uri="{BB962C8B-B14F-4D97-AF65-F5344CB8AC3E}">
        <p14:creationId xmlns:p14="http://schemas.microsoft.com/office/powerpoint/2010/main" val="13743175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495860343"/>
              </p:ext>
            </p:extLst>
          </p:nvPr>
        </p:nvGraphicFramePr>
        <p:xfrm>
          <a:off x="414182" y="250865"/>
          <a:ext cx="2986809" cy="6337222"/>
        </p:xfrm>
        <a:graphic>
          <a:graphicData uri="http://schemas.openxmlformats.org/drawingml/2006/table">
            <a:tbl>
              <a:tblPr firstRow="1" firstCol="1" bandRow="1"/>
              <a:tblGrid>
                <a:gridCol w="2986809">
                  <a:extLst>
                    <a:ext uri="{9D8B030D-6E8A-4147-A177-3AD203B41FA5}">
                      <a16:colId xmlns:a16="http://schemas.microsoft.com/office/drawing/2014/main" val="20000"/>
                    </a:ext>
                  </a:extLst>
                </a:gridCol>
              </a:tblGrid>
              <a:tr h="1203362">
                <a:tc>
                  <a:txBody>
                    <a:bodyPr/>
                    <a:lstStyle/>
                    <a:p>
                      <a:pPr algn="ctr">
                        <a:spcAft>
                          <a:spcPts val="0"/>
                        </a:spcAft>
                      </a:pPr>
                      <a:r>
                        <a:rPr lang="en-GB" sz="1400" b="1" dirty="0">
                          <a:effectLst/>
                          <a:latin typeface="Comic Sans MS" panose="030F0702030302020204" pitchFamily="66" charset="0"/>
                          <a:ea typeface="Calibri" panose="020F0502020204030204" pitchFamily="34" charset="0"/>
                          <a:cs typeface="Arial" panose="020B0604020202020204" pitchFamily="34" charset="0"/>
                        </a:rPr>
                        <a:t>A)</a:t>
                      </a:r>
                      <a:r>
                        <a:rPr lang="en-GB" sz="1400" dirty="0">
                          <a:effectLst/>
                          <a:latin typeface="Comic Sans MS" panose="030F0702030302020204" pitchFamily="66" charset="0"/>
                          <a:ea typeface="Calibri" panose="020F0502020204030204" pitchFamily="34" charset="0"/>
                          <a:cs typeface="Arial" panose="020B0604020202020204" pitchFamily="34" charset="0"/>
                        </a:rPr>
                        <a:t> Maria had a long soak and stayed in the bath for 15 minutes.</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15766" marR="15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189200">
                <a:tc>
                  <a:txBody>
                    <a:bodyPr/>
                    <a:lstStyle/>
                    <a:p>
                      <a:pPr algn="ctr">
                        <a:spcAft>
                          <a:spcPts val="0"/>
                        </a:spcAft>
                      </a:pPr>
                      <a:r>
                        <a:rPr lang="en-GB" sz="1400" b="1" dirty="0">
                          <a:effectLst/>
                          <a:latin typeface="Comic Sans MS" panose="030F0702030302020204" pitchFamily="66" charset="0"/>
                          <a:ea typeface="Calibri" panose="020F0502020204030204" pitchFamily="34" charset="0"/>
                          <a:cs typeface="Arial" panose="020B0604020202020204" pitchFamily="34" charset="0"/>
                        </a:rPr>
                        <a:t>B)</a:t>
                      </a:r>
                      <a:r>
                        <a:rPr lang="en-GB" sz="1400" dirty="0">
                          <a:effectLst/>
                          <a:latin typeface="Comic Sans MS" panose="030F0702030302020204" pitchFamily="66" charset="0"/>
                          <a:ea typeface="Calibri" panose="020F0502020204030204" pitchFamily="34" charset="0"/>
                          <a:cs typeface="Arial" panose="020B0604020202020204" pitchFamily="34" charset="0"/>
                        </a:rPr>
                        <a:t> Paula was in the bath for 2 minutes before turning the tap back on. She then got out to get the shampoo from the cupboard.</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15766" marR="15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189200">
                <a:tc>
                  <a:txBody>
                    <a:bodyPr/>
                    <a:lstStyle/>
                    <a:p>
                      <a:pPr algn="ctr">
                        <a:spcAft>
                          <a:spcPts val="0"/>
                        </a:spcAft>
                      </a:pPr>
                      <a:r>
                        <a:rPr lang="en-GB" sz="1400" b="1" dirty="0">
                          <a:effectLst/>
                          <a:latin typeface="Comic Sans MS" panose="030F0702030302020204" pitchFamily="66" charset="0"/>
                          <a:ea typeface="Calibri" panose="020F0502020204030204" pitchFamily="34" charset="0"/>
                          <a:cs typeface="Arial" panose="020B0604020202020204" pitchFamily="34" charset="0"/>
                        </a:rPr>
                        <a:t>C)</a:t>
                      </a:r>
                      <a:r>
                        <a:rPr lang="en-GB" sz="1400" dirty="0">
                          <a:effectLst/>
                          <a:latin typeface="Comic Sans MS" panose="030F0702030302020204" pitchFamily="66" charset="0"/>
                          <a:ea typeface="Calibri" panose="020F0502020204030204" pitchFamily="34" charset="0"/>
                          <a:cs typeface="Arial" panose="020B0604020202020204" pitchFamily="34" charset="0"/>
                        </a:rPr>
                        <a:t> Howard accidently knocked the plug out of the bath when he got in, so he had to put the tap back on for 5 minutes.</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15766" marR="15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400385">
                <a:tc>
                  <a:txBody>
                    <a:bodyPr/>
                    <a:lstStyle/>
                    <a:p>
                      <a:pPr algn="ctr">
                        <a:spcAft>
                          <a:spcPts val="0"/>
                        </a:spcAft>
                      </a:pPr>
                      <a:r>
                        <a:rPr lang="en-GB" sz="1400" b="1">
                          <a:effectLst/>
                          <a:latin typeface="Comic Sans MS" panose="030F0702030302020204" pitchFamily="66" charset="0"/>
                          <a:ea typeface="Calibri" panose="020F0502020204030204" pitchFamily="34" charset="0"/>
                          <a:cs typeface="Arial" panose="020B0604020202020204" pitchFamily="34" charset="0"/>
                        </a:rPr>
                        <a:t>D)</a:t>
                      </a:r>
                      <a:r>
                        <a:rPr lang="en-GB" sz="1400">
                          <a:effectLst/>
                          <a:latin typeface="Comic Sans MS" panose="030F0702030302020204" pitchFamily="66" charset="0"/>
                          <a:ea typeface="Calibri" panose="020F0502020204030204" pitchFamily="34" charset="0"/>
                          <a:cs typeface="Arial" panose="020B0604020202020204" pitchFamily="34" charset="0"/>
                        </a:rPr>
                        <a:t> Peter ran the tap for 3 minutes. Then he left the bath to cool for 2 minutes before getting in. He emptied the bath after being in it for 10 minutes.</a:t>
                      </a:r>
                      <a:endParaRPr lang="en-GB" sz="1400">
                        <a:effectLst/>
                        <a:latin typeface="Calibri" panose="020F0502020204030204" pitchFamily="34" charset="0"/>
                        <a:ea typeface="Calibri" panose="020F0502020204030204" pitchFamily="34" charset="0"/>
                        <a:cs typeface="Arial" panose="020B0604020202020204" pitchFamily="34" charset="0"/>
                      </a:endParaRPr>
                    </a:p>
                  </a:txBody>
                  <a:tcPr marL="15766" marR="15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355075">
                <a:tc>
                  <a:txBody>
                    <a:bodyPr/>
                    <a:lstStyle/>
                    <a:p>
                      <a:pPr algn="ctr">
                        <a:spcAft>
                          <a:spcPts val="0"/>
                        </a:spcAft>
                      </a:pPr>
                      <a:r>
                        <a:rPr lang="en-GB" sz="1400" b="1" dirty="0">
                          <a:effectLst/>
                          <a:latin typeface="Comic Sans MS" panose="030F0702030302020204" pitchFamily="66" charset="0"/>
                          <a:ea typeface="Calibri" panose="020F0502020204030204" pitchFamily="34" charset="0"/>
                          <a:cs typeface="Arial" panose="020B0604020202020204" pitchFamily="34" charset="0"/>
                        </a:rPr>
                        <a:t>E)</a:t>
                      </a:r>
                      <a:r>
                        <a:rPr lang="en-GB" sz="1400" dirty="0">
                          <a:effectLst/>
                          <a:latin typeface="Comic Sans MS" panose="030F0702030302020204" pitchFamily="66" charset="0"/>
                          <a:ea typeface="Calibri" panose="020F0502020204030204" pitchFamily="34" charset="0"/>
                          <a:cs typeface="Arial" panose="020B0604020202020204" pitchFamily="34" charset="0"/>
                        </a:rPr>
                        <a:t> Carlos got into the bath while it was still running. He splashed some water out onto the floor while washing his hair. He was in the bath for 10 minutes in total.</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15766" marR="15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pic>
        <p:nvPicPr>
          <p:cNvPr id="1034"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l="4158" b="13924"/>
          <a:stretch>
            <a:fillRect/>
          </a:stretch>
        </p:blipFill>
        <p:spPr bwMode="auto">
          <a:xfrm>
            <a:off x="9614108" y="2923291"/>
            <a:ext cx="1586065" cy="1275601"/>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b="15749"/>
          <a:stretch>
            <a:fillRect/>
          </a:stretch>
        </p:blipFill>
        <p:spPr bwMode="auto">
          <a:xfrm>
            <a:off x="3537187" y="2696129"/>
            <a:ext cx="1438127" cy="112782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b="12189"/>
          <a:stretch>
            <a:fillRect/>
          </a:stretch>
        </p:blipFill>
        <p:spPr bwMode="auto">
          <a:xfrm>
            <a:off x="3537187" y="254057"/>
            <a:ext cx="1490499" cy="1166206"/>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b="4782"/>
          <a:stretch>
            <a:fillRect/>
          </a:stretch>
        </p:blipFill>
        <p:spPr bwMode="auto">
          <a:xfrm>
            <a:off x="3567482" y="5340658"/>
            <a:ext cx="1550700" cy="125120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b="7024"/>
          <a:stretch>
            <a:fillRect/>
          </a:stretch>
        </p:blipFill>
        <p:spPr bwMode="auto">
          <a:xfrm>
            <a:off x="9614108" y="1616725"/>
            <a:ext cx="1508316" cy="1218013"/>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339"/>
          <p:cNvPicPr>
            <a:picLocks noChangeAspect="1" noChangeArrowheads="1"/>
          </p:cNvPicPr>
          <p:nvPr/>
        </p:nvPicPr>
        <p:blipFill>
          <a:blip r:embed="rId7" cstate="print">
            <a:extLst>
              <a:ext uri="{28A0092B-C50C-407E-A947-70E740481C1C}">
                <a14:useLocalDpi xmlns:a14="http://schemas.microsoft.com/office/drawing/2010/main" val="0"/>
              </a:ext>
            </a:extLst>
          </a:blip>
          <a:srcRect l="26624" t="17709" r="32899" b="26624"/>
          <a:stretch>
            <a:fillRect/>
          </a:stretch>
        </p:blipFill>
        <p:spPr bwMode="auto">
          <a:xfrm>
            <a:off x="9644260" y="5462490"/>
            <a:ext cx="1553912" cy="120220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331"/>
          <p:cNvPicPr>
            <a:picLocks noChangeAspect="1" noChangeArrowheads="1"/>
          </p:cNvPicPr>
          <p:nvPr/>
        </p:nvPicPr>
        <p:blipFill>
          <a:blip r:embed="rId8" cstate="print">
            <a:extLst>
              <a:ext uri="{28A0092B-C50C-407E-A947-70E740481C1C}">
                <a14:useLocalDpi xmlns:a14="http://schemas.microsoft.com/office/drawing/2010/main" val="0"/>
              </a:ext>
            </a:extLst>
          </a:blip>
          <a:srcRect l="28789" t="18481" r="33333" b="27888"/>
          <a:stretch>
            <a:fillRect/>
          </a:stretch>
        </p:blipFill>
        <p:spPr bwMode="auto">
          <a:xfrm>
            <a:off x="3567482" y="1501672"/>
            <a:ext cx="1377539" cy="1102031"/>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48"/>
          <p:cNvPicPr>
            <a:picLocks noChangeAspect="1" noChangeArrowheads="1"/>
          </p:cNvPicPr>
          <p:nvPr/>
        </p:nvPicPr>
        <p:blipFill>
          <a:blip r:embed="rId9" cstate="print">
            <a:extLst>
              <a:ext uri="{28A0092B-C50C-407E-A947-70E740481C1C}">
                <a14:useLocalDpi xmlns:a14="http://schemas.microsoft.com/office/drawing/2010/main" val="0"/>
              </a:ext>
            </a:extLst>
          </a:blip>
          <a:srcRect l="28085" t="18559" r="33401" b="27638"/>
          <a:stretch>
            <a:fillRect/>
          </a:stretch>
        </p:blipFill>
        <p:spPr bwMode="auto">
          <a:xfrm>
            <a:off x="9542156" y="250970"/>
            <a:ext cx="1580268" cy="124070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362"/>
          <p:cNvPicPr>
            <a:picLocks noChangeAspect="1" noChangeArrowheads="1"/>
          </p:cNvPicPr>
          <p:nvPr/>
        </p:nvPicPr>
        <p:blipFill>
          <a:blip r:embed="rId10" cstate="print">
            <a:extLst>
              <a:ext uri="{28A0092B-C50C-407E-A947-70E740481C1C}">
                <a14:useLocalDpi xmlns:a14="http://schemas.microsoft.com/office/drawing/2010/main" val="0"/>
              </a:ext>
            </a:extLst>
          </a:blip>
          <a:srcRect l="28020" t="18095" r="33116" b="27431"/>
          <a:stretch>
            <a:fillRect/>
          </a:stretch>
        </p:blipFill>
        <p:spPr bwMode="auto">
          <a:xfrm>
            <a:off x="3537187" y="3987545"/>
            <a:ext cx="1549168" cy="1217204"/>
          </a:xfrm>
          <a:prstGeom prst="rect">
            <a:avLst/>
          </a:prstGeom>
          <a:noFill/>
          <a:extLst>
            <a:ext uri="{909E8E84-426E-40DD-AFC4-6F175D3DCCD1}">
              <a14:hiddenFill xmlns:a14="http://schemas.microsoft.com/office/drawing/2010/main">
                <a:solidFill>
                  <a:srgbClr val="FFFFFF"/>
                </a:solidFill>
              </a14:hiddenFill>
            </a:ext>
          </a:extLst>
        </p:spPr>
      </p:pic>
      <p:pic>
        <p:nvPicPr>
          <p:cNvPr id="1025" name="Picture 354"/>
          <p:cNvPicPr>
            <a:picLocks noChangeAspect="1" noChangeArrowheads="1"/>
          </p:cNvPicPr>
          <p:nvPr/>
        </p:nvPicPr>
        <p:blipFill>
          <a:blip r:embed="rId11" cstate="print">
            <a:extLst>
              <a:ext uri="{28A0092B-C50C-407E-A947-70E740481C1C}">
                <a14:useLocalDpi xmlns:a14="http://schemas.microsoft.com/office/drawing/2010/main" val="0"/>
              </a:ext>
            </a:extLst>
          </a:blip>
          <a:srcRect l="28299" t="18182" r="32764" b="27908"/>
          <a:stretch>
            <a:fillRect/>
          </a:stretch>
        </p:blipFill>
        <p:spPr bwMode="auto">
          <a:xfrm>
            <a:off x="9614108" y="4213116"/>
            <a:ext cx="1584064" cy="123515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 5"/>
          <p:cNvGraphicFramePr>
            <a:graphicFrameLocks noGrp="1"/>
          </p:cNvGraphicFramePr>
          <p:nvPr>
            <p:extLst>
              <p:ext uri="{D42A27DB-BD31-4B8C-83A1-F6EECF244321}">
                <p14:modId xmlns:p14="http://schemas.microsoft.com/office/powerpoint/2010/main" val="2275325026"/>
              </p:ext>
            </p:extLst>
          </p:nvPr>
        </p:nvGraphicFramePr>
        <p:xfrm>
          <a:off x="6536252" y="198546"/>
          <a:ext cx="2950744" cy="6444626"/>
        </p:xfrm>
        <a:graphic>
          <a:graphicData uri="http://schemas.openxmlformats.org/drawingml/2006/table">
            <a:tbl>
              <a:tblPr firstRow="1" firstCol="1" bandRow="1"/>
              <a:tblGrid>
                <a:gridCol w="2950744">
                  <a:extLst>
                    <a:ext uri="{9D8B030D-6E8A-4147-A177-3AD203B41FA5}">
                      <a16:colId xmlns:a16="http://schemas.microsoft.com/office/drawing/2014/main" val="20000"/>
                    </a:ext>
                  </a:extLst>
                </a:gridCol>
              </a:tblGrid>
              <a:tr h="1288731">
                <a:tc>
                  <a:txBody>
                    <a:bodyPr/>
                    <a:lstStyle/>
                    <a:p>
                      <a:pPr algn="ctr">
                        <a:spcAft>
                          <a:spcPts val="0"/>
                        </a:spcAft>
                      </a:pPr>
                      <a:r>
                        <a:rPr lang="en-GB" sz="1400" b="1" dirty="0">
                          <a:effectLst/>
                          <a:latin typeface="Comic Sans MS" panose="030F0702030302020204" pitchFamily="66" charset="0"/>
                          <a:ea typeface="Calibri" panose="020F0502020204030204" pitchFamily="34" charset="0"/>
                          <a:cs typeface="Arial" panose="020B0604020202020204" pitchFamily="34" charset="0"/>
                        </a:rPr>
                        <a:t>F)</a:t>
                      </a:r>
                      <a:r>
                        <a:rPr lang="en-GB" sz="1400" dirty="0">
                          <a:effectLst/>
                          <a:latin typeface="Comic Sans MS" panose="030F0702030302020204" pitchFamily="66" charset="0"/>
                          <a:ea typeface="Calibri" panose="020F0502020204030204" pitchFamily="34" charset="0"/>
                          <a:cs typeface="Arial" panose="020B0604020202020204" pitchFamily="34" charset="0"/>
                        </a:rPr>
                        <a:t> Monica does not like baths so only stayed in it for 2 minutes.</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15766" marR="15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410159">
                <a:tc>
                  <a:txBody>
                    <a:bodyPr/>
                    <a:lstStyle/>
                    <a:p>
                      <a:pPr algn="ctr">
                        <a:spcAft>
                          <a:spcPts val="0"/>
                        </a:spcAft>
                      </a:pPr>
                      <a:r>
                        <a:rPr lang="en-GB" sz="1400" b="1" dirty="0">
                          <a:effectLst/>
                          <a:latin typeface="Comic Sans MS" panose="030F0702030302020204" pitchFamily="66" charset="0"/>
                          <a:ea typeface="Calibri" panose="020F0502020204030204" pitchFamily="34" charset="0"/>
                          <a:cs typeface="Arial" panose="020B0604020202020204" pitchFamily="34" charset="0"/>
                        </a:rPr>
                        <a:t>G)</a:t>
                      </a:r>
                      <a:r>
                        <a:rPr lang="en-GB" sz="1400" dirty="0">
                          <a:effectLst/>
                          <a:latin typeface="Comic Sans MS" panose="030F0702030302020204" pitchFamily="66" charset="0"/>
                          <a:ea typeface="Calibri" panose="020F0502020204030204" pitchFamily="34" charset="0"/>
                          <a:cs typeface="Arial" panose="020B0604020202020204" pitchFamily="34" charset="0"/>
                        </a:rPr>
                        <a:t> Jane’s bath tap was running slowly so her bath did not get very full before she got into it. Due to this she only stayed in for 3 minutes before getting out then taking the plug out.</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15766" marR="15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193280">
                <a:tc>
                  <a:txBody>
                    <a:bodyPr/>
                    <a:lstStyle/>
                    <a:p>
                      <a:pPr algn="ctr">
                        <a:spcAft>
                          <a:spcPts val="0"/>
                        </a:spcAft>
                      </a:pPr>
                      <a:r>
                        <a:rPr lang="en-GB" sz="1400" b="1" dirty="0">
                          <a:effectLst/>
                          <a:latin typeface="Comic Sans MS" panose="030F0702030302020204" pitchFamily="66" charset="0"/>
                          <a:ea typeface="Calibri" panose="020F0502020204030204" pitchFamily="34" charset="0"/>
                          <a:cs typeface="Arial" panose="020B0604020202020204" pitchFamily="34" charset="0"/>
                        </a:rPr>
                        <a:t>H)</a:t>
                      </a:r>
                      <a:r>
                        <a:rPr lang="en-GB" sz="1400" dirty="0">
                          <a:effectLst/>
                          <a:latin typeface="Comic Sans MS" panose="030F0702030302020204" pitchFamily="66" charset="0"/>
                          <a:ea typeface="Calibri" panose="020F0502020204030204" pitchFamily="34" charset="0"/>
                          <a:cs typeface="Arial" panose="020B0604020202020204" pitchFamily="34" charset="0"/>
                        </a:rPr>
                        <a:t> Amelia forgot about her bath and it was over-flowing for 8 minutes before she managed to take out the plug.</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15766" marR="15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263482">
                <a:tc>
                  <a:txBody>
                    <a:bodyPr/>
                    <a:lstStyle/>
                    <a:p>
                      <a:pPr algn="ctr">
                        <a:spcAft>
                          <a:spcPts val="0"/>
                        </a:spcAft>
                      </a:pPr>
                      <a:r>
                        <a:rPr lang="en-GB" sz="1400" b="1">
                          <a:effectLst/>
                          <a:latin typeface="Comic Sans MS" panose="030F0702030302020204" pitchFamily="66" charset="0"/>
                          <a:ea typeface="Calibri" panose="020F0502020204030204" pitchFamily="34" charset="0"/>
                          <a:cs typeface="Arial" panose="020B0604020202020204" pitchFamily="34" charset="0"/>
                        </a:rPr>
                        <a:t>I)</a:t>
                      </a:r>
                      <a:r>
                        <a:rPr lang="en-GB" sz="1400">
                          <a:effectLst/>
                          <a:latin typeface="Comic Sans MS" panose="030F0702030302020204" pitchFamily="66" charset="0"/>
                          <a:ea typeface="Calibri" panose="020F0502020204030204" pitchFamily="34" charset="0"/>
                          <a:cs typeface="Arial" panose="020B0604020202020204" pitchFamily="34" charset="0"/>
                        </a:rPr>
                        <a:t> Nia started to run a bath but then changed her mind and took the plug out.</a:t>
                      </a:r>
                      <a:endParaRPr lang="en-GB" sz="1400">
                        <a:effectLst/>
                        <a:latin typeface="Calibri" panose="020F0502020204030204" pitchFamily="34" charset="0"/>
                        <a:ea typeface="Calibri" panose="020F0502020204030204" pitchFamily="34" charset="0"/>
                        <a:cs typeface="Arial" panose="020B0604020202020204" pitchFamily="34" charset="0"/>
                      </a:endParaRPr>
                    </a:p>
                  </a:txBody>
                  <a:tcPr marL="15766" marR="15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288974">
                <a:tc>
                  <a:txBody>
                    <a:bodyPr/>
                    <a:lstStyle/>
                    <a:p>
                      <a:pPr algn="ctr">
                        <a:spcAft>
                          <a:spcPts val="0"/>
                        </a:spcAft>
                      </a:pPr>
                      <a:r>
                        <a:rPr lang="en-GB" sz="1400" b="1" dirty="0">
                          <a:effectLst/>
                          <a:latin typeface="Comic Sans MS" panose="030F0702030302020204" pitchFamily="66" charset="0"/>
                          <a:ea typeface="Calibri" panose="020F0502020204030204" pitchFamily="34" charset="0"/>
                          <a:cs typeface="Arial" panose="020B0604020202020204" pitchFamily="34" charset="0"/>
                        </a:rPr>
                        <a:t>J)</a:t>
                      </a:r>
                      <a:r>
                        <a:rPr lang="en-GB" sz="1400" dirty="0">
                          <a:effectLst/>
                          <a:latin typeface="Comic Sans MS" panose="030F0702030302020204" pitchFamily="66" charset="0"/>
                          <a:ea typeface="Calibri" panose="020F0502020204030204" pitchFamily="34" charset="0"/>
                          <a:cs typeface="Arial" panose="020B0604020202020204" pitchFamily="34" charset="0"/>
                        </a:rPr>
                        <a:t> Harry stopped the tap after 2 minutes because he had to run to the shop. When he got back he ran the tap for 3 minutes before getting in.</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15766" marR="1576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4" name="TextBox 13"/>
          <p:cNvSpPr txBox="1"/>
          <p:nvPr/>
        </p:nvSpPr>
        <p:spPr>
          <a:xfrm>
            <a:off x="9523231" y="2896832"/>
            <a:ext cx="500064" cy="307777"/>
          </a:xfrm>
          <a:prstGeom prst="rect">
            <a:avLst/>
          </a:prstGeom>
          <a:noFill/>
        </p:spPr>
        <p:txBody>
          <a:bodyPr wrap="square" rtlCol="0">
            <a:spAutoFit/>
          </a:bodyPr>
          <a:lstStyle/>
          <a:p>
            <a:r>
              <a:rPr lang="en-GB" sz="1400" b="1" dirty="0">
                <a:latin typeface="Comic Sans MS" panose="030F0702030302020204" pitchFamily="66" charset="0"/>
              </a:rPr>
              <a:t>1)</a:t>
            </a:r>
          </a:p>
        </p:txBody>
      </p:sp>
      <p:sp>
        <p:nvSpPr>
          <p:cNvPr id="15" name="TextBox 14"/>
          <p:cNvSpPr txBox="1"/>
          <p:nvPr/>
        </p:nvSpPr>
        <p:spPr>
          <a:xfrm>
            <a:off x="3419863" y="2642539"/>
            <a:ext cx="409187" cy="307777"/>
          </a:xfrm>
          <a:prstGeom prst="rect">
            <a:avLst/>
          </a:prstGeom>
          <a:noFill/>
        </p:spPr>
        <p:txBody>
          <a:bodyPr wrap="square" rtlCol="0">
            <a:spAutoFit/>
          </a:bodyPr>
          <a:lstStyle/>
          <a:p>
            <a:r>
              <a:rPr lang="en-GB" sz="1400" b="1" dirty="0">
                <a:latin typeface="Comic Sans MS" panose="030F0702030302020204" pitchFamily="66" charset="0"/>
              </a:rPr>
              <a:t>2)</a:t>
            </a:r>
          </a:p>
        </p:txBody>
      </p:sp>
      <p:sp>
        <p:nvSpPr>
          <p:cNvPr id="16" name="TextBox 15"/>
          <p:cNvSpPr txBox="1"/>
          <p:nvPr/>
        </p:nvSpPr>
        <p:spPr>
          <a:xfrm>
            <a:off x="3419863" y="172648"/>
            <a:ext cx="500064" cy="307777"/>
          </a:xfrm>
          <a:prstGeom prst="rect">
            <a:avLst/>
          </a:prstGeom>
          <a:noFill/>
        </p:spPr>
        <p:txBody>
          <a:bodyPr wrap="square" rtlCol="0">
            <a:spAutoFit/>
          </a:bodyPr>
          <a:lstStyle/>
          <a:p>
            <a:r>
              <a:rPr lang="en-GB" sz="1400" b="1" dirty="0">
                <a:latin typeface="Comic Sans MS" panose="030F0702030302020204" pitchFamily="66" charset="0"/>
              </a:rPr>
              <a:t>3)</a:t>
            </a:r>
          </a:p>
        </p:txBody>
      </p:sp>
      <p:sp>
        <p:nvSpPr>
          <p:cNvPr id="17" name="TextBox 16"/>
          <p:cNvSpPr txBox="1"/>
          <p:nvPr/>
        </p:nvSpPr>
        <p:spPr>
          <a:xfrm>
            <a:off x="3419863" y="5214450"/>
            <a:ext cx="500064" cy="307777"/>
          </a:xfrm>
          <a:prstGeom prst="rect">
            <a:avLst/>
          </a:prstGeom>
          <a:noFill/>
        </p:spPr>
        <p:txBody>
          <a:bodyPr wrap="square" rtlCol="0">
            <a:spAutoFit/>
          </a:bodyPr>
          <a:lstStyle/>
          <a:p>
            <a:r>
              <a:rPr lang="en-GB" sz="1400" b="1" dirty="0">
                <a:latin typeface="Comic Sans MS" panose="030F0702030302020204" pitchFamily="66" charset="0"/>
              </a:rPr>
              <a:t>4)</a:t>
            </a:r>
          </a:p>
        </p:txBody>
      </p:sp>
      <p:sp>
        <p:nvSpPr>
          <p:cNvPr id="18" name="TextBox 17"/>
          <p:cNvSpPr txBox="1"/>
          <p:nvPr/>
        </p:nvSpPr>
        <p:spPr>
          <a:xfrm>
            <a:off x="9542156" y="1542418"/>
            <a:ext cx="500064" cy="307777"/>
          </a:xfrm>
          <a:prstGeom prst="rect">
            <a:avLst/>
          </a:prstGeom>
          <a:noFill/>
        </p:spPr>
        <p:txBody>
          <a:bodyPr wrap="square" rtlCol="0">
            <a:spAutoFit/>
          </a:bodyPr>
          <a:lstStyle/>
          <a:p>
            <a:r>
              <a:rPr lang="en-GB" sz="1400" b="1" dirty="0">
                <a:latin typeface="Comic Sans MS" panose="030F0702030302020204" pitchFamily="66" charset="0"/>
              </a:rPr>
              <a:t>5)</a:t>
            </a:r>
          </a:p>
        </p:txBody>
      </p:sp>
      <p:sp>
        <p:nvSpPr>
          <p:cNvPr id="19" name="TextBox 18"/>
          <p:cNvSpPr txBox="1"/>
          <p:nvPr/>
        </p:nvSpPr>
        <p:spPr>
          <a:xfrm>
            <a:off x="9475117" y="5308601"/>
            <a:ext cx="500064" cy="307777"/>
          </a:xfrm>
          <a:prstGeom prst="rect">
            <a:avLst/>
          </a:prstGeom>
          <a:noFill/>
        </p:spPr>
        <p:txBody>
          <a:bodyPr wrap="square" rtlCol="0">
            <a:spAutoFit/>
          </a:bodyPr>
          <a:lstStyle/>
          <a:p>
            <a:r>
              <a:rPr lang="en-GB" sz="1400" b="1" dirty="0">
                <a:latin typeface="Comic Sans MS" panose="030F0702030302020204" pitchFamily="66" charset="0"/>
              </a:rPr>
              <a:t>6)</a:t>
            </a:r>
          </a:p>
        </p:txBody>
      </p:sp>
      <p:sp>
        <p:nvSpPr>
          <p:cNvPr id="20" name="TextBox 19"/>
          <p:cNvSpPr txBox="1"/>
          <p:nvPr/>
        </p:nvSpPr>
        <p:spPr>
          <a:xfrm>
            <a:off x="3419863" y="1462836"/>
            <a:ext cx="500064" cy="307777"/>
          </a:xfrm>
          <a:prstGeom prst="rect">
            <a:avLst/>
          </a:prstGeom>
          <a:noFill/>
        </p:spPr>
        <p:txBody>
          <a:bodyPr wrap="square" rtlCol="0">
            <a:spAutoFit/>
          </a:bodyPr>
          <a:lstStyle/>
          <a:p>
            <a:r>
              <a:rPr lang="en-GB" sz="1400" b="1" dirty="0">
                <a:latin typeface="Comic Sans MS" panose="030F0702030302020204" pitchFamily="66" charset="0"/>
              </a:rPr>
              <a:t>7)</a:t>
            </a:r>
          </a:p>
        </p:txBody>
      </p:sp>
      <p:sp>
        <p:nvSpPr>
          <p:cNvPr id="21" name="TextBox 20"/>
          <p:cNvSpPr txBox="1"/>
          <p:nvPr/>
        </p:nvSpPr>
        <p:spPr>
          <a:xfrm>
            <a:off x="9542156" y="199238"/>
            <a:ext cx="500064" cy="307777"/>
          </a:xfrm>
          <a:prstGeom prst="rect">
            <a:avLst/>
          </a:prstGeom>
          <a:noFill/>
        </p:spPr>
        <p:txBody>
          <a:bodyPr wrap="square" rtlCol="0">
            <a:spAutoFit/>
          </a:bodyPr>
          <a:lstStyle/>
          <a:p>
            <a:r>
              <a:rPr lang="en-GB" sz="1400" b="1" dirty="0">
                <a:latin typeface="Comic Sans MS" panose="030F0702030302020204" pitchFamily="66" charset="0"/>
              </a:rPr>
              <a:t>8)</a:t>
            </a:r>
          </a:p>
        </p:txBody>
      </p:sp>
      <p:sp>
        <p:nvSpPr>
          <p:cNvPr id="22" name="TextBox 21"/>
          <p:cNvSpPr txBox="1"/>
          <p:nvPr/>
        </p:nvSpPr>
        <p:spPr>
          <a:xfrm>
            <a:off x="3419863" y="3891115"/>
            <a:ext cx="500064" cy="307777"/>
          </a:xfrm>
          <a:prstGeom prst="rect">
            <a:avLst/>
          </a:prstGeom>
          <a:noFill/>
        </p:spPr>
        <p:txBody>
          <a:bodyPr wrap="square" rtlCol="0">
            <a:spAutoFit/>
          </a:bodyPr>
          <a:lstStyle/>
          <a:p>
            <a:r>
              <a:rPr lang="en-GB" sz="1400" b="1" dirty="0">
                <a:latin typeface="Comic Sans MS" panose="030F0702030302020204" pitchFamily="66" charset="0"/>
              </a:rPr>
              <a:t>9)</a:t>
            </a:r>
          </a:p>
        </p:txBody>
      </p:sp>
      <p:sp>
        <p:nvSpPr>
          <p:cNvPr id="23" name="TextBox 22"/>
          <p:cNvSpPr txBox="1"/>
          <p:nvPr/>
        </p:nvSpPr>
        <p:spPr>
          <a:xfrm>
            <a:off x="9475117" y="4112463"/>
            <a:ext cx="500064" cy="307777"/>
          </a:xfrm>
          <a:prstGeom prst="rect">
            <a:avLst/>
          </a:prstGeom>
          <a:noFill/>
        </p:spPr>
        <p:txBody>
          <a:bodyPr wrap="square" rtlCol="0">
            <a:spAutoFit/>
          </a:bodyPr>
          <a:lstStyle/>
          <a:p>
            <a:r>
              <a:rPr lang="en-GB" sz="1400" b="1" dirty="0">
                <a:latin typeface="Comic Sans MS" panose="030F0702030302020204" pitchFamily="66" charset="0"/>
              </a:rPr>
              <a:t>10)</a:t>
            </a:r>
          </a:p>
        </p:txBody>
      </p:sp>
    </p:spTree>
    <p:extLst>
      <p:ext uri="{BB962C8B-B14F-4D97-AF65-F5344CB8AC3E}">
        <p14:creationId xmlns:p14="http://schemas.microsoft.com/office/powerpoint/2010/main" val="1645881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3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3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3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02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03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03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025"/>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9"/>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0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0" grpId="0"/>
      <p:bldP spid="21" grpId="0"/>
      <p:bldP spid="22" grpId="0"/>
      <p:bldP spid="2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TotalTime>
  <Words>320</Words>
  <Application>Microsoft Office PowerPoint</Application>
  <PresentationFormat>Widescreen</PresentationFormat>
  <Paragraphs>31</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Calibri</vt:lpstr>
      <vt:lpstr>Calibri Light</vt:lpstr>
      <vt:lpstr>Comic Sans MS</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Stewart Gale</dc:creator>
  <cp:lastModifiedBy>Stewart Gale</cp:lastModifiedBy>
  <cp:revision>6</cp:revision>
  <dcterms:created xsi:type="dcterms:W3CDTF">2016-03-07T07:16:44Z</dcterms:created>
  <dcterms:modified xsi:type="dcterms:W3CDTF">2021-10-10T11:00:01Z</dcterms:modified>
</cp:coreProperties>
</file>