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D82A34-C210-4B75-B27F-78141F891C87}" v="77" dt="2026-03-09T03:05:37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a </a:t>
            </a:r>
            <a:r>
              <a:rPr lang="en-US" sz="3200" dirty="0" err="1">
                <a:latin typeface="Blinker"/>
              </a:rPr>
              <a:t>favourite</a:t>
            </a:r>
            <a:r>
              <a:rPr lang="en-US" sz="3200" dirty="0">
                <a:latin typeface="Blinker"/>
              </a:rPr>
              <a:t> Chocolate Bar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a </a:t>
            </a:r>
            <a:r>
              <a:rPr lang="en-US" sz="3200" dirty="0" err="1">
                <a:latin typeface="Blinker"/>
              </a:rPr>
              <a:t>Colour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a Form of Transport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Made of Wool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a Bad Place to Fall Asleep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a Famous Scientist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a Country Where Arabic is Spoken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Mars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Snickers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Dairy Milk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Kit Kat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Twix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</a:t>
            </a:r>
            <a:r>
              <a:rPr lang="en-US" sz="4400" dirty="0" err="1">
                <a:latin typeface="Blinker" panose="020B0604020202020204"/>
              </a:rPr>
              <a:t>favourite</a:t>
            </a:r>
            <a:r>
              <a:rPr lang="en-US" sz="4400" dirty="0">
                <a:latin typeface="Blinker" panose="020B0604020202020204"/>
              </a:rPr>
              <a:t> Chocolate Bar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Blue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Green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Yellow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Black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16327" y="25255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07529" y="359895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1910" y="25353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1909" y="360779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1908" y="47060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</a:t>
            </a:r>
            <a:r>
              <a:rPr lang="en-US" sz="4400" dirty="0" err="1">
                <a:latin typeface="Blinker" panose="020B0604020202020204"/>
              </a:rPr>
              <a:t>Colour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Train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Bus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Bike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54197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6154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5184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62426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72250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Form of Transport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Jumper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Scarf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Socks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Blanket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80381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80380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80379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Made of Wool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 a 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On a Train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On a Plane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 a Lift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In a Boat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088896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080098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264479" y="254163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264478" y="36140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264477" y="471230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Bad Place to Fall Asleep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Einstein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Newton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Hawkings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Darwin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Galileo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04798" y="253797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096000" y="36114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80381" y="254783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80380" y="362025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80379" y="471850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Famous Scientist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Egypt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Saudi Arabia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Iraq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Morocco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Syria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73615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Country Where Arabic is Spoken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9629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+mj-lt"/>
              </a:rPr>
              <a:t>Australia (30)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America (25)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Argentina (20)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Austria (15)</a:t>
            </a:r>
          </a:p>
          <a:p>
            <a:r>
              <a:rPr lang="it-IT" dirty="0">
                <a:solidFill>
                  <a:schemeClr val="bg1"/>
                </a:solidFill>
                <a:latin typeface="+mj-lt"/>
              </a:rPr>
              <a:t>Algeria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8090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Vanilla (30)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Chocolate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Strawberry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Mint (15)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Lemon (10)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7844630" y="2675626"/>
            <a:ext cx="21402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Clothes/Shoes (23)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Phone Numbers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Stories/Gossip (19)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Books (11)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Recipes (8))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0875111" y="5798487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Football (35)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Tennis (30)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Rugby (25)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Cricket (20)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Basketball (15)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73853" y="2688740"/>
            <a:ext cx="21181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Ball (34)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Cold (23)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Collection plate (12)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Rumor (9)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Baby (6)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39260" y="144674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Sport Ball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7978146" y="154067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Country A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898688" y="2475105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Ice Cream 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7969350" y="2507628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Swap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34343" y="2507628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Pass Around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795446" y="143072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a Sport Played with a Ball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a Country Starting with the Letter A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an Ice Cream </a:t>
            </a:r>
            <a:r>
              <a:rPr lang="en-US" sz="2000" dirty="0" err="1">
                <a:latin typeface="Blinkers"/>
              </a:rPr>
              <a:t>Flavour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de-AT" sz="2000" dirty="0">
                <a:latin typeface="Blinkers"/>
              </a:rPr>
              <a:t>Name something people swap</a:t>
            </a: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that gets passed around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647</Words>
  <Application>Microsoft Office PowerPoint</Application>
  <PresentationFormat>Widescreen</PresentationFormat>
  <Paragraphs>210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2026-08-10T17:55:34Z</dcterms:modified>
</cp:coreProperties>
</file>