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60" r:id="rId4"/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ACDE9A-7720-43BE-97AA-DF28A838E6D2}" v="12" dt="2025-03-04T08:42:13.0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4ACDE9A-7720-43BE-97AA-DF28A838E6D2}"/>
    <pc:docChg chg="undo custSel addSld delSld modSld">
      <pc:chgData name="Stewart Gale" userId="3647ddd2-6040-41ae-a96d-232c23482af8" providerId="ADAL" clId="{C4ACDE9A-7720-43BE-97AA-DF28A838E6D2}" dt="2025-03-04T08:43:02.500" v="272" actId="47"/>
      <pc:docMkLst>
        <pc:docMk/>
      </pc:docMkLst>
      <pc:sldChg chg="addSp delSp modSp mod modAnim">
        <pc:chgData name="Stewart Gale" userId="3647ddd2-6040-41ae-a96d-232c23482af8" providerId="ADAL" clId="{C4ACDE9A-7720-43BE-97AA-DF28A838E6D2}" dt="2023-03-02T11:11:50.446" v="244" actId="207"/>
        <pc:sldMkLst>
          <pc:docMk/>
          <pc:sldMk cId="2756657454" sldId="256"/>
        </pc:sldMkLst>
      </pc:sldChg>
      <pc:sldChg chg="addSp delSp modSp mod modAnim">
        <pc:chgData name="Stewart Gale" userId="3647ddd2-6040-41ae-a96d-232c23482af8" providerId="ADAL" clId="{C4ACDE9A-7720-43BE-97AA-DF28A838E6D2}" dt="2023-03-02T11:11:57.638" v="245" actId="207"/>
        <pc:sldMkLst>
          <pc:docMk/>
          <pc:sldMk cId="2571043489" sldId="257"/>
        </pc:sldMkLst>
      </pc:sldChg>
      <pc:sldChg chg="addSp delSp modSp mod modAnim">
        <pc:chgData name="Stewart Gale" userId="3647ddd2-6040-41ae-a96d-232c23482af8" providerId="ADAL" clId="{C4ACDE9A-7720-43BE-97AA-DF28A838E6D2}" dt="2023-03-02T11:14:33.100" v="248" actId="207"/>
        <pc:sldMkLst>
          <pc:docMk/>
          <pc:sldMk cId="1036042249" sldId="258"/>
        </pc:sldMkLst>
      </pc:sldChg>
      <pc:sldChg chg="modSp del mod">
        <pc:chgData name="Stewart Gale" userId="3647ddd2-6040-41ae-a96d-232c23482af8" providerId="ADAL" clId="{C4ACDE9A-7720-43BE-97AA-DF28A838E6D2}" dt="2025-03-04T08:43:02.500" v="272" actId="47"/>
        <pc:sldMkLst>
          <pc:docMk/>
          <pc:sldMk cId="1987885378" sldId="261"/>
        </pc:sldMkLst>
      </pc:sldChg>
      <pc:sldChg chg="addSp modSp mod">
        <pc:chgData name="Stewart Gale" userId="3647ddd2-6040-41ae-a96d-232c23482af8" providerId="ADAL" clId="{C4ACDE9A-7720-43BE-97AA-DF28A838E6D2}" dt="2022-04-20T04:12:55.993" v="243" actId="2085"/>
        <pc:sldMkLst>
          <pc:docMk/>
          <pc:sldMk cId="213023612" sldId="262"/>
        </pc:sldMkLst>
      </pc:sldChg>
      <pc:sldChg chg="addSp delSp modSp new mod">
        <pc:chgData name="Stewart Gale" userId="3647ddd2-6040-41ae-a96d-232c23482af8" providerId="ADAL" clId="{C4ACDE9A-7720-43BE-97AA-DF28A838E6D2}" dt="2025-03-04T08:42:59.049" v="271" actId="14100"/>
        <pc:sldMkLst>
          <pc:docMk/>
          <pc:sldMk cId="3537208556" sldId="263"/>
        </pc:sldMkLst>
        <pc:spChg chg="del">
          <ac:chgData name="Stewart Gale" userId="3647ddd2-6040-41ae-a96d-232c23482af8" providerId="ADAL" clId="{C4ACDE9A-7720-43BE-97AA-DF28A838E6D2}" dt="2025-03-04T08:41:33.404" v="250" actId="478"/>
          <ac:spMkLst>
            <pc:docMk/>
            <pc:sldMk cId="3537208556" sldId="263"/>
            <ac:spMk id="2" creationId="{03CDACC5-7F85-F688-EF87-866F09846854}"/>
          </ac:spMkLst>
        </pc:spChg>
        <pc:spChg chg="del">
          <ac:chgData name="Stewart Gale" userId="3647ddd2-6040-41ae-a96d-232c23482af8" providerId="ADAL" clId="{C4ACDE9A-7720-43BE-97AA-DF28A838E6D2}" dt="2025-03-04T08:41:33.404" v="250" actId="478"/>
          <ac:spMkLst>
            <pc:docMk/>
            <pc:sldMk cId="3537208556" sldId="263"/>
            <ac:spMk id="3" creationId="{2EFEBDFB-5AD6-EACE-FCA3-05BDFB20776A}"/>
          </ac:spMkLst>
        </pc:spChg>
        <pc:picChg chg="add mod modCrop">
          <ac:chgData name="Stewart Gale" userId="3647ddd2-6040-41ae-a96d-232c23482af8" providerId="ADAL" clId="{C4ACDE9A-7720-43BE-97AA-DF28A838E6D2}" dt="2025-03-04T08:42:25.853" v="263" actId="1076"/>
          <ac:picMkLst>
            <pc:docMk/>
            <pc:sldMk cId="3537208556" sldId="263"/>
            <ac:picMk id="5" creationId="{2639ABC1-2B6B-EFBF-F596-098E76100FC5}"/>
          </ac:picMkLst>
        </pc:picChg>
        <pc:picChg chg="add mod modCrop">
          <ac:chgData name="Stewart Gale" userId="3647ddd2-6040-41ae-a96d-232c23482af8" providerId="ADAL" clId="{C4ACDE9A-7720-43BE-97AA-DF28A838E6D2}" dt="2025-03-04T08:42:59.049" v="271" actId="14100"/>
          <ac:picMkLst>
            <pc:docMk/>
            <pc:sldMk cId="3537208556" sldId="263"/>
            <ac:picMk id="6" creationId="{F36BF395-4236-71D7-74D6-B548CC439A0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741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13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74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921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07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37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099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2224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38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59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2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361F3-03EC-41B4-9E99-8A6A8758D82A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A3A17-D11F-44FA-A09B-B050625857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24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39ABC1-2B6B-EFBF-F596-098E76100F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423" t="11147" r="11190" b="6666"/>
          <a:stretch/>
        </p:blipFill>
        <p:spPr>
          <a:xfrm>
            <a:off x="6256713" y="97927"/>
            <a:ext cx="5742914" cy="66621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6BF395-4236-71D7-74D6-B548CC439A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119" r="52448"/>
          <a:stretch/>
        </p:blipFill>
        <p:spPr>
          <a:xfrm>
            <a:off x="0" y="97928"/>
            <a:ext cx="6310858" cy="666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08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72471" b="50835"/>
          <a:stretch/>
        </p:blipFill>
        <p:spPr>
          <a:xfrm>
            <a:off x="148931" y="0"/>
            <a:ext cx="3980985" cy="33565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44914" t="52777" r="29241" b="2707"/>
          <a:stretch/>
        </p:blipFill>
        <p:spPr>
          <a:xfrm>
            <a:off x="4449336" y="3542371"/>
            <a:ext cx="4059123" cy="33007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2579" b="4341"/>
          <a:stretch/>
        </p:blipFill>
        <p:spPr>
          <a:xfrm>
            <a:off x="8813428" y="0"/>
            <a:ext cx="3344894" cy="66795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34316" y="5181600"/>
            <a:ext cx="964580" cy="490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860288" y="4412772"/>
            <a:ext cx="964580" cy="490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57594" b="271"/>
          <a:stretch/>
        </p:blipFill>
        <p:spPr>
          <a:xfrm>
            <a:off x="0" y="3429246"/>
            <a:ext cx="4744496" cy="34287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39613" t="3678" r="29241" b="50133"/>
          <a:stretch/>
        </p:blipFill>
        <p:spPr>
          <a:xfrm>
            <a:off x="4127969" y="83662"/>
            <a:ext cx="4794190" cy="335651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597861" y="3995854"/>
            <a:ext cx="851475" cy="490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3975401" y="1787966"/>
            <a:ext cx="473935" cy="665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8707110" y="1875290"/>
            <a:ext cx="298941" cy="490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236140-6341-4715-B8C7-D711CBE32182}"/>
              </a:ext>
            </a:extLst>
          </p:cNvPr>
          <p:cNvSpPr/>
          <p:nvPr/>
        </p:nvSpPr>
        <p:spPr>
          <a:xfrm>
            <a:off x="2000596" y="670560"/>
            <a:ext cx="404553" cy="254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23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63535" y="1916388"/>
            <a:ext cx="988660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4110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8A6776-D356-47D2-8C53-A6DB0B021FE5}"/>
              </a:ext>
            </a:extLst>
          </p:cNvPr>
          <p:cNvSpPr txBox="1"/>
          <p:nvPr/>
        </p:nvSpPr>
        <p:spPr>
          <a:xfrm>
            <a:off x="426658" y="433714"/>
            <a:ext cx="10241281" cy="5571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Bronze questions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total area of the living room in No.54?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area of the flower bed in no. 54’s garden?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area of the vegetable patch in no. 56’s garden?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area of the dressing area in no. 56’s master bedroom?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area of the living room in no. 56?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total area of the ground floor of house no. 54?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347501-2CFC-4671-81BB-0993724FB0B8}"/>
              </a:ext>
            </a:extLst>
          </p:cNvPr>
          <p:cNvSpPr txBox="1"/>
          <p:nvPr/>
        </p:nvSpPr>
        <p:spPr>
          <a:xfrm>
            <a:off x="8438411" y="997725"/>
            <a:ext cx="1705555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19.5m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A6E115-EBD8-4EF4-90EB-B8CB7039ECCD}"/>
              </a:ext>
            </a:extLst>
          </p:cNvPr>
          <p:cNvSpPr txBox="1"/>
          <p:nvPr/>
        </p:nvSpPr>
        <p:spPr>
          <a:xfrm>
            <a:off x="9098369" y="1857456"/>
            <a:ext cx="1729409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8.75m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67417C-7085-40CA-9880-B30466F5F1BB}"/>
              </a:ext>
            </a:extLst>
          </p:cNvPr>
          <p:cNvSpPr txBox="1"/>
          <p:nvPr/>
        </p:nvSpPr>
        <p:spPr>
          <a:xfrm>
            <a:off x="9586083" y="2732051"/>
            <a:ext cx="2082753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15.75m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6F3ACD-9BA3-4DA3-BFAE-BF68C21EF655}"/>
              </a:ext>
            </a:extLst>
          </p:cNvPr>
          <p:cNvSpPr txBox="1"/>
          <p:nvPr/>
        </p:nvSpPr>
        <p:spPr>
          <a:xfrm>
            <a:off x="10666698" y="3585785"/>
            <a:ext cx="1098644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3E8571-ECE1-46DA-BD40-4AA40A1F5CC0}"/>
              </a:ext>
            </a:extLst>
          </p:cNvPr>
          <p:cNvSpPr txBox="1"/>
          <p:nvPr/>
        </p:nvSpPr>
        <p:spPr>
          <a:xfrm>
            <a:off x="7663218" y="4422099"/>
            <a:ext cx="1787856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22.5m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F80741-09A7-4BFB-A2BA-74FCD229C226}"/>
              </a:ext>
            </a:extLst>
          </p:cNvPr>
          <p:cNvSpPr txBox="1"/>
          <p:nvPr/>
        </p:nvSpPr>
        <p:spPr>
          <a:xfrm>
            <a:off x="9451074" y="5304405"/>
            <a:ext cx="2082753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74.25m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65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7" grpId="0"/>
      <p:bldP spid="9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4BBA35-E708-4CE4-8C69-3C9BC1F03BD2}"/>
              </a:ext>
            </a:extLst>
          </p:cNvPr>
          <p:cNvSpPr txBox="1"/>
          <p:nvPr/>
        </p:nvSpPr>
        <p:spPr>
          <a:xfrm>
            <a:off x="433032" y="333192"/>
            <a:ext cx="11325936" cy="5571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Silver Questions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area of the kitchen in No. 54?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area of the dressing area in No. 54’s master bedroom?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area of no. 56’s kitchen?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house has a bigger living room?  By how much?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master bedroom has a bigger </a:t>
            </a:r>
            <a:r>
              <a:rPr kumimoji="0" lang="en-GB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-suite?  By how much?</a:t>
            </a: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garden has a bigger patio?  By how much?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E36BC-1CE8-42C7-A70E-CFE752DC122E}"/>
              </a:ext>
            </a:extLst>
          </p:cNvPr>
          <p:cNvSpPr txBox="1"/>
          <p:nvPr/>
        </p:nvSpPr>
        <p:spPr>
          <a:xfrm>
            <a:off x="7026892" y="962552"/>
            <a:ext cx="1878272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15.5m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E393A2-1D2D-4332-9380-1DAE7C98ED22}"/>
              </a:ext>
            </a:extLst>
          </p:cNvPr>
          <p:cNvSpPr txBox="1"/>
          <p:nvPr/>
        </p:nvSpPr>
        <p:spPr>
          <a:xfrm>
            <a:off x="10541190" y="1836234"/>
            <a:ext cx="1462016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F7459E-CA05-4A98-8916-4019A510D75E}"/>
              </a:ext>
            </a:extLst>
          </p:cNvPr>
          <p:cNvSpPr txBox="1"/>
          <p:nvPr/>
        </p:nvSpPr>
        <p:spPr>
          <a:xfrm>
            <a:off x="6201202" y="2670331"/>
            <a:ext cx="1311891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BE8E62-802E-4E80-BF70-81434D6E5AD2}"/>
              </a:ext>
            </a:extLst>
          </p:cNvPr>
          <p:cNvSpPr txBox="1"/>
          <p:nvPr/>
        </p:nvSpPr>
        <p:spPr>
          <a:xfrm>
            <a:off x="7424098" y="3897372"/>
            <a:ext cx="4579108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House no. 56 by 3m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2AD9A6-BF54-48E5-BCDB-5EF00895EA0E}"/>
              </a:ext>
            </a:extLst>
          </p:cNvPr>
          <p:cNvSpPr txBox="1"/>
          <p:nvPr/>
        </p:nvSpPr>
        <p:spPr>
          <a:xfrm>
            <a:off x="4728664" y="4753123"/>
            <a:ext cx="7030304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Neither, they are both the same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9B5B47-777D-4408-B9F9-113B6A9F26E9}"/>
              </a:ext>
            </a:extLst>
          </p:cNvPr>
          <p:cNvSpPr txBox="1"/>
          <p:nvPr/>
        </p:nvSpPr>
        <p:spPr>
          <a:xfrm>
            <a:off x="6166799" y="5854661"/>
            <a:ext cx="5440338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House no. 54 by 5.125m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04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5D8F2D-7B65-49F2-848B-F30FEFA3FEB3}"/>
              </a:ext>
            </a:extLst>
          </p:cNvPr>
          <p:cNvSpPr txBox="1"/>
          <p:nvPr/>
        </p:nvSpPr>
        <p:spPr>
          <a:xfrm>
            <a:off x="266700" y="-74000"/>
            <a:ext cx="11658599" cy="6491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Gold questions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house has the bigger dining room?  By how much?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area of the master bedroom in no. 54 (</a:t>
            </a:r>
            <a: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excluding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-suite and dressing room)?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area of no. 54’s garden is laid to lawn?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area of no. 54’s parking?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area of no. 56’s garden is laid to lawn?  Convert your answer to cm</a:t>
            </a:r>
            <a:r>
              <a:rPr lang="en-GB" sz="2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 out the total area of the ground floor of each house. 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Which is bigger?  What percentage bigger?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27058B-4447-4C8A-90A8-DA53EE431FFE}"/>
              </a:ext>
            </a:extLst>
          </p:cNvPr>
          <p:cNvSpPr txBox="1"/>
          <p:nvPr/>
        </p:nvSpPr>
        <p:spPr>
          <a:xfrm>
            <a:off x="7723834" y="877966"/>
            <a:ext cx="4401491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House 54 by 0.6m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A8BA2F-A7A6-4316-B80C-5AAAF68C73E7}"/>
              </a:ext>
            </a:extLst>
          </p:cNvPr>
          <p:cNvSpPr txBox="1"/>
          <p:nvPr/>
        </p:nvSpPr>
        <p:spPr>
          <a:xfrm>
            <a:off x="3364706" y="1892539"/>
            <a:ext cx="1378744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42m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625B44-C0F0-4B83-AEAF-DD3DFFA83325}"/>
              </a:ext>
            </a:extLst>
          </p:cNvPr>
          <p:cNvSpPr txBox="1"/>
          <p:nvPr/>
        </p:nvSpPr>
        <p:spPr>
          <a:xfrm>
            <a:off x="7260431" y="2651208"/>
            <a:ext cx="1997869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30.75m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FD492D-D03B-42CE-9128-2CB43A0FECCC}"/>
              </a:ext>
            </a:extLst>
          </p:cNvPr>
          <p:cNvSpPr txBox="1"/>
          <p:nvPr/>
        </p:nvSpPr>
        <p:spPr>
          <a:xfrm>
            <a:off x="6095999" y="3472187"/>
            <a:ext cx="1321594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42m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B261FC-55A2-4EB8-9908-83EFA2E211CF}"/>
              </a:ext>
            </a:extLst>
          </p:cNvPr>
          <p:cNvSpPr txBox="1"/>
          <p:nvPr/>
        </p:nvSpPr>
        <p:spPr>
          <a:xfrm>
            <a:off x="6597253" y="4816269"/>
            <a:ext cx="5322094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22.625m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226,250cm</a:t>
            </a:r>
            <a:r>
              <a:rPr kumimoji="0" lang="en-GB" sz="4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958451-9030-4CD5-862B-594A44CCE325}"/>
              </a:ext>
            </a:extLst>
          </p:cNvPr>
          <p:cNvSpPr txBox="1"/>
          <p:nvPr/>
        </p:nvSpPr>
        <p:spPr>
          <a:xfrm>
            <a:off x="438151" y="6197352"/>
            <a:ext cx="11481196" cy="625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GB" sz="32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House 56 ground floor is 41% bigger  than house 54 ground floor.</a:t>
            </a:r>
          </a:p>
        </p:txBody>
      </p:sp>
    </p:spTree>
    <p:extLst>
      <p:ext uri="{BB962C8B-B14F-4D97-AF65-F5344CB8AC3E}">
        <p14:creationId xmlns:p14="http://schemas.microsoft.com/office/powerpoint/2010/main" val="103604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308</Words>
  <Application>Microsoft Office PowerPoint</Application>
  <PresentationFormat>Widescreen</PresentationFormat>
  <Paragraphs>56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2016-02-22T06:37:59Z</dcterms:created>
  <dcterms:modified xsi:type="dcterms:W3CDTF">2025-03-04T08:43:02Z</dcterms:modified>
</cp:coreProperties>
</file>