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59" r:id="rId7"/>
    <p:sldId id="266" r:id="rId8"/>
    <p:sldId id="267" r:id="rId9"/>
    <p:sldId id="271" r:id="rId10"/>
    <p:sldId id="268" r:id="rId11"/>
    <p:sldId id="270" r:id="rId12"/>
    <p:sldId id="269" r:id="rId13"/>
    <p:sldId id="26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218574-C306-4E52-8600-E284F3261659}" v="3" dt="2021-11-12T14:11:30.7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A218574-C306-4E52-8600-E284F3261659}"/>
    <pc:docChg chg="undo custSel addSld modSld">
      <pc:chgData name="Stewart Gale" userId="3647ddd2-6040-41ae-a96d-232c23482af8" providerId="ADAL" clId="{BA218574-C306-4E52-8600-E284F3261659}" dt="2021-11-12T14:13:23.892" v="148" actId="1076"/>
      <pc:docMkLst>
        <pc:docMk/>
      </pc:docMkLst>
      <pc:sldChg chg="modSp mod">
        <pc:chgData name="Stewart Gale" userId="3647ddd2-6040-41ae-a96d-232c23482af8" providerId="ADAL" clId="{BA218574-C306-4E52-8600-E284F3261659}" dt="2021-11-12T14:07:45.513" v="41" actId="1076"/>
        <pc:sldMkLst>
          <pc:docMk/>
          <pc:sldMk cId="1145979072" sldId="260"/>
        </pc:sldMkLst>
        <pc:graphicFrameChg chg="mod modGraphic">
          <ac:chgData name="Stewart Gale" userId="3647ddd2-6040-41ae-a96d-232c23482af8" providerId="ADAL" clId="{BA218574-C306-4E52-8600-E284F3261659}" dt="2021-11-12T14:07:45.513" v="41" actId="1076"/>
          <ac:graphicFrameMkLst>
            <pc:docMk/>
            <pc:sldMk cId="1145979072" sldId="260"/>
            <ac:graphicFrameMk id="4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BA218574-C306-4E52-8600-E284F3261659}" dt="2021-11-12T14:06:29.062" v="1" actId="1076"/>
        <pc:sldMkLst>
          <pc:docMk/>
          <pc:sldMk cId="4053808790" sldId="261"/>
        </pc:sldMkLst>
        <pc:picChg chg="mod">
          <ac:chgData name="Stewart Gale" userId="3647ddd2-6040-41ae-a96d-232c23482af8" providerId="ADAL" clId="{BA218574-C306-4E52-8600-E284F3261659}" dt="2021-11-12T14:06:29.062" v="1" actId="1076"/>
          <ac:picMkLst>
            <pc:docMk/>
            <pc:sldMk cId="4053808790" sldId="261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BA218574-C306-4E52-8600-E284F3261659}" dt="2021-11-12T14:06:45.125" v="6" actId="1076"/>
        <pc:sldMkLst>
          <pc:docMk/>
          <pc:sldMk cId="1585386925" sldId="262"/>
        </pc:sldMkLst>
        <pc:picChg chg="mod modCrop">
          <ac:chgData name="Stewart Gale" userId="3647ddd2-6040-41ae-a96d-232c23482af8" providerId="ADAL" clId="{BA218574-C306-4E52-8600-E284F3261659}" dt="2021-11-12T14:06:45.125" v="6" actId="1076"/>
          <ac:picMkLst>
            <pc:docMk/>
            <pc:sldMk cId="1585386925" sldId="262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BA218574-C306-4E52-8600-E284F3261659}" dt="2021-11-12T14:06:52.461" v="9" actId="14100"/>
        <pc:sldMkLst>
          <pc:docMk/>
          <pc:sldMk cId="1071518802" sldId="263"/>
        </pc:sldMkLst>
        <pc:picChg chg="mod">
          <ac:chgData name="Stewart Gale" userId="3647ddd2-6040-41ae-a96d-232c23482af8" providerId="ADAL" clId="{BA218574-C306-4E52-8600-E284F3261659}" dt="2021-11-12T14:06:52.461" v="9" actId="14100"/>
          <ac:picMkLst>
            <pc:docMk/>
            <pc:sldMk cId="1071518802" sldId="263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BA218574-C306-4E52-8600-E284F3261659}" dt="2021-11-12T14:07:06.512" v="13" actId="1076"/>
        <pc:sldMkLst>
          <pc:docMk/>
          <pc:sldMk cId="456516342" sldId="264"/>
        </pc:sldMkLst>
        <pc:picChg chg="mod modCrop">
          <ac:chgData name="Stewart Gale" userId="3647ddd2-6040-41ae-a96d-232c23482af8" providerId="ADAL" clId="{BA218574-C306-4E52-8600-E284F3261659}" dt="2021-11-12T14:07:06.512" v="13" actId="1076"/>
          <ac:picMkLst>
            <pc:docMk/>
            <pc:sldMk cId="456516342" sldId="264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BA218574-C306-4E52-8600-E284F3261659}" dt="2021-11-12T14:07:18.805" v="24" actId="1076"/>
        <pc:sldMkLst>
          <pc:docMk/>
          <pc:sldMk cId="2747524111" sldId="265"/>
        </pc:sldMkLst>
        <pc:spChg chg="mod">
          <ac:chgData name="Stewart Gale" userId="3647ddd2-6040-41ae-a96d-232c23482af8" providerId="ADAL" clId="{BA218574-C306-4E52-8600-E284F3261659}" dt="2021-11-12T14:07:18.805" v="24" actId="1076"/>
          <ac:spMkLst>
            <pc:docMk/>
            <pc:sldMk cId="2747524111" sldId="265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BA218574-C306-4E52-8600-E284F3261659}" dt="2021-11-12T14:07:31.666" v="34" actId="1076"/>
        <pc:sldMkLst>
          <pc:docMk/>
          <pc:sldMk cId="2775054804" sldId="266"/>
        </pc:sldMkLst>
        <pc:spChg chg="mod">
          <ac:chgData name="Stewart Gale" userId="3647ddd2-6040-41ae-a96d-232c23482af8" providerId="ADAL" clId="{BA218574-C306-4E52-8600-E284F3261659}" dt="2021-11-12T14:07:31.666" v="34" actId="1076"/>
          <ac:spMkLst>
            <pc:docMk/>
            <pc:sldMk cId="2775054804" sldId="266"/>
            <ac:spMk id="4" creationId="{00000000-0000-0000-0000-000000000000}"/>
          </ac:spMkLst>
        </pc:spChg>
      </pc:sldChg>
      <pc:sldChg chg="delSp modSp mod">
        <pc:chgData name="Stewart Gale" userId="3647ddd2-6040-41ae-a96d-232c23482af8" providerId="ADAL" clId="{BA218574-C306-4E52-8600-E284F3261659}" dt="2021-11-12T14:13:14.989" v="146" actId="1076"/>
        <pc:sldMkLst>
          <pc:docMk/>
          <pc:sldMk cId="726146758" sldId="267"/>
        </pc:sldMkLst>
        <pc:spChg chg="mod">
          <ac:chgData name="Stewart Gale" userId="3647ddd2-6040-41ae-a96d-232c23482af8" providerId="ADAL" clId="{BA218574-C306-4E52-8600-E284F3261659}" dt="2021-11-12T14:12:29.503" v="123" actId="1076"/>
          <ac:spMkLst>
            <pc:docMk/>
            <pc:sldMk cId="726146758" sldId="267"/>
            <ac:spMk id="2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2:29.503" v="123" actId="1076"/>
          <ac:spMkLst>
            <pc:docMk/>
            <pc:sldMk cId="726146758" sldId="267"/>
            <ac:spMk id="12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2:53.843" v="135" actId="113"/>
          <ac:spMkLst>
            <pc:docMk/>
            <pc:sldMk cId="726146758" sldId="267"/>
            <ac:spMk id="13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3:14.989" v="146" actId="1076"/>
          <ac:spMkLst>
            <pc:docMk/>
            <pc:sldMk cId="726146758" sldId="267"/>
            <ac:spMk id="14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2:14.781" v="121" actId="478"/>
          <ac:spMkLst>
            <pc:docMk/>
            <pc:sldMk cId="726146758" sldId="267"/>
            <ac:spMk id="15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2:14.781" v="121" actId="478"/>
          <ac:spMkLst>
            <pc:docMk/>
            <pc:sldMk cId="726146758" sldId="267"/>
            <ac:spMk id="19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2:14.781" v="121" actId="478"/>
          <ac:spMkLst>
            <pc:docMk/>
            <pc:sldMk cId="726146758" sldId="267"/>
            <ac:spMk id="20" creationId="{00000000-0000-0000-0000-000000000000}"/>
          </ac:spMkLst>
        </pc:spChg>
        <pc:grpChg chg="mod">
          <ac:chgData name="Stewart Gale" userId="3647ddd2-6040-41ae-a96d-232c23482af8" providerId="ADAL" clId="{BA218574-C306-4E52-8600-E284F3261659}" dt="2021-11-12T14:12:29.503" v="123" actId="1076"/>
          <ac:grpSpMkLst>
            <pc:docMk/>
            <pc:sldMk cId="726146758" sldId="267"/>
            <ac:grpSpMk id="8" creationId="{00000000-0000-0000-0000-000000000000}"/>
          </ac:grpSpMkLst>
        </pc:grpChg>
        <pc:picChg chg="mod modCrop">
          <ac:chgData name="Stewart Gale" userId="3647ddd2-6040-41ae-a96d-232c23482af8" providerId="ADAL" clId="{BA218574-C306-4E52-8600-E284F3261659}" dt="2021-11-12T14:12:20.057" v="122" actId="732"/>
          <ac:picMkLst>
            <pc:docMk/>
            <pc:sldMk cId="726146758" sldId="267"/>
            <ac:picMk id="4" creationId="{00000000-0000-0000-0000-000000000000}"/>
          </ac:picMkLst>
        </pc:picChg>
      </pc:sldChg>
      <pc:sldChg chg="delSp modSp mod">
        <pc:chgData name="Stewart Gale" userId="3647ddd2-6040-41ae-a96d-232c23482af8" providerId="ADAL" clId="{BA218574-C306-4E52-8600-E284F3261659}" dt="2021-11-12T14:11:24.566" v="111" actId="1076"/>
        <pc:sldMkLst>
          <pc:docMk/>
          <pc:sldMk cId="4277736633" sldId="268"/>
        </pc:sldMkLst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2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3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21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22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33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34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35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36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16.345" v="84" actId="478"/>
          <ac:spMkLst>
            <pc:docMk/>
            <pc:sldMk cId="4277736633" sldId="268"/>
            <ac:spMk id="37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38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39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40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41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0:01.023" v="78" actId="478"/>
          <ac:spMkLst>
            <pc:docMk/>
            <pc:sldMk cId="4277736633" sldId="268"/>
            <ac:spMk id="42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59.685" v="102" actId="1076"/>
          <ac:spMkLst>
            <pc:docMk/>
            <pc:sldMk cId="4277736633" sldId="268"/>
            <ac:spMk id="43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44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45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47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31.143" v="86" actId="1076"/>
          <ac:spMkLst>
            <pc:docMk/>
            <pc:sldMk cId="4277736633" sldId="268"/>
            <ac:spMk id="48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31.143" v="86" actId="1076"/>
          <ac:spMkLst>
            <pc:docMk/>
            <pc:sldMk cId="4277736633" sldId="268"/>
            <ac:spMk id="49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1:24.566" v="111" actId="1076"/>
          <ac:spMkLst>
            <pc:docMk/>
            <pc:sldMk cId="4277736633" sldId="268"/>
            <ac:spMk id="50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41.190" v="92" actId="1076"/>
          <ac:spMkLst>
            <pc:docMk/>
            <pc:sldMk cId="4277736633" sldId="268"/>
            <ac:spMk id="51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52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53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54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55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56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57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63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64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0:22.126" v="85" actId="1076"/>
          <ac:spMkLst>
            <pc:docMk/>
            <pc:sldMk cId="4277736633" sldId="268"/>
            <ac:spMk id="65" creationId="{00000000-0000-0000-0000-000000000000}"/>
          </ac:spMkLst>
        </pc:spChg>
        <pc:picChg chg="mod modCrop">
          <ac:chgData name="Stewart Gale" userId="3647ddd2-6040-41ae-a96d-232c23482af8" providerId="ADAL" clId="{BA218574-C306-4E52-8600-E284F3261659}" dt="2021-11-12T14:10:22.126" v="85" actId="1076"/>
          <ac:picMkLst>
            <pc:docMk/>
            <pc:sldMk cId="4277736633" sldId="268"/>
            <ac:picMk id="4" creationId="{00000000-0000-0000-0000-000000000000}"/>
          </ac:picMkLst>
        </pc:picChg>
        <pc:picChg chg="del">
          <ac:chgData name="Stewart Gale" userId="3647ddd2-6040-41ae-a96d-232c23482af8" providerId="ADAL" clId="{BA218574-C306-4E52-8600-E284F3261659}" dt="2021-11-12T14:10:01.023" v="78" actId="478"/>
          <ac:picMkLst>
            <pc:docMk/>
            <pc:sldMk cId="4277736633" sldId="268"/>
            <ac:picMk id="32" creationId="{00000000-0000-0000-0000-000000000000}"/>
          </ac:picMkLst>
        </pc:picChg>
        <pc:picChg chg="mod">
          <ac:chgData name="Stewart Gale" userId="3647ddd2-6040-41ae-a96d-232c23482af8" providerId="ADAL" clId="{BA218574-C306-4E52-8600-E284F3261659}" dt="2021-11-12T14:10:31.143" v="86" actId="1076"/>
          <ac:picMkLst>
            <pc:docMk/>
            <pc:sldMk cId="4277736633" sldId="268"/>
            <ac:picMk id="46" creationId="{00000000-0000-0000-0000-000000000000}"/>
          </ac:picMkLst>
        </pc:picChg>
      </pc:sldChg>
      <pc:sldChg chg="modSp mod">
        <pc:chgData name="Stewart Gale" userId="3647ddd2-6040-41ae-a96d-232c23482af8" providerId="ADAL" clId="{BA218574-C306-4E52-8600-E284F3261659}" dt="2021-11-12T14:08:02.167" v="43" actId="1076"/>
        <pc:sldMkLst>
          <pc:docMk/>
          <pc:sldMk cId="1687995681" sldId="269"/>
        </pc:sldMkLst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3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5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6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8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9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0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1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2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3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4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5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6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7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8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19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20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21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22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02.167" v="43" actId="1076"/>
          <ac:spMkLst>
            <pc:docMk/>
            <pc:sldMk cId="1687995681" sldId="269"/>
            <ac:spMk id="23" creationId="{00000000-0000-0000-0000-000000000000}"/>
          </ac:spMkLst>
        </pc:spChg>
        <pc:picChg chg="mod">
          <ac:chgData name="Stewart Gale" userId="3647ddd2-6040-41ae-a96d-232c23482af8" providerId="ADAL" clId="{BA218574-C306-4E52-8600-E284F3261659}" dt="2021-11-12T14:08:02.167" v="43" actId="1076"/>
          <ac:picMkLst>
            <pc:docMk/>
            <pc:sldMk cId="1687995681" sldId="269"/>
            <ac:picMk id="4" creationId="{00000000-0000-0000-0000-000000000000}"/>
          </ac:picMkLst>
        </pc:picChg>
        <pc:picChg chg="mod">
          <ac:chgData name="Stewart Gale" userId="3647ddd2-6040-41ae-a96d-232c23482af8" providerId="ADAL" clId="{BA218574-C306-4E52-8600-E284F3261659}" dt="2021-11-12T14:08:02.167" v="43" actId="1076"/>
          <ac:picMkLst>
            <pc:docMk/>
            <pc:sldMk cId="1687995681" sldId="269"/>
            <ac:picMk id="7" creationId="{00000000-0000-0000-0000-000000000000}"/>
          </ac:picMkLst>
        </pc:picChg>
      </pc:sldChg>
      <pc:sldChg chg="delSp modSp add mod">
        <pc:chgData name="Stewart Gale" userId="3647ddd2-6040-41ae-a96d-232c23482af8" providerId="ADAL" clId="{BA218574-C306-4E52-8600-E284F3261659}" dt="2021-11-12T14:09:55.463" v="77" actId="113"/>
        <pc:sldMkLst>
          <pc:docMk/>
          <pc:sldMk cId="1681569091" sldId="270"/>
        </pc:sldMkLst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2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9:49.745" v="75" actId="113"/>
          <ac:spMkLst>
            <pc:docMk/>
            <pc:sldMk cId="1681569091" sldId="270"/>
            <ac:spMk id="3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21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22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33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34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35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9:52.446" v="76" actId="113"/>
          <ac:spMkLst>
            <pc:docMk/>
            <pc:sldMk cId="1681569091" sldId="270"/>
            <ac:spMk id="36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37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38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39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40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8:42.199" v="49" actId="1076"/>
          <ac:spMkLst>
            <pc:docMk/>
            <pc:sldMk cId="1681569091" sldId="270"/>
            <ac:spMk id="41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09:55.463" v="77" actId="113"/>
          <ac:spMkLst>
            <pc:docMk/>
            <pc:sldMk cId="1681569091" sldId="270"/>
            <ac:spMk id="42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43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44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45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47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48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49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50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51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52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27.255" v="47" actId="478"/>
          <ac:spMkLst>
            <pc:docMk/>
            <pc:sldMk cId="1681569091" sldId="270"/>
            <ac:spMk id="53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54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55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56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57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63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64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08:15.931" v="45" actId="478"/>
          <ac:spMkLst>
            <pc:docMk/>
            <pc:sldMk cId="1681569091" sldId="270"/>
            <ac:spMk id="65" creationId="{00000000-0000-0000-0000-000000000000}"/>
          </ac:spMkLst>
        </pc:spChg>
        <pc:picChg chg="mod modCrop">
          <ac:chgData name="Stewart Gale" userId="3647ddd2-6040-41ae-a96d-232c23482af8" providerId="ADAL" clId="{BA218574-C306-4E52-8600-E284F3261659}" dt="2021-11-12T14:08:42.199" v="49" actId="1076"/>
          <ac:picMkLst>
            <pc:docMk/>
            <pc:sldMk cId="1681569091" sldId="270"/>
            <ac:picMk id="4" creationId="{00000000-0000-0000-0000-000000000000}"/>
          </ac:picMkLst>
        </pc:picChg>
        <pc:picChg chg="mod">
          <ac:chgData name="Stewart Gale" userId="3647ddd2-6040-41ae-a96d-232c23482af8" providerId="ADAL" clId="{BA218574-C306-4E52-8600-E284F3261659}" dt="2021-11-12T14:08:42.199" v="49" actId="1076"/>
          <ac:picMkLst>
            <pc:docMk/>
            <pc:sldMk cId="1681569091" sldId="270"/>
            <ac:picMk id="32" creationId="{00000000-0000-0000-0000-000000000000}"/>
          </ac:picMkLst>
        </pc:picChg>
        <pc:picChg chg="del">
          <ac:chgData name="Stewart Gale" userId="3647ddd2-6040-41ae-a96d-232c23482af8" providerId="ADAL" clId="{BA218574-C306-4E52-8600-E284F3261659}" dt="2021-11-12T14:08:15.931" v="45" actId="478"/>
          <ac:picMkLst>
            <pc:docMk/>
            <pc:sldMk cId="1681569091" sldId="270"/>
            <ac:picMk id="46" creationId="{00000000-0000-0000-0000-000000000000}"/>
          </ac:picMkLst>
        </pc:picChg>
      </pc:sldChg>
      <pc:sldChg chg="delSp modSp add mod delAnim">
        <pc:chgData name="Stewart Gale" userId="3647ddd2-6040-41ae-a96d-232c23482af8" providerId="ADAL" clId="{BA218574-C306-4E52-8600-E284F3261659}" dt="2021-11-12T14:13:23.892" v="148" actId="1076"/>
        <pc:sldMkLst>
          <pc:docMk/>
          <pc:sldMk cId="1385014366" sldId="271"/>
        </pc:sldMkLst>
        <pc:spChg chg="del">
          <ac:chgData name="Stewart Gale" userId="3647ddd2-6040-41ae-a96d-232c23482af8" providerId="ADAL" clId="{BA218574-C306-4E52-8600-E284F3261659}" dt="2021-11-12T14:11:40.439" v="113" actId="478"/>
          <ac:spMkLst>
            <pc:docMk/>
            <pc:sldMk cId="1385014366" sldId="271"/>
            <ac:spMk id="2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1:40.439" v="113" actId="478"/>
          <ac:spMkLst>
            <pc:docMk/>
            <pc:sldMk cId="1385014366" sldId="271"/>
            <ac:spMk id="12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1:40.439" v="113" actId="478"/>
          <ac:spMkLst>
            <pc:docMk/>
            <pc:sldMk cId="1385014366" sldId="271"/>
            <ac:spMk id="13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1:40.439" v="113" actId="478"/>
          <ac:spMkLst>
            <pc:docMk/>
            <pc:sldMk cId="1385014366" sldId="271"/>
            <ac:spMk id="14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3:23.892" v="148" actId="1076"/>
          <ac:spMkLst>
            <pc:docMk/>
            <pc:sldMk cId="1385014366" sldId="271"/>
            <ac:spMk id="15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1:40.439" v="113" actId="478"/>
          <ac:spMkLst>
            <pc:docMk/>
            <pc:sldMk cId="1385014366" sldId="271"/>
            <ac:spMk id="16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1:40.439" v="113" actId="478"/>
          <ac:spMkLst>
            <pc:docMk/>
            <pc:sldMk cId="1385014366" sldId="271"/>
            <ac:spMk id="17" creationId="{00000000-0000-0000-0000-000000000000}"/>
          </ac:spMkLst>
        </pc:spChg>
        <pc:spChg chg="del">
          <ac:chgData name="Stewart Gale" userId="3647ddd2-6040-41ae-a96d-232c23482af8" providerId="ADAL" clId="{BA218574-C306-4E52-8600-E284F3261659}" dt="2021-11-12T14:11:40.439" v="113" actId="478"/>
          <ac:spMkLst>
            <pc:docMk/>
            <pc:sldMk cId="1385014366" sldId="271"/>
            <ac:spMk id="18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3:23.892" v="148" actId="1076"/>
          <ac:spMkLst>
            <pc:docMk/>
            <pc:sldMk cId="1385014366" sldId="271"/>
            <ac:spMk id="19" creationId="{00000000-0000-0000-0000-000000000000}"/>
          </ac:spMkLst>
        </pc:spChg>
        <pc:spChg chg="mod">
          <ac:chgData name="Stewart Gale" userId="3647ddd2-6040-41ae-a96d-232c23482af8" providerId="ADAL" clId="{BA218574-C306-4E52-8600-E284F3261659}" dt="2021-11-12T14:13:23.892" v="148" actId="1076"/>
          <ac:spMkLst>
            <pc:docMk/>
            <pc:sldMk cId="1385014366" sldId="271"/>
            <ac:spMk id="20" creationId="{00000000-0000-0000-0000-000000000000}"/>
          </ac:spMkLst>
        </pc:spChg>
        <pc:grpChg chg="del">
          <ac:chgData name="Stewart Gale" userId="3647ddd2-6040-41ae-a96d-232c23482af8" providerId="ADAL" clId="{BA218574-C306-4E52-8600-E284F3261659}" dt="2021-11-12T14:11:40.439" v="113" actId="478"/>
          <ac:grpSpMkLst>
            <pc:docMk/>
            <pc:sldMk cId="1385014366" sldId="271"/>
            <ac:grpSpMk id="3" creationId="{00000000-0000-0000-0000-000000000000}"/>
          </ac:grpSpMkLst>
        </pc:grpChg>
        <pc:grpChg chg="del">
          <ac:chgData name="Stewart Gale" userId="3647ddd2-6040-41ae-a96d-232c23482af8" providerId="ADAL" clId="{BA218574-C306-4E52-8600-E284F3261659}" dt="2021-11-12T14:11:40.439" v="113" actId="478"/>
          <ac:grpSpMkLst>
            <pc:docMk/>
            <pc:sldMk cId="1385014366" sldId="271"/>
            <ac:grpSpMk id="8" creationId="{00000000-0000-0000-0000-000000000000}"/>
          </ac:grpSpMkLst>
        </pc:grpChg>
        <pc:picChg chg="mod modCrop">
          <ac:chgData name="Stewart Gale" userId="3647ddd2-6040-41ae-a96d-232c23482af8" providerId="ADAL" clId="{BA218574-C306-4E52-8600-E284F3261659}" dt="2021-11-12T14:13:23.892" v="148" actId="1076"/>
          <ac:picMkLst>
            <pc:docMk/>
            <pc:sldMk cId="1385014366" sldId="271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706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54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62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849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63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731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180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098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06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054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491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B9B71-D425-48BC-955F-FEA2EF21622D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35D11-A96F-4430-994A-659B4EE053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96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055" t="18444" r="12640" b="10666"/>
          <a:stretch/>
        </p:blipFill>
        <p:spPr>
          <a:xfrm>
            <a:off x="1072242" y="160008"/>
            <a:ext cx="10227129" cy="653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08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195" t="12963" r="21945" b="14491"/>
          <a:stretch/>
        </p:blipFill>
        <p:spPr>
          <a:xfrm>
            <a:off x="1412420" y="115328"/>
            <a:ext cx="8749393" cy="662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86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471" t="18888" r="22640" b="43556"/>
          <a:stretch/>
        </p:blipFill>
        <p:spPr>
          <a:xfrm>
            <a:off x="457199" y="209549"/>
            <a:ext cx="10967357" cy="437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18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195" t="7999" r="18611" b="25588"/>
          <a:stretch/>
        </p:blipFill>
        <p:spPr>
          <a:xfrm>
            <a:off x="1243692" y="97971"/>
            <a:ext cx="9902447" cy="650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16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6450" y="2030185"/>
            <a:ext cx="8039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SUPPORT</a:t>
            </a:r>
          </a:p>
        </p:txBody>
      </p:sp>
    </p:spTree>
    <p:extLst>
      <p:ext uri="{BB962C8B-B14F-4D97-AF65-F5344CB8AC3E}">
        <p14:creationId xmlns:p14="http://schemas.microsoft.com/office/powerpoint/2010/main" val="2747524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17390" y="1042921"/>
            <a:ext cx="5851778" cy="5564412"/>
            <a:chOff x="0" y="0"/>
            <a:chExt cx="2980267" cy="2867025"/>
          </a:xfrm>
        </p:grpSpPr>
        <p:sp>
          <p:nvSpPr>
            <p:cNvPr id="7" name="Regular Pentagon 6"/>
            <p:cNvSpPr/>
            <p:nvPr/>
          </p:nvSpPr>
          <p:spPr>
            <a:xfrm>
              <a:off x="0" y="0"/>
              <a:ext cx="2980267" cy="2867025"/>
            </a:xfrm>
            <a:prstGeom prst="pentagon">
              <a:avLst/>
            </a:prstGeom>
            <a:noFill/>
            <a:ln>
              <a:solidFill>
                <a:sysClr val="windowText" lastClr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GB" sz="1100"/>
            </a:p>
          </p:txBody>
        </p:sp>
        <p:cxnSp>
          <p:nvCxnSpPr>
            <p:cNvPr id="8" name="Straight Connector 7"/>
            <p:cNvCxnSpPr>
              <a:stCxn id="7" idx="2"/>
            </p:cNvCxnSpPr>
            <p:nvPr/>
          </p:nvCxnSpPr>
          <p:spPr>
            <a:xfrm flipV="1">
              <a:off x="567565" y="1493308"/>
              <a:ext cx="923627" cy="137371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4"/>
            </p:cNvCxnSpPr>
            <p:nvPr/>
          </p:nvCxnSpPr>
          <p:spPr>
            <a:xfrm flipH="1" flipV="1">
              <a:off x="1481667" y="1493308"/>
              <a:ext cx="931035" cy="137371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endCxn id="7" idx="1"/>
            </p:cNvCxnSpPr>
            <p:nvPr/>
          </p:nvCxnSpPr>
          <p:spPr>
            <a:xfrm flipH="1" flipV="1">
              <a:off x="3" y="1087100"/>
              <a:ext cx="1500714" cy="42525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7" idx="5"/>
            </p:cNvCxnSpPr>
            <p:nvPr/>
          </p:nvCxnSpPr>
          <p:spPr>
            <a:xfrm flipV="1">
              <a:off x="1500717" y="1087100"/>
              <a:ext cx="1479547" cy="41573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endCxn id="7" idx="0"/>
            </p:cNvCxnSpPr>
            <p:nvPr/>
          </p:nvCxnSpPr>
          <p:spPr>
            <a:xfrm flipV="1">
              <a:off x="1481667" y="0"/>
              <a:ext cx="9525" cy="148378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-1" y="0"/>
            <a:ext cx="33676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Hint A: </a:t>
            </a:r>
          </a:p>
          <a:p>
            <a:pPr algn="ctr"/>
            <a:r>
              <a:rPr lang="en-GB" sz="3200" dirty="0"/>
              <a:t>Split the pentagon </a:t>
            </a:r>
          </a:p>
          <a:p>
            <a:pPr algn="ctr"/>
            <a:r>
              <a:rPr lang="en-GB" sz="3200" dirty="0"/>
              <a:t>into triangles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11780" y="45326"/>
            <a:ext cx="45204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Hint B: </a:t>
            </a:r>
          </a:p>
          <a:p>
            <a:pPr algn="ctr"/>
            <a:r>
              <a:rPr lang="en-GB" sz="3200" dirty="0"/>
              <a:t>Split the triangle into a right angle triangle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8007672" y="3825127"/>
            <a:ext cx="1813549" cy="2629166"/>
            <a:chOff x="0" y="0"/>
            <a:chExt cx="918335" cy="1381125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0" y="0"/>
              <a:ext cx="918335" cy="137159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904875" y="2"/>
              <a:ext cx="3935" cy="1362073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9050" y="1381125"/>
              <a:ext cx="892175" cy="0"/>
            </a:xfrm>
            <a:prstGeom prst="line">
              <a:avLst/>
            </a:prstGeom>
            <a:ln w="28575">
              <a:solidFill>
                <a:sysClr val="windowText" lastClr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7977935" y="586842"/>
            <a:ext cx="3641752" cy="2666140"/>
            <a:chOff x="1487937" y="1342899"/>
            <a:chExt cx="3641752" cy="2666140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1506747" y="1342899"/>
              <a:ext cx="1813549" cy="266613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3301594" y="1342899"/>
              <a:ext cx="1828095" cy="2666139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487937" y="4009038"/>
              <a:ext cx="3641752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439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2215" y="2141764"/>
            <a:ext cx="86868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775054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055" t="18444" r="12640" b="46667"/>
          <a:stretch/>
        </p:blipFill>
        <p:spPr>
          <a:xfrm>
            <a:off x="1466850" y="438150"/>
            <a:ext cx="9505950" cy="299085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752600" y="1081927"/>
            <a:ext cx="1153471" cy="2118473"/>
            <a:chOff x="0" y="0"/>
            <a:chExt cx="918335" cy="1381125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0" y="0"/>
              <a:ext cx="918335" cy="137159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904875" y="2"/>
              <a:ext cx="3935" cy="1362073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9050" y="1381125"/>
              <a:ext cx="892175" cy="0"/>
            </a:xfrm>
            <a:prstGeom prst="line">
              <a:avLst/>
            </a:prstGeom>
            <a:ln w="28575">
              <a:solidFill>
                <a:sysClr val="windowText" lastClr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653682" y="4049191"/>
            <a:ext cx="1153471" cy="2118473"/>
            <a:chOff x="0" y="0"/>
            <a:chExt cx="918335" cy="1381125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0" y="0"/>
              <a:ext cx="918335" cy="137159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904875" y="2"/>
              <a:ext cx="3935" cy="1362073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9050" y="1381125"/>
              <a:ext cx="892175" cy="0"/>
            </a:xfrm>
            <a:prstGeom prst="line">
              <a:avLst/>
            </a:prstGeom>
            <a:ln w="28575">
              <a:solidFill>
                <a:sysClr val="windowText" lastClr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045029" y="4808729"/>
            <a:ext cx="1353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333.3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53682" y="6118416"/>
            <a:ext cx="1136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166.6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3639333" y="4388050"/>
                <a:ext cx="3708524" cy="1616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Height</a:t>
                </a:r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333.3</m:t>
                        </m:r>
                        <m:r>
                          <a:rPr lang="en-GB" sz="3200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 −166.6</m:t>
                        </m:r>
                        <m:r>
                          <a:rPr lang="en-GB" sz="3200" b="0" i="1" baseline="3000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GB" sz="3200" dirty="0"/>
              </a:p>
              <a:p>
                <a:r>
                  <a:rPr lang="en-GB" sz="3200" dirty="0"/>
                  <a:t>= </a:t>
                </a:r>
                <a:r>
                  <a:rPr lang="en-GB" sz="3200" b="1" dirty="0"/>
                  <a:t>288.7</a:t>
                </a: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333" y="4388050"/>
                <a:ext cx="3708524" cy="1616083"/>
              </a:xfrm>
              <a:prstGeom prst="rect">
                <a:avLst/>
              </a:prstGeom>
              <a:blipFill>
                <a:blip r:embed="rId3"/>
                <a:stretch>
                  <a:fillRect l="-4112" t="-4906" b="-116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8401050" y="4136400"/>
                <a:ext cx="3371850" cy="1983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b="1" dirty="0"/>
                  <a:t>Area </a:t>
                </a:r>
              </a:p>
              <a:p>
                <a:r>
                  <a:rPr lang="en-GB" sz="36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88.7 </m:t>
                        </m:r>
                        <m:r>
                          <m:rPr>
                            <m:sty m:val="p"/>
                          </m:rPr>
                          <a:rPr lang="en-GB" sz="3600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GB" sz="36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333.3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600" dirty="0"/>
                  <a:t> </a:t>
                </a:r>
              </a:p>
              <a:p>
                <a:r>
                  <a:rPr lang="en-GB" sz="3600" dirty="0"/>
                  <a:t>= </a:t>
                </a:r>
                <a:r>
                  <a:rPr lang="en-GB" sz="3600" b="1" dirty="0"/>
                  <a:t>48111.9</a:t>
                </a: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050" y="4136400"/>
                <a:ext cx="3371850" cy="1983748"/>
              </a:xfrm>
              <a:prstGeom prst="rect">
                <a:avLst/>
              </a:prstGeom>
              <a:blipFill>
                <a:blip r:embed="rId4"/>
                <a:stretch>
                  <a:fillRect l="-5425" t="-4923" b="-10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1132276" y="1734055"/>
            <a:ext cx="1353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333.3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31620" y="1734054"/>
            <a:ext cx="1353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333.3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98881" y="3151151"/>
            <a:ext cx="1353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333.3</a:t>
            </a:r>
          </a:p>
        </p:txBody>
      </p:sp>
    </p:spTree>
    <p:extLst>
      <p:ext uri="{BB962C8B-B14F-4D97-AF65-F5344CB8AC3E}">
        <p14:creationId xmlns:p14="http://schemas.microsoft.com/office/powerpoint/2010/main" val="72614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055" t="56445" r="12640" b="10666"/>
          <a:stretch/>
        </p:blipFill>
        <p:spPr>
          <a:xfrm>
            <a:off x="1695450" y="669471"/>
            <a:ext cx="9505950" cy="2819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748810" y="1866215"/>
            <a:ext cx="4814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/>
              <a:t>250 x 250 = </a:t>
            </a:r>
            <a:r>
              <a:rPr lang="en-GB" sz="4400" b="1" dirty="0"/>
              <a:t>62500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8702" y="1775115"/>
            <a:ext cx="986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250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03681" y="3246996"/>
            <a:ext cx="986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250</a:t>
            </a:r>
          </a:p>
        </p:txBody>
      </p:sp>
    </p:spTree>
    <p:extLst>
      <p:ext uri="{BB962C8B-B14F-4D97-AF65-F5344CB8AC3E}">
        <p14:creationId xmlns:p14="http://schemas.microsoft.com/office/powerpoint/2010/main" val="1385014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195" t="51484" r="21945" b="11556"/>
          <a:stretch/>
        </p:blipFill>
        <p:spPr>
          <a:xfrm>
            <a:off x="513981" y="261256"/>
            <a:ext cx="8349712" cy="322217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/>
              <p:cNvSpPr txBox="1"/>
              <p:nvPr/>
            </p:nvSpPr>
            <p:spPr>
              <a:xfrm>
                <a:off x="5746439" y="2682204"/>
                <a:ext cx="1929207" cy="1783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Height </a:t>
                </a:r>
              </a:p>
              <a:p>
                <a:r>
                  <a:rPr lang="en-GB" sz="32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62.5</m:t>
                        </m:r>
                      </m:num>
                      <m:den>
                        <m:func>
                          <m:funcPr>
                            <m:ctrlP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3200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GB" sz="3200" b="0" i="1" smtClean="0">
                                <a:latin typeface="Cambria Math" panose="02040503050406030204" pitchFamily="18" charset="0"/>
                              </a:rPr>
                              <m:t>22.5</m:t>
                            </m:r>
                          </m:e>
                        </m:func>
                      </m:den>
                    </m:f>
                  </m:oMath>
                </a14:m>
                <a:endParaRPr lang="en-GB" sz="3200" dirty="0"/>
              </a:p>
              <a:p>
                <a:r>
                  <a:rPr lang="en-GB" sz="3200" dirty="0"/>
                  <a:t>= </a:t>
                </a:r>
                <a:r>
                  <a:rPr lang="en-GB" sz="3200" b="1" dirty="0"/>
                  <a:t>150.9</a:t>
                </a:r>
              </a:p>
            </p:txBody>
          </p:sp>
        </mc:Choice>
        <mc:Fallback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6439" y="2682204"/>
                <a:ext cx="1929207" cy="1783758"/>
              </a:xfrm>
              <a:prstGeom prst="rect">
                <a:avLst/>
              </a:prstGeom>
              <a:blipFill>
                <a:blip r:embed="rId3"/>
                <a:stretch>
                  <a:fillRect l="-8228" t="-4437" b="-102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Isosceles Triangle 43"/>
          <p:cNvSpPr/>
          <p:nvPr/>
        </p:nvSpPr>
        <p:spPr>
          <a:xfrm>
            <a:off x="4034518" y="787967"/>
            <a:ext cx="1641526" cy="1169459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4628294" y="978468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45°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524" y="2875855"/>
            <a:ext cx="860475" cy="116205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610268" y="1917094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125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72353" y="3185853"/>
            <a:ext cx="720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22.5°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011714" y="4037906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62.5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8376011" y="2638906"/>
                <a:ext cx="2645774" cy="1780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/>
                  <a:t>Area Triangle </a:t>
                </a:r>
              </a:p>
              <a:p>
                <a:r>
                  <a:rPr lang="en-GB" sz="32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150.9 </m:t>
                        </m:r>
                        <m:r>
                          <a:rPr lang="en-GB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3200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GB" sz="3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3200" dirty="0"/>
                  <a:t> </a:t>
                </a:r>
              </a:p>
              <a:p>
                <a:r>
                  <a:rPr lang="en-GB" sz="3200" dirty="0"/>
                  <a:t>= </a:t>
                </a:r>
                <a:r>
                  <a:rPr lang="en-GB" sz="3200" b="1" dirty="0"/>
                  <a:t>9431.3</a:t>
                </a:r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6011" y="2638906"/>
                <a:ext cx="2645774" cy="1780680"/>
              </a:xfrm>
              <a:prstGeom prst="rect">
                <a:avLst/>
              </a:prstGeom>
              <a:blipFill>
                <a:blip r:embed="rId5"/>
                <a:stretch>
                  <a:fillRect l="-5760" t="-4452" r="-461" b="-106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/>
          <p:cNvSpPr txBox="1"/>
          <p:nvPr/>
        </p:nvSpPr>
        <p:spPr>
          <a:xfrm>
            <a:off x="5093240" y="5128996"/>
            <a:ext cx="48837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Area Pentagon </a:t>
            </a:r>
          </a:p>
          <a:p>
            <a:r>
              <a:rPr lang="en-GB" sz="3200" dirty="0"/>
              <a:t>= 9431.3 x 8 </a:t>
            </a:r>
          </a:p>
          <a:p>
            <a:r>
              <a:rPr lang="en-GB" sz="3200" dirty="0"/>
              <a:t>= </a:t>
            </a:r>
            <a:r>
              <a:rPr lang="en-GB" sz="3200" b="1" dirty="0"/>
              <a:t>75450</a:t>
            </a:r>
          </a:p>
        </p:txBody>
      </p:sp>
      <p:sp>
        <p:nvSpPr>
          <p:cNvPr id="52" name="Isosceles Triangle 51"/>
          <p:cNvSpPr/>
          <p:nvPr/>
        </p:nvSpPr>
        <p:spPr>
          <a:xfrm>
            <a:off x="1564534" y="2072199"/>
            <a:ext cx="745959" cy="1076672"/>
          </a:xfrm>
          <a:prstGeom prst="triangl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1605644" y="3128301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125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02502" y="2610535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125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94739" y="1719185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125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025363" y="1719185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125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643092" y="2682204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125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581557" y="447104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125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5379" y="848051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125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69216" y="832166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125</a:t>
            </a:r>
          </a:p>
        </p:txBody>
      </p:sp>
    </p:spTree>
    <p:extLst>
      <p:ext uri="{BB962C8B-B14F-4D97-AF65-F5344CB8AC3E}">
        <p14:creationId xmlns:p14="http://schemas.microsoft.com/office/powerpoint/2010/main" val="4277736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195" t="9779" r="21945" b="49016"/>
          <a:stretch/>
        </p:blipFill>
        <p:spPr>
          <a:xfrm>
            <a:off x="1373952" y="152400"/>
            <a:ext cx="8349712" cy="359228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236454" y="3059751"/>
                <a:ext cx="1929207" cy="1566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/>
                  <a:t>Height</a:t>
                </a:r>
                <a:r>
                  <a:rPr lang="en-GB" sz="2800" dirty="0"/>
                  <a:t> </a:t>
                </a:r>
              </a:p>
              <a:p>
                <a:pPr algn="ctr"/>
                <a:r>
                  <a:rPr lang="en-GB" sz="2800" dirty="0"/>
                  <a:t>=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func>
                          <m:func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800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36</m:t>
                            </m:r>
                          </m:e>
                        </m:func>
                      </m:den>
                    </m:f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= </a:t>
                </a:r>
                <a:r>
                  <a:rPr lang="en-GB" sz="2800" b="1" dirty="0"/>
                  <a:t>137.6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6454" y="3059751"/>
                <a:ext cx="1929207" cy="1566070"/>
              </a:xfrm>
              <a:prstGeom prst="rect">
                <a:avLst/>
              </a:prstGeom>
              <a:blipFill>
                <a:blip r:embed="rId3"/>
                <a:stretch>
                  <a:fillRect t="-3891" b="-101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Isosceles Triangle 1"/>
          <p:cNvSpPr/>
          <p:nvPr/>
        </p:nvSpPr>
        <p:spPr>
          <a:xfrm>
            <a:off x="2176638" y="2419349"/>
            <a:ext cx="1641526" cy="1169459"/>
          </a:xfrm>
          <a:prstGeom prst="triangl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Isosceles Triangle 20"/>
          <p:cNvSpPr/>
          <p:nvPr/>
        </p:nvSpPr>
        <p:spPr>
          <a:xfrm>
            <a:off x="5129388" y="1135118"/>
            <a:ext cx="1641526" cy="1169459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723164" y="1325619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72°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3600" y="3261556"/>
            <a:ext cx="860475" cy="1162051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705138" y="2264245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492430" y="3571554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36°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31790" y="4423607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8236251" y="3057811"/>
                <a:ext cx="2728972" cy="1563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b="1" dirty="0"/>
                  <a:t>Area Triangle </a:t>
                </a:r>
              </a:p>
              <a:p>
                <a:pPr algn="ctr"/>
                <a:r>
                  <a:rPr lang="en-GB" sz="2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137.6 </m:t>
                        </m:r>
                        <m:r>
                          <a:rPr lang="en-GB" sz="2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800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GB" sz="2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800" dirty="0"/>
                  <a:t> </a:t>
                </a:r>
              </a:p>
              <a:p>
                <a:pPr algn="ctr"/>
                <a:r>
                  <a:rPr lang="en-GB" sz="2800" dirty="0"/>
                  <a:t>= </a:t>
                </a:r>
                <a:r>
                  <a:rPr lang="en-GB" sz="2800" b="1" dirty="0"/>
                  <a:t>13763.8</a:t>
                </a:r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251" y="3057811"/>
                <a:ext cx="2728972" cy="1563377"/>
              </a:xfrm>
              <a:prstGeom prst="rect">
                <a:avLst/>
              </a:prstGeom>
              <a:blipFill>
                <a:blip r:embed="rId5"/>
                <a:stretch>
                  <a:fillRect t="-3906" b="-105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2636761" y="3540621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08922" y="2725910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15998" y="1025251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29187" y="1048620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065242" y="2725909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200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98278" y="4951274"/>
            <a:ext cx="30024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Area Pentagon </a:t>
            </a:r>
          </a:p>
          <a:p>
            <a:r>
              <a:rPr lang="en-GB" sz="3600" dirty="0"/>
              <a:t>= 13763.8 x 5 </a:t>
            </a:r>
          </a:p>
          <a:p>
            <a:r>
              <a:rPr lang="en-GB" sz="3600" dirty="0"/>
              <a:t>= </a:t>
            </a:r>
            <a:r>
              <a:rPr lang="en-GB" sz="3600" b="1" dirty="0"/>
              <a:t>68819</a:t>
            </a:r>
          </a:p>
        </p:txBody>
      </p:sp>
    </p:spTree>
    <p:extLst>
      <p:ext uri="{BB962C8B-B14F-4D97-AF65-F5344CB8AC3E}">
        <p14:creationId xmlns:p14="http://schemas.microsoft.com/office/powerpoint/2010/main" val="1681569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471" t="18888" r="22640" b="43556"/>
          <a:stretch/>
        </p:blipFill>
        <p:spPr>
          <a:xfrm>
            <a:off x="1520423" y="274867"/>
            <a:ext cx="8077200" cy="32194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784895" y="3660391"/>
                <a:ext cx="1929207" cy="1926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Height =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func>
                            <m:func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18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GB" sz="2400" dirty="0"/>
              </a:p>
              <a:p>
                <a:pPr algn="ctr"/>
                <a:r>
                  <a:rPr lang="en-GB" sz="2400" dirty="0"/>
                  <a:t>= </a:t>
                </a:r>
                <a:r>
                  <a:rPr lang="en-GB" sz="2400" b="1" dirty="0"/>
                  <a:t>153.9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895" y="3660391"/>
                <a:ext cx="1929207" cy="1926105"/>
              </a:xfrm>
              <a:prstGeom prst="rect">
                <a:avLst/>
              </a:prstGeom>
              <a:blipFill>
                <a:blip r:embed="rId3"/>
                <a:stretch>
                  <a:fillRect t="-2532" b="-50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>
            <a:off x="5209145" y="1600080"/>
            <a:ext cx="1641526" cy="1169459"/>
          </a:xfrm>
          <a:prstGeom prst="triangl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5802921" y="1790581"/>
            <a:ext cx="49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36°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412" y="3660391"/>
            <a:ext cx="860475" cy="11620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84895" y="2729207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09241" y="3970389"/>
            <a:ext cx="720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18°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48602" y="4822442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50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7745987" y="3591303"/>
                <a:ext cx="2152650" cy="13533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Area Triangle = 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153.9 </m:t>
                        </m:r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</a:p>
              <a:p>
                <a:pPr algn="ctr"/>
                <a:r>
                  <a:rPr lang="en-GB" sz="2400" dirty="0"/>
                  <a:t>= 7695 </a:t>
                </a:r>
                <a:endParaRPr lang="en-GB" sz="2400" b="1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5987" y="3591303"/>
                <a:ext cx="2152650" cy="1353319"/>
              </a:xfrm>
              <a:prstGeom prst="rect">
                <a:avLst/>
              </a:prstGeom>
              <a:blipFill>
                <a:blip r:embed="rId5"/>
                <a:stretch>
                  <a:fillRect l="-1700" t="-3604" r="-4533" b="-9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5869882" y="5712847"/>
            <a:ext cx="4883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Area Pentagon = 7695 x 10 = </a:t>
            </a:r>
            <a:r>
              <a:rPr lang="en-GB" sz="2400" b="1" dirty="0"/>
              <a:t>76950</a:t>
            </a:r>
          </a:p>
        </p:txBody>
      </p:sp>
      <p:sp>
        <p:nvSpPr>
          <p:cNvPr id="13" name="Isosceles Triangle 12"/>
          <p:cNvSpPr/>
          <p:nvPr/>
        </p:nvSpPr>
        <p:spPr>
          <a:xfrm>
            <a:off x="2604945" y="2257092"/>
            <a:ext cx="745959" cy="1076672"/>
          </a:xfrm>
          <a:prstGeom prst="triangl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646055" y="3313194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65886" y="3006554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05246" y="2365432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91794" y="765969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26224" y="3008173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61313" y="749130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05246" y="1409878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29624" y="523758"/>
            <a:ext cx="721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81706" y="2365431"/>
            <a:ext cx="719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23178" y="1334070"/>
            <a:ext cx="719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1687995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6109571"/>
              </p:ext>
            </p:extLst>
          </p:nvPr>
        </p:nvGraphicFramePr>
        <p:xfrm>
          <a:off x="918932" y="505154"/>
          <a:ext cx="10206267" cy="5684405"/>
        </p:xfrm>
        <a:graphic>
          <a:graphicData uri="http://schemas.openxmlformats.org/drawingml/2006/table">
            <a:tbl>
              <a:tblPr/>
              <a:tblGrid>
                <a:gridCol w="5189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6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113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Sides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Area</a:t>
                      </a:r>
                      <a:r>
                        <a:rPr lang="en-GB" sz="4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of Regular Polygon</a:t>
                      </a:r>
                      <a:endParaRPr lang="en-GB" sz="4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113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48112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113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62500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113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68819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13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75450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1136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76950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979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158</Words>
  <Application>Microsoft Office PowerPoint</Application>
  <PresentationFormat>Widescreen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2015-12-27T09:48:23Z</dcterms:created>
  <dcterms:modified xsi:type="dcterms:W3CDTF">2021-11-12T14:13:28Z</dcterms:modified>
</cp:coreProperties>
</file>