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4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46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26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78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09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10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67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10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68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3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63D01-8130-41BF-BA81-1D3DBAEAAC6E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55C76-C089-43C5-A940-2E8C751B1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60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74" t="14354" r="13823" b="4904"/>
          <a:stretch/>
        </p:blipFill>
        <p:spPr>
          <a:xfrm>
            <a:off x="6334298" y="652056"/>
            <a:ext cx="5769033" cy="5682241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12486" t="19328" r="14167" b="9426"/>
          <a:stretch/>
        </p:blipFill>
        <p:spPr bwMode="auto">
          <a:xfrm>
            <a:off x="51666" y="566650"/>
            <a:ext cx="6282632" cy="5767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544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9236" y="2116975"/>
            <a:ext cx="77585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750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2486" t="23150" r="14167" b="9426"/>
          <a:stretch/>
        </p:blipFill>
        <p:spPr bwMode="auto">
          <a:xfrm>
            <a:off x="1016526" y="160421"/>
            <a:ext cx="10112028" cy="6015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5528" t="24908" r="52770" b="69829"/>
          <a:stretch/>
        </p:blipFill>
        <p:spPr>
          <a:xfrm>
            <a:off x="2788119" y="950423"/>
            <a:ext cx="7009816" cy="60682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5205" t="31002" r="51600" b="63273"/>
          <a:stretch/>
        </p:blipFill>
        <p:spPr>
          <a:xfrm>
            <a:off x="5049253" y="2399548"/>
            <a:ext cx="6384102" cy="73400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589" t="37189" r="68098" b="57825"/>
          <a:stretch/>
        </p:blipFill>
        <p:spPr>
          <a:xfrm>
            <a:off x="5598695" y="3349404"/>
            <a:ext cx="3433010" cy="69955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5405" t="42451" r="68590" b="52101"/>
          <a:stretch/>
        </p:blipFill>
        <p:spPr>
          <a:xfrm>
            <a:off x="5438274" y="4523875"/>
            <a:ext cx="3160296" cy="71714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4974" t="48823" r="45260" b="45637"/>
          <a:stretch/>
        </p:blipFill>
        <p:spPr>
          <a:xfrm>
            <a:off x="5065295" y="6175920"/>
            <a:ext cx="6753726" cy="62728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8358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74" t="14354" r="13823" b="4904"/>
          <a:stretch/>
        </p:blipFill>
        <p:spPr>
          <a:xfrm>
            <a:off x="1603374" y="120044"/>
            <a:ext cx="9009207" cy="6553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987" t="75726" r="22029" b="17442"/>
          <a:stretch/>
        </p:blipFill>
        <p:spPr>
          <a:xfrm>
            <a:off x="5191125" y="6284423"/>
            <a:ext cx="6878632" cy="49737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793" t="54361" r="58560" b="40261"/>
          <a:stretch/>
        </p:blipFill>
        <p:spPr>
          <a:xfrm>
            <a:off x="3590925" y="1124989"/>
            <a:ext cx="3531974" cy="47521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5278" t="60319" r="13307" b="29942"/>
          <a:stretch/>
        </p:blipFill>
        <p:spPr>
          <a:xfrm>
            <a:off x="1113906" y="2656446"/>
            <a:ext cx="6787082" cy="61700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4794" t="69913" r="44993" b="25145"/>
          <a:stretch/>
        </p:blipFill>
        <p:spPr>
          <a:xfrm>
            <a:off x="4981574" y="4208086"/>
            <a:ext cx="6674071" cy="5467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578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2020-05-08T11:26:42Z</dcterms:created>
  <dcterms:modified xsi:type="dcterms:W3CDTF">2020-08-27T11:02:53Z</dcterms:modified>
</cp:coreProperties>
</file>