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E56-0008-4AFF-92A6-8596A42BBE31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BAE2-7505-4A4A-BEA4-01CAA240ED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735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E56-0008-4AFF-92A6-8596A42BBE31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BAE2-7505-4A4A-BEA4-01CAA240ED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326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E56-0008-4AFF-92A6-8596A42BBE31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BAE2-7505-4A4A-BEA4-01CAA240ED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843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E56-0008-4AFF-92A6-8596A42BBE31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BAE2-7505-4A4A-BEA4-01CAA240ED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96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E56-0008-4AFF-92A6-8596A42BBE31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BAE2-7505-4A4A-BEA4-01CAA240ED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873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E56-0008-4AFF-92A6-8596A42BBE31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BAE2-7505-4A4A-BEA4-01CAA240ED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39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E56-0008-4AFF-92A6-8596A42BBE31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BAE2-7505-4A4A-BEA4-01CAA240ED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945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E56-0008-4AFF-92A6-8596A42BBE31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BAE2-7505-4A4A-BEA4-01CAA240ED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522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E56-0008-4AFF-92A6-8596A42BBE31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BAE2-7505-4A4A-BEA4-01CAA240ED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135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E56-0008-4AFF-92A6-8596A42BBE31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BAE2-7505-4A4A-BEA4-01CAA240ED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509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E56-0008-4AFF-92A6-8596A42BBE31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EBAE2-7505-4A4A-BEA4-01CAA240ED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050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97E56-0008-4AFF-92A6-8596A42BBE31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EBAE2-7505-4A4A-BEA4-01CAA240ED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72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78" t="10352" r="17722" b="5193"/>
          <a:stretch>
            <a:fillRect/>
          </a:stretch>
        </p:blipFill>
        <p:spPr bwMode="auto">
          <a:xfrm>
            <a:off x="294664" y="617876"/>
            <a:ext cx="5372818" cy="591109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10345812" y="4395415"/>
            <a:ext cx="273550" cy="53849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0652413" y="3841850"/>
            <a:ext cx="288311" cy="57559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0288856" y="3461501"/>
            <a:ext cx="476071" cy="539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177" y="2974576"/>
            <a:ext cx="2066723" cy="198137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492445" y="3109398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8069092" y="3780596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7629220" y="4549762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6737208" y="4339791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6673247" y="3472518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32" name="Hexagon 31"/>
          <p:cNvSpPr/>
          <p:nvPr/>
        </p:nvSpPr>
        <p:spPr>
          <a:xfrm>
            <a:off x="9464937" y="3472518"/>
            <a:ext cx="1311007" cy="1220249"/>
          </a:xfrm>
          <a:prstGeom prst="hexagon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9421343" y="4687373"/>
            <a:ext cx="476071" cy="539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9288204" y="3721530"/>
            <a:ext cx="288311" cy="57559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9670563" y="3114241"/>
            <a:ext cx="273550" cy="53849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9810040" y="3132374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91377" y="3416037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639169" y="4143699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152081" y="4617711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453969" y="4396537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322678" y="3648428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7482" y="2472288"/>
            <a:ext cx="6307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6</a:t>
            </a:r>
            <a:r>
              <a:rPr lang="en-GB" dirty="0" smtClean="0"/>
              <a:t>. What are the missing angles of the following </a:t>
            </a:r>
            <a:r>
              <a:rPr lang="en-GB" b="1" i="1" dirty="0" smtClean="0"/>
              <a:t>regular</a:t>
            </a:r>
            <a:r>
              <a:rPr lang="en-GB" dirty="0" smtClean="0"/>
              <a:t> polygons?</a:t>
            </a:r>
            <a:endParaRPr lang="en-GB" dirty="0"/>
          </a:p>
        </p:txBody>
      </p:sp>
      <p:sp>
        <p:nvSpPr>
          <p:cNvPr id="48" name="TextBox 47"/>
          <p:cNvSpPr txBox="1"/>
          <p:nvPr/>
        </p:nvSpPr>
        <p:spPr>
          <a:xfrm>
            <a:off x="294664" y="160409"/>
            <a:ext cx="5222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are the missing angles of the following polygons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872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3271" y="1040815"/>
            <a:ext cx="2357216" cy="10593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07537" y="1730799"/>
            <a:ext cx="76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168°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376383" y="515117"/>
            <a:ext cx="5091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9</a:t>
            </a:r>
            <a:r>
              <a:rPr lang="en-GB" dirty="0" smtClean="0"/>
              <a:t>. How many sides does this </a:t>
            </a:r>
            <a:r>
              <a:rPr lang="en-GB" b="1" i="1" dirty="0" smtClean="0"/>
              <a:t>regular</a:t>
            </a:r>
            <a:r>
              <a:rPr lang="en-GB" dirty="0" smtClean="0"/>
              <a:t> polygon have?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9125261" y="1308863"/>
            <a:ext cx="2113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The diagram is not </a:t>
            </a:r>
          </a:p>
          <a:p>
            <a:pPr algn="ctr"/>
            <a:r>
              <a:rPr lang="en-GB" sz="1400" dirty="0" smtClean="0"/>
              <a:t>drawn to scale.</a:t>
            </a:r>
            <a:endParaRPr lang="en-GB" sz="1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3271" y="3010798"/>
            <a:ext cx="2357216" cy="10593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07537" y="3700782"/>
            <a:ext cx="76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135°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376383" y="2485100"/>
            <a:ext cx="5091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10</a:t>
            </a:r>
            <a:r>
              <a:rPr lang="en-GB" dirty="0" smtClean="0"/>
              <a:t>. How many sides does this </a:t>
            </a:r>
            <a:r>
              <a:rPr lang="en-GB" b="1" i="1" dirty="0" smtClean="0"/>
              <a:t>regular</a:t>
            </a:r>
            <a:r>
              <a:rPr lang="en-GB" dirty="0" smtClean="0"/>
              <a:t> polygon have?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9125261" y="3278846"/>
            <a:ext cx="2113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The diagram is not </a:t>
            </a:r>
          </a:p>
          <a:p>
            <a:pPr algn="ctr"/>
            <a:r>
              <a:rPr lang="en-GB" sz="1400" dirty="0" smtClean="0"/>
              <a:t>drawn to scale.</a:t>
            </a:r>
            <a:endParaRPr lang="en-GB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2426038" y="1671133"/>
            <a:ext cx="521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36°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85146" y="490499"/>
            <a:ext cx="5083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7</a:t>
            </a:r>
            <a:r>
              <a:rPr lang="en-GB" dirty="0" smtClean="0"/>
              <a:t>. How many sides does this </a:t>
            </a:r>
            <a:r>
              <a:rPr lang="en-GB" b="1" i="1" dirty="0" smtClean="0"/>
              <a:t>regular</a:t>
            </a:r>
            <a:r>
              <a:rPr lang="en-GB" dirty="0" smtClean="0"/>
              <a:t> polygon have?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83" y="935130"/>
            <a:ext cx="2286735" cy="102349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344590" y="1232129"/>
            <a:ext cx="2113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The diagram is not </a:t>
            </a:r>
          </a:p>
          <a:p>
            <a:pPr algn="ctr"/>
            <a:r>
              <a:rPr lang="en-GB" sz="1400" dirty="0" smtClean="0"/>
              <a:t>drawn to scale.</a:t>
            </a:r>
            <a:endParaRPr lang="en-GB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527439" y="2514917"/>
            <a:ext cx="5075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8</a:t>
            </a:r>
            <a:r>
              <a:rPr lang="en-GB" dirty="0" smtClean="0"/>
              <a:t>. How many sides does this </a:t>
            </a:r>
            <a:r>
              <a:rPr lang="en-GB" b="1" i="1" dirty="0" smtClean="0"/>
              <a:t>regular</a:t>
            </a:r>
            <a:r>
              <a:rPr lang="en-GB" dirty="0" smtClean="0"/>
              <a:t> polygon have?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01" y="2888445"/>
            <a:ext cx="2357216" cy="105931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465842" y="3636609"/>
            <a:ext cx="76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24°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3403615" y="3260491"/>
            <a:ext cx="2113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The diagram is not </a:t>
            </a:r>
          </a:p>
          <a:p>
            <a:pPr algn="ctr"/>
            <a:r>
              <a:rPr lang="en-GB" sz="1400" dirty="0" smtClean="0"/>
              <a:t>drawn to scale.</a:t>
            </a:r>
            <a:endParaRPr lang="en-GB" sz="1400" dirty="0"/>
          </a:p>
        </p:txBody>
      </p:sp>
      <p:sp>
        <p:nvSpPr>
          <p:cNvPr id="2" name="Rectangle 1"/>
          <p:cNvSpPr/>
          <p:nvPr/>
        </p:nvSpPr>
        <p:spPr>
          <a:xfrm>
            <a:off x="971683" y="4836317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11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A regular polygon has an exterior angle of 60°.</a:t>
            </a:r>
            <a:endParaRPr lang="en-GB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many sides does the </a:t>
            </a:r>
            <a:r>
              <a:rPr lang="en-GB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regular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polygon have?</a:t>
            </a:r>
            <a:endParaRPr lang="en-GB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A regular polygon has an interior angle of 140°.</a:t>
            </a:r>
            <a:endParaRPr lang="en-GB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many sides does the </a:t>
            </a:r>
            <a:r>
              <a:rPr lang="en-GB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regular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polygon have?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03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46564" y="2192441"/>
            <a:ext cx="82503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75213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78" t="10352" r="17722" b="5193"/>
          <a:stretch>
            <a:fillRect/>
          </a:stretch>
        </p:blipFill>
        <p:spPr bwMode="auto">
          <a:xfrm>
            <a:off x="294664" y="617876"/>
            <a:ext cx="5372818" cy="591109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10345812" y="4395415"/>
            <a:ext cx="273550" cy="53849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0652413" y="3841850"/>
            <a:ext cx="288311" cy="57559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0288856" y="3461501"/>
            <a:ext cx="476071" cy="539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177" y="2974576"/>
            <a:ext cx="2066723" cy="198137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492445" y="3109398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8069092" y="3780596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7629220" y="4549762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6737208" y="4339791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6673247" y="3472518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32" name="Hexagon 31"/>
          <p:cNvSpPr/>
          <p:nvPr/>
        </p:nvSpPr>
        <p:spPr>
          <a:xfrm>
            <a:off x="9464937" y="3472518"/>
            <a:ext cx="1311007" cy="1220249"/>
          </a:xfrm>
          <a:prstGeom prst="hexagon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9421343" y="4687373"/>
            <a:ext cx="476071" cy="539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9288204" y="3721530"/>
            <a:ext cx="288311" cy="57559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9670563" y="3114241"/>
            <a:ext cx="273550" cy="53849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9810040" y="3132374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91377" y="3416037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639169" y="4143699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152081" y="4617711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453969" y="4396537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322678" y="3648428"/>
            <a:ext cx="27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7482" y="2472288"/>
            <a:ext cx="6307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6</a:t>
            </a:r>
            <a:r>
              <a:rPr lang="en-GB" dirty="0" smtClean="0"/>
              <a:t>. What are the missing angles of the following </a:t>
            </a:r>
            <a:r>
              <a:rPr lang="en-GB" b="1" i="1" dirty="0" smtClean="0"/>
              <a:t>regular</a:t>
            </a:r>
            <a:r>
              <a:rPr lang="en-GB" dirty="0" smtClean="0"/>
              <a:t> polygons?</a:t>
            </a:r>
            <a:endParaRPr lang="en-GB" dirty="0"/>
          </a:p>
        </p:txBody>
      </p:sp>
      <p:sp>
        <p:nvSpPr>
          <p:cNvPr id="48" name="TextBox 47"/>
          <p:cNvSpPr txBox="1"/>
          <p:nvPr/>
        </p:nvSpPr>
        <p:spPr>
          <a:xfrm>
            <a:off x="294664" y="160409"/>
            <a:ext cx="5222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are the missing angles of the following polygons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200838" y="1222872"/>
            <a:ext cx="616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110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4061" y="809473"/>
            <a:ext cx="616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9</a:t>
            </a:r>
            <a:r>
              <a:rPr lang="en-GB" b="1" dirty="0" smtClean="0">
                <a:solidFill>
                  <a:srgbClr val="FF0000"/>
                </a:solidFill>
              </a:rPr>
              <a:t>0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683766" y="1121100"/>
            <a:ext cx="616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140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71888" y="3760317"/>
            <a:ext cx="616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105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981199" y="4664664"/>
            <a:ext cx="616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5</a:t>
            </a:r>
            <a:r>
              <a:rPr lang="en-GB" b="1" dirty="0" smtClean="0">
                <a:solidFill>
                  <a:srgbClr val="FF0000"/>
                </a:solidFill>
              </a:rPr>
              <a:t>0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15088" y="3824663"/>
            <a:ext cx="616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6</a:t>
            </a:r>
            <a:r>
              <a:rPr lang="en-GB" b="1" dirty="0" smtClean="0">
                <a:solidFill>
                  <a:srgbClr val="FF0000"/>
                </a:solidFill>
              </a:rPr>
              <a:t>0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679116" y="3101339"/>
            <a:ext cx="616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72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035468" y="3071132"/>
            <a:ext cx="616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6</a:t>
            </a:r>
            <a:r>
              <a:rPr lang="en-GB" b="1" dirty="0" smtClean="0">
                <a:solidFill>
                  <a:srgbClr val="FF0000"/>
                </a:solidFill>
              </a:rPr>
              <a:t>0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0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3" grpId="0"/>
      <p:bldP spid="35" grpId="0"/>
      <p:bldP spid="36" grpId="0"/>
      <p:bldP spid="37" grpId="0"/>
      <p:bldP spid="38" grpId="0"/>
      <p:bldP spid="49" grpId="0"/>
      <p:bldP spid="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3271" y="1040815"/>
            <a:ext cx="2357216" cy="10593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07537" y="1730799"/>
            <a:ext cx="76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168°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376383" y="515117"/>
            <a:ext cx="5091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9</a:t>
            </a:r>
            <a:r>
              <a:rPr lang="en-GB" dirty="0" smtClean="0"/>
              <a:t>. How many sides does this </a:t>
            </a:r>
            <a:r>
              <a:rPr lang="en-GB" b="1" i="1" dirty="0" smtClean="0"/>
              <a:t>regular</a:t>
            </a:r>
            <a:r>
              <a:rPr lang="en-GB" dirty="0" smtClean="0"/>
              <a:t> polygon have?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9125261" y="1308863"/>
            <a:ext cx="2113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The diagram is not </a:t>
            </a:r>
          </a:p>
          <a:p>
            <a:pPr algn="ctr"/>
            <a:r>
              <a:rPr lang="en-GB" sz="1400" dirty="0" smtClean="0"/>
              <a:t>drawn to scale.</a:t>
            </a:r>
            <a:endParaRPr lang="en-GB" sz="1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3271" y="3010798"/>
            <a:ext cx="2357216" cy="10593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07537" y="3700782"/>
            <a:ext cx="76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135°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376383" y="2485100"/>
            <a:ext cx="5091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10</a:t>
            </a:r>
            <a:r>
              <a:rPr lang="en-GB" dirty="0" smtClean="0"/>
              <a:t>. How many sides does this </a:t>
            </a:r>
            <a:r>
              <a:rPr lang="en-GB" b="1" i="1" dirty="0" smtClean="0"/>
              <a:t>regular</a:t>
            </a:r>
            <a:r>
              <a:rPr lang="en-GB" dirty="0" smtClean="0"/>
              <a:t> polygon have?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9125261" y="3278846"/>
            <a:ext cx="2113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The diagram is not </a:t>
            </a:r>
          </a:p>
          <a:p>
            <a:pPr algn="ctr"/>
            <a:r>
              <a:rPr lang="en-GB" sz="1400" dirty="0" smtClean="0"/>
              <a:t>drawn to scale.</a:t>
            </a:r>
            <a:endParaRPr lang="en-GB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2426038" y="1671133"/>
            <a:ext cx="521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36°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85146" y="490499"/>
            <a:ext cx="5083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7</a:t>
            </a:r>
            <a:r>
              <a:rPr lang="en-GB" dirty="0" smtClean="0"/>
              <a:t>. How many sides does this </a:t>
            </a:r>
            <a:r>
              <a:rPr lang="en-GB" b="1" i="1" dirty="0" smtClean="0"/>
              <a:t>regular</a:t>
            </a:r>
            <a:r>
              <a:rPr lang="en-GB" dirty="0" smtClean="0"/>
              <a:t> polygon have?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83" y="935130"/>
            <a:ext cx="2286735" cy="102349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344590" y="1232129"/>
            <a:ext cx="2113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The diagram is not </a:t>
            </a:r>
          </a:p>
          <a:p>
            <a:pPr algn="ctr"/>
            <a:r>
              <a:rPr lang="en-GB" sz="1400" dirty="0" smtClean="0"/>
              <a:t>drawn to scale.</a:t>
            </a:r>
            <a:endParaRPr lang="en-GB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527439" y="2514917"/>
            <a:ext cx="5075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8</a:t>
            </a:r>
            <a:r>
              <a:rPr lang="en-GB" dirty="0" smtClean="0"/>
              <a:t>. How many sides does this </a:t>
            </a:r>
            <a:r>
              <a:rPr lang="en-GB" b="1" i="1" dirty="0" smtClean="0"/>
              <a:t>regular</a:t>
            </a:r>
            <a:r>
              <a:rPr lang="en-GB" dirty="0" smtClean="0"/>
              <a:t> polygon have?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01" y="2888445"/>
            <a:ext cx="2357216" cy="105931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465842" y="3636609"/>
            <a:ext cx="76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24°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3403615" y="3260491"/>
            <a:ext cx="2113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The diagram is not </a:t>
            </a:r>
          </a:p>
          <a:p>
            <a:pPr algn="ctr"/>
            <a:r>
              <a:rPr lang="en-GB" sz="1400" dirty="0" smtClean="0"/>
              <a:t>drawn to scale.</a:t>
            </a:r>
            <a:endParaRPr lang="en-GB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3930326" y="1748071"/>
            <a:ext cx="107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10 sides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7957" y="3763095"/>
            <a:ext cx="1106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15 sides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711365" y="1832083"/>
            <a:ext cx="1195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30 sides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788483" y="3802066"/>
            <a:ext cx="1118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8 sides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71683" y="4836317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11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A regular polygon has an exterior angle of 60°.</a:t>
            </a:r>
            <a:endParaRPr lang="en-GB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many sides does the </a:t>
            </a:r>
            <a:r>
              <a:rPr lang="en-GB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regular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polygon have?</a:t>
            </a:r>
            <a:endParaRPr lang="en-GB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A regular polygon has an interior angle of 140°.</a:t>
            </a:r>
            <a:endParaRPr lang="en-GB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many sides does the </a:t>
            </a:r>
            <a:r>
              <a:rPr lang="en-GB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regular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polygon have?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60967" y="4958670"/>
            <a:ext cx="1118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6</a:t>
            </a:r>
            <a:r>
              <a:rPr lang="en-GB" b="1" dirty="0" smtClean="0">
                <a:solidFill>
                  <a:srgbClr val="FF0000"/>
                </a:solidFill>
              </a:rPr>
              <a:t> sides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60966" y="5789046"/>
            <a:ext cx="1118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9</a:t>
            </a:r>
            <a:r>
              <a:rPr lang="en-GB" b="1" dirty="0" smtClean="0">
                <a:solidFill>
                  <a:srgbClr val="FF0000"/>
                </a:solidFill>
              </a:rPr>
              <a:t> sides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45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297</Words>
  <Application>Microsoft Office PowerPoint</Application>
  <PresentationFormat>Widescreen</PresentationFormat>
  <Paragraphs>83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2018-01-14T04:15:50Z</dcterms:created>
  <dcterms:modified xsi:type="dcterms:W3CDTF">2020-01-15T06:33:21Z</dcterms:modified>
</cp:coreProperties>
</file>