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2" r:id="rId9"/>
    <p:sldId id="266" r:id="rId10"/>
    <p:sldId id="263" r:id="rId11"/>
    <p:sldId id="267" r:id="rId12"/>
    <p:sldId id="264" r:id="rId13"/>
    <p:sldId id="26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B6F725-09F0-42AF-997F-EC0364BE4311}" v="11" dt="2025-02-27T05:33:49.7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48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0CB6F725-09F0-42AF-997F-EC0364BE4311}"/>
    <pc:docChg chg="undo custSel modSld">
      <pc:chgData name="Stewart Gale" userId="3647ddd2-6040-41ae-a96d-232c23482af8" providerId="ADAL" clId="{0CB6F725-09F0-42AF-997F-EC0364BE4311}" dt="2025-02-27T05:33:49.797" v="99"/>
      <pc:docMkLst>
        <pc:docMk/>
      </pc:docMkLst>
      <pc:sldChg chg="addSp delSp modSp mod">
        <pc:chgData name="Stewart Gale" userId="3647ddd2-6040-41ae-a96d-232c23482af8" providerId="ADAL" clId="{0CB6F725-09F0-42AF-997F-EC0364BE4311}" dt="2025-02-27T05:32:29.414" v="81" actId="164"/>
        <pc:sldMkLst>
          <pc:docMk/>
          <pc:sldMk cId="611052759" sldId="257"/>
        </pc:sldMkLst>
        <pc:spChg chg="add del mod">
          <ac:chgData name="Stewart Gale" userId="3647ddd2-6040-41ae-a96d-232c23482af8" providerId="ADAL" clId="{0CB6F725-09F0-42AF-997F-EC0364BE4311}" dt="2025-02-27T05:32:23.710" v="79" actId="478"/>
          <ac:spMkLst>
            <pc:docMk/>
            <pc:sldMk cId="611052759" sldId="257"/>
            <ac:spMk id="2" creationId="{21358081-CBBD-EC73-D76C-184023828198}"/>
          </ac:spMkLst>
        </pc:spChg>
        <pc:spChg chg="add mod">
          <ac:chgData name="Stewart Gale" userId="3647ddd2-6040-41ae-a96d-232c23482af8" providerId="ADAL" clId="{0CB6F725-09F0-42AF-997F-EC0364BE4311}" dt="2025-02-27T05:32:29.414" v="81" actId="164"/>
          <ac:spMkLst>
            <pc:docMk/>
            <pc:sldMk cId="611052759" sldId="257"/>
            <ac:spMk id="4" creationId="{820972C9-34DF-5231-09B5-6367FF4CA024}"/>
          </ac:spMkLst>
        </pc:spChg>
        <pc:grpChg chg="add mod">
          <ac:chgData name="Stewart Gale" userId="3647ddd2-6040-41ae-a96d-232c23482af8" providerId="ADAL" clId="{0CB6F725-09F0-42AF-997F-EC0364BE4311}" dt="2025-02-27T05:32:29.414" v="81" actId="164"/>
          <ac:grpSpMkLst>
            <pc:docMk/>
            <pc:sldMk cId="611052759" sldId="257"/>
            <ac:grpSpMk id="6" creationId="{F5AE4E81-9C1F-DF76-CEEC-796337D2D73A}"/>
          </ac:grpSpMkLst>
        </pc:grpChg>
        <pc:picChg chg="add mod">
          <ac:chgData name="Stewart Gale" userId="3647ddd2-6040-41ae-a96d-232c23482af8" providerId="ADAL" clId="{0CB6F725-09F0-42AF-997F-EC0364BE4311}" dt="2025-02-27T05:32:29.414" v="81" actId="164"/>
          <ac:picMkLst>
            <pc:docMk/>
            <pc:sldMk cId="611052759" sldId="257"/>
            <ac:picMk id="3" creationId="{C38FE0A1-A84D-63EB-5BE7-E3E3533E7686}"/>
          </ac:picMkLst>
        </pc:picChg>
        <pc:picChg chg="del">
          <ac:chgData name="Stewart Gale" userId="3647ddd2-6040-41ae-a96d-232c23482af8" providerId="ADAL" clId="{0CB6F725-09F0-42AF-997F-EC0364BE4311}" dt="2025-02-27T05:32:23.710" v="79" actId="478"/>
          <ac:picMkLst>
            <pc:docMk/>
            <pc:sldMk cId="611052759" sldId="257"/>
            <ac:picMk id="5" creationId="{7A5AFAF4-9D28-4E60-8FE7-3E80AF305CBB}"/>
          </ac:picMkLst>
        </pc:picChg>
      </pc:sldChg>
      <pc:sldChg chg="addSp modSp mod modAnim">
        <pc:chgData name="Stewart Gale" userId="3647ddd2-6040-41ae-a96d-232c23482af8" providerId="ADAL" clId="{0CB6F725-09F0-42AF-997F-EC0364BE4311}" dt="2025-02-27T05:33:35.230" v="94"/>
        <pc:sldMkLst>
          <pc:docMk/>
          <pc:sldMk cId="1768585697" sldId="261"/>
        </pc:sldMkLst>
      </pc:sldChg>
      <pc:sldChg chg="addSp modSp mod modAnim">
        <pc:chgData name="Stewart Gale" userId="3647ddd2-6040-41ae-a96d-232c23482af8" providerId="ADAL" clId="{0CB6F725-09F0-42AF-997F-EC0364BE4311}" dt="2025-02-27T05:33:42.419" v="96"/>
        <pc:sldMkLst>
          <pc:docMk/>
          <pc:sldMk cId="2467465468" sldId="262"/>
        </pc:sldMkLst>
        <pc:spChg chg="add mod">
          <ac:chgData name="Stewart Gale" userId="3647ddd2-6040-41ae-a96d-232c23482af8" providerId="ADAL" clId="{0CB6F725-09F0-42AF-997F-EC0364BE4311}" dt="2025-02-27T05:33:25.271" v="93" actId="164"/>
          <ac:spMkLst>
            <pc:docMk/>
            <pc:sldMk cId="2467465468" sldId="262"/>
            <ac:spMk id="2" creationId="{B166253E-A012-67F2-27C3-8BC16586275F}"/>
          </ac:spMkLst>
        </pc:spChg>
        <pc:spChg chg="add mod">
          <ac:chgData name="Stewart Gale" userId="3647ddd2-6040-41ae-a96d-232c23482af8" providerId="ADAL" clId="{0CB6F725-09F0-42AF-997F-EC0364BE4311}" dt="2025-02-27T05:33:07.401" v="91" actId="14100"/>
          <ac:spMkLst>
            <pc:docMk/>
            <pc:sldMk cId="2467465468" sldId="262"/>
            <ac:spMk id="4" creationId="{89E248A3-096D-1BF2-9B18-D5F1536D4519}"/>
          </ac:spMkLst>
        </pc:spChg>
        <pc:grpChg chg="add mod">
          <ac:chgData name="Stewart Gale" userId="3647ddd2-6040-41ae-a96d-232c23482af8" providerId="ADAL" clId="{0CB6F725-09F0-42AF-997F-EC0364BE4311}" dt="2025-02-27T05:33:25.271" v="93" actId="164"/>
          <ac:grpSpMkLst>
            <pc:docMk/>
            <pc:sldMk cId="2467465468" sldId="262"/>
            <ac:grpSpMk id="6" creationId="{B2D76FD9-9118-6533-888C-49DBB24220EF}"/>
          </ac:grpSpMkLst>
        </pc:grpChg>
        <pc:picChg chg="mod">
          <ac:chgData name="Stewart Gale" userId="3647ddd2-6040-41ae-a96d-232c23482af8" providerId="ADAL" clId="{0CB6F725-09F0-42AF-997F-EC0364BE4311}" dt="2025-02-27T05:33:25.271" v="93" actId="164"/>
          <ac:picMkLst>
            <pc:docMk/>
            <pc:sldMk cId="2467465468" sldId="262"/>
            <ac:picMk id="3" creationId="{8FFA03D6-E0AA-40CD-9CBE-36BBF8F1018B}"/>
          </ac:picMkLst>
        </pc:picChg>
      </pc:sldChg>
      <pc:sldChg chg="addSp modSp mod modAnim">
        <pc:chgData name="Stewart Gale" userId="3647ddd2-6040-41ae-a96d-232c23482af8" providerId="ADAL" clId="{0CB6F725-09F0-42AF-997F-EC0364BE4311}" dt="2025-02-27T05:33:44.952" v="97"/>
        <pc:sldMkLst>
          <pc:docMk/>
          <pc:sldMk cId="175562290" sldId="263"/>
        </pc:sldMkLst>
      </pc:sldChg>
      <pc:sldChg chg="addSp modSp mod modAnim">
        <pc:chgData name="Stewart Gale" userId="3647ddd2-6040-41ae-a96d-232c23482af8" providerId="ADAL" clId="{0CB6F725-09F0-42AF-997F-EC0364BE4311}" dt="2025-02-27T05:33:49.797" v="99"/>
        <pc:sldMkLst>
          <pc:docMk/>
          <pc:sldMk cId="1516934231" sldId="264"/>
        </pc:sldMkLst>
      </pc:sldChg>
      <pc:sldChg chg="addSp modSp mod modAnim">
        <pc:chgData name="Stewart Gale" userId="3647ddd2-6040-41ae-a96d-232c23482af8" providerId="ADAL" clId="{0CB6F725-09F0-42AF-997F-EC0364BE4311}" dt="2025-02-27T05:33:37.418" v="95"/>
        <pc:sldMkLst>
          <pc:docMk/>
          <pc:sldMk cId="4280899656" sldId="265"/>
        </pc:sldMkLst>
      </pc:sldChg>
      <pc:sldChg chg="addSp modSp mod">
        <pc:chgData name="Stewart Gale" userId="3647ddd2-6040-41ae-a96d-232c23482af8" providerId="ADAL" clId="{0CB6F725-09F0-42AF-997F-EC0364BE4311}" dt="2022-01-05T03:50:23.424" v="52" actId="1076"/>
        <pc:sldMkLst>
          <pc:docMk/>
          <pc:sldMk cId="2622575675" sldId="266"/>
        </pc:sldMkLst>
      </pc:sldChg>
      <pc:sldChg chg="addSp modSp mod modAnim">
        <pc:chgData name="Stewart Gale" userId="3647ddd2-6040-41ae-a96d-232c23482af8" providerId="ADAL" clId="{0CB6F725-09F0-42AF-997F-EC0364BE4311}" dt="2025-02-27T05:33:47.309" v="98"/>
        <pc:sldMkLst>
          <pc:docMk/>
          <pc:sldMk cId="3967695579" sldId="267"/>
        </pc:sldMkLst>
      </pc:sldChg>
      <pc:sldChg chg="addSp modSp mod">
        <pc:chgData name="Stewart Gale" userId="3647ddd2-6040-41ae-a96d-232c23482af8" providerId="ADAL" clId="{0CB6F725-09F0-42AF-997F-EC0364BE4311}" dt="2022-01-05T03:51:41.799" v="73" actId="1076"/>
        <pc:sldMkLst>
          <pc:docMk/>
          <pc:sldMk cId="3017765957" sldId="26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6568A-64C4-4474-A18C-1970985258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60AC0A-8444-40AF-BE60-1B958F1C99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D1B901-4B26-47FC-9253-4C469E940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379C6-075F-439C-ABBE-EF44E5AF261D}" type="datetimeFigureOut">
              <a:rPr lang="en-GB" smtClean="0"/>
              <a:t>27/02/2025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22A9C8-F48B-4E74-960E-302CC3307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474496-4B89-41FE-BACA-591A986BF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92858-E9A2-4D5B-A136-01DD7E0B1F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2820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DEADC-8412-4B16-A62A-B732403FC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85F6B4-95A0-4A8C-8F37-36DAE3F5DC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A29D06-5601-4E70-AB07-013D1F61A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379C6-075F-439C-ABBE-EF44E5AF261D}" type="datetimeFigureOut">
              <a:rPr lang="en-GB" smtClean="0"/>
              <a:t>27/02/2025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2F8396-E866-4CC8-AA1B-F21C4A98E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818D06-40A0-4314-B65D-4D2260F46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92858-E9A2-4D5B-A136-01DD7E0B1F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2665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CE874-B77A-49F8-A2BE-D6F65759B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903C01-6FDC-4F90-9D33-F1A0D931DF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51FF6-6DED-4116-B99F-2DE68BDB7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379C6-075F-439C-ABBE-EF44E5AF261D}" type="datetimeFigureOut">
              <a:rPr lang="en-GB" smtClean="0"/>
              <a:t>27/02/2025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556F83-35DA-4B28-BC7F-880C8609B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153780-7EC7-4302-8A32-D407FE458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92858-E9A2-4D5B-A136-01DD7E0B1F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3821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A4C75-6389-405E-84A3-7F75BB3F1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D57BC8-9A35-4B0E-A383-6FE8B9BCEB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801425-072C-4EA7-B851-D1E4251DB5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ADDACE-CD2E-4F86-BFE7-6A40847DF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379C6-075F-439C-ABBE-EF44E5AF261D}" type="datetimeFigureOut">
              <a:rPr lang="en-GB" smtClean="0"/>
              <a:t>27/02/2025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4D4E55-8828-447E-9C61-D80DA1642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5BCC50-3CC2-44AE-99A0-84BD95C88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92858-E9A2-4D5B-A136-01DD7E0B1F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3220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C1870-2674-43C4-B332-6AE1F0EE1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5F347B-DD08-45E3-B627-7EC2A871B8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C9C024-B7E2-4E25-83F9-E8044C05D2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66E9BC-DAEE-4A0F-B3A9-99C8F439A7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1F291F-503D-492E-9D95-94ABCF82B7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0D44B71-1136-4EDE-8EE1-D9E6F19FC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379C6-075F-439C-ABBE-EF44E5AF261D}" type="datetimeFigureOut">
              <a:rPr lang="en-GB" smtClean="0"/>
              <a:t>27/02/2025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C13956F-2A06-458F-AE8C-FD4802FE4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578B278-394B-4D95-B582-41298F21D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92858-E9A2-4D5B-A136-01DD7E0B1F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5592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18F53-AA88-4B30-8B12-6F6597867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636939-0369-4D48-A6CC-7AD59CA9C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379C6-075F-439C-ABBE-EF44E5AF261D}" type="datetimeFigureOut">
              <a:rPr lang="en-GB" smtClean="0"/>
              <a:t>27/02/2025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95847F-9DC2-46B5-B380-B71827FC4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526F59-BCEB-432F-AB35-1CA659D74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92858-E9A2-4D5B-A136-01DD7E0B1F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9577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69CD88C-D162-431E-ACD4-1F05AF35C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379C6-075F-439C-ABBE-EF44E5AF261D}" type="datetimeFigureOut">
              <a:rPr lang="en-GB" smtClean="0"/>
              <a:t>27/02/2025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F54E2A-3FB2-41B9-B59A-5E3F67CB5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207DF4-EE83-4FD5-B3AB-7F9CE99C3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92858-E9A2-4D5B-A136-01DD7E0B1F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5666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3FD28-3FAF-410F-8A69-9651B0A80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B13E2A-B6A3-4C0D-98D6-DD376A51D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9BAF75-C185-44A1-9377-54A8FFDFF3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DCB752-7791-4CD5-8D75-091DADD7F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379C6-075F-439C-ABBE-EF44E5AF261D}" type="datetimeFigureOut">
              <a:rPr lang="en-GB" smtClean="0"/>
              <a:t>27/02/2025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0FCFCB-E4AB-4322-8623-8DCFCF40A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DA6484-5523-4373-9989-8AFE37E27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92858-E9A2-4D5B-A136-01DD7E0B1F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475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BC44F-21C4-4107-B13A-45A9C7135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73436EC-9306-459E-ACF6-E4616351EB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C16E5B-672C-478C-AA47-BF3F8720E9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3A41E3-8F96-4375-B1C4-4B0078319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379C6-075F-439C-ABBE-EF44E5AF261D}" type="datetimeFigureOut">
              <a:rPr lang="en-GB" smtClean="0"/>
              <a:t>27/02/2025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6E5EA7-C814-49AD-BA8C-AC539BC11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317423-C97C-4714-ABA7-BA6132E6B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92858-E9A2-4D5B-A136-01DD7E0B1F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4556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7C9C9-1F8E-425D-A551-3DF09847D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03BA1C-BB99-42C0-AAAE-9AFC65F20F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5A40FB-80FC-49D7-89D3-387740C8B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379C6-075F-439C-ABBE-EF44E5AF261D}" type="datetimeFigureOut">
              <a:rPr lang="en-GB" smtClean="0"/>
              <a:t>27/02/2025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99DD2-6878-4BC0-B8A8-435ED7611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868B7B-FCA8-4CAA-A028-0B02BB021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92858-E9A2-4D5B-A136-01DD7E0B1F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0326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80892B8-DE8E-4FFE-88A2-415958E22E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B40421-C34F-41FA-9B0A-498CA28D71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880FD3-9D67-4DC9-948C-A362FE205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379C6-075F-439C-ABBE-EF44E5AF261D}" type="datetimeFigureOut">
              <a:rPr lang="en-GB" smtClean="0"/>
              <a:t>27/02/2025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276E81-8548-4D4C-AE82-9E337154B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417CB9-C89B-44B2-969B-D97ADF93E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92858-E9A2-4D5B-A136-01DD7E0B1F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3050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3A879F2-0664-4029-81C8-92B5CDF9C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0AC8A2-E880-455E-B872-39EBD9539C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373E70-2A6F-44CB-B6B4-0CF27F182D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6379C6-075F-439C-ABBE-EF44E5AF261D}" type="datetimeFigureOut">
              <a:rPr lang="en-GB" smtClean="0"/>
              <a:t>27/02/2025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462CE0-1A60-42E5-9687-ECB479335B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32B2F9-CE5A-4F66-9F8C-5255FAE45E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C92858-E9A2-4D5B-A136-01DD7E0B1F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153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9269684-00A2-4867-8938-1503A10F31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100" t="11288" r="11428" b="10675"/>
          <a:stretch/>
        </p:blipFill>
        <p:spPr>
          <a:xfrm>
            <a:off x="123416" y="0"/>
            <a:ext cx="11999396" cy="6861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6123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5AE4E81-9C1F-DF76-CEEC-796337D2D73A}"/>
              </a:ext>
            </a:extLst>
          </p:cNvPr>
          <p:cNvGrpSpPr/>
          <p:nvPr/>
        </p:nvGrpSpPr>
        <p:grpSpPr>
          <a:xfrm>
            <a:off x="-1" y="-1"/>
            <a:ext cx="12139643" cy="6858001"/>
            <a:chOff x="-1" y="-1"/>
            <a:chExt cx="12139643" cy="6858001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C38FE0A1-A84D-63EB-5BE7-E3E3533E768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0210" t="10961" r="10772" b="11247"/>
            <a:stretch/>
          </p:blipFill>
          <p:spPr>
            <a:xfrm>
              <a:off x="-1" y="-1"/>
              <a:ext cx="12139643" cy="6855521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20972C9-34DF-5231-09B5-6367FF4CA024}"/>
                </a:ext>
              </a:extLst>
            </p:cNvPr>
            <p:cNvSpPr/>
            <p:nvPr/>
          </p:nvSpPr>
          <p:spPr>
            <a:xfrm>
              <a:off x="286101" y="5362984"/>
              <a:ext cx="5508839" cy="1495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611052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65E71B-A709-4D1A-9AF7-41DC4CB577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991" t="13088" r="10937" b="10675"/>
          <a:stretch/>
        </p:blipFill>
        <p:spPr>
          <a:xfrm>
            <a:off x="0" y="0"/>
            <a:ext cx="12192000" cy="688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4999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DB58373-D31B-4065-A6F2-0296F0125E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555" t="10226" r="11263" b="9284"/>
          <a:stretch/>
        </p:blipFill>
        <p:spPr>
          <a:xfrm>
            <a:off x="0" y="-1"/>
            <a:ext cx="12134032" cy="6846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257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326E2B8-3CA6-4103-B4C5-7DFF29A86359}"/>
              </a:ext>
            </a:extLst>
          </p:cNvPr>
          <p:cNvSpPr txBox="1"/>
          <p:nvPr/>
        </p:nvSpPr>
        <p:spPr>
          <a:xfrm>
            <a:off x="1795141" y="2170999"/>
            <a:ext cx="889716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10231037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9269684-00A2-4867-8938-1503A10F31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101" t="11288" r="51709" b="10675"/>
          <a:stretch/>
        </p:blipFill>
        <p:spPr>
          <a:xfrm>
            <a:off x="123416" y="0"/>
            <a:ext cx="5839818" cy="686171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164EE33-EAF9-4924-9280-58B1C80B63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91" t="20312" r="79120" b="59490"/>
          <a:stretch/>
        </p:blipFill>
        <p:spPr>
          <a:xfrm>
            <a:off x="6784021" y="471575"/>
            <a:ext cx="4164807" cy="3421857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768585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9269684-00A2-4867-8938-1503A10F31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115" t="11288" r="11428" b="10675"/>
          <a:stretch/>
        </p:blipFill>
        <p:spPr>
          <a:xfrm>
            <a:off x="252442" y="-3712"/>
            <a:ext cx="5727622" cy="686171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5E65BA1-D8FB-46C7-AF11-CAB3E7AC3D8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19" t="42618" r="61052" b="35542"/>
          <a:stretch/>
        </p:blipFill>
        <p:spPr>
          <a:xfrm>
            <a:off x="5912746" y="454395"/>
            <a:ext cx="5696905" cy="2395392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4280899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A5AFAF4-9D28-4E60-8FE7-3E80AF305CB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209" t="10961" r="51779" b="11247"/>
          <a:stretch/>
        </p:blipFill>
        <p:spPr>
          <a:xfrm>
            <a:off x="-1" y="-1"/>
            <a:ext cx="5839819" cy="6855521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B2D76FD9-9118-6533-888C-49DBB24220EF}"/>
              </a:ext>
            </a:extLst>
          </p:cNvPr>
          <p:cNvGrpSpPr/>
          <p:nvPr/>
        </p:nvGrpSpPr>
        <p:grpSpPr>
          <a:xfrm>
            <a:off x="6013723" y="284697"/>
            <a:ext cx="5828092" cy="5256399"/>
            <a:chOff x="6013723" y="284697"/>
            <a:chExt cx="5828092" cy="5256399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8FFA03D6-E0AA-40CD-9CBE-36BBF8F1018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247" t="19141" r="54726" b="26708"/>
            <a:stretch/>
          </p:blipFill>
          <p:spPr>
            <a:xfrm>
              <a:off x="6013723" y="284697"/>
              <a:ext cx="5828092" cy="5256399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B166253E-A012-67F2-27C3-8BC16586275F}"/>
                </a:ext>
              </a:extLst>
            </p:cNvPr>
            <p:cNvSpPr/>
            <p:nvPr/>
          </p:nvSpPr>
          <p:spPr>
            <a:xfrm>
              <a:off x="6013724" y="3124666"/>
              <a:ext cx="5722012" cy="23561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89E248A3-096D-1BF2-9B18-D5F1536D4519}"/>
              </a:ext>
            </a:extLst>
          </p:cNvPr>
          <p:cNvSpPr/>
          <p:nvPr/>
        </p:nvSpPr>
        <p:spPr>
          <a:xfrm>
            <a:off x="157075" y="5413472"/>
            <a:ext cx="5682743" cy="14445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7465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A5AFAF4-9D28-4E60-8FE7-3E80AF305CB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252" t="10961" r="10772" b="11247"/>
          <a:stretch/>
        </p:blipFill>
        <p:spPr>
          <a:xfrm>
            <a:off x="162684" y="2479"/>
            <a:ext cx="5834209" cy="685552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3C665D4-22F7-4695-9A4C-667C04D3EC8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55" t="22822" r="68851" b="47894"/>
          <a:stretch/>
        </p:blipFill>
        <p:spPr>
          <a:xfrm>
            <a:off x="6383971" y="353418"/>
            <a:ext cx="4835661" cy="3659972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6225756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65E71B-A709-4D1A-9AF7-41DC4CB577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991" t="13088" r="52098" b="10675"/>
          <a:stretch/>
        </p:blipFill>
        <p:spPr>
          <a:xfrm>
            <a:off x="0" y="0"/>
            <a:ext cx="5845428" cy="688699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07DDE3F-297B-4597-B485-77A5F2D6A61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28" t="32972" r="56035" b="15501"/>
          <a:stretch/>
        </p:blipFill>
        <p:spPr>
          <a:xfrm>
            <a:off x="6305434" y="319760"/>
            <a:ext cx="5228348" cy="4612651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75562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D5AD7DB-98ED-4862-9826-664340CCCC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577" t="13088" r="11276" b="10675"/>
          <a:stretch/>
        </p:blipFill>
        <p:spPr>
          <a:xfrm>
            <a:off x="129026" y="58903"/>
            <a:ext cx="5654519" cy="679909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9752CD8-501E-47AC-9612-59F66F4039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65" t="15624" r="56526" b="38241"/>
          <a:stretch/>
        </p:blipFill>
        <p:spPr>
          <a:xfrm>
            <a:off x="6524216" y="265063"/>
            <a:ext cx="5153064" cy="4104983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967695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DB58373-D31B-4065-A6F2-0296F0125E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554" t="10226" r="52593" b="9284"/>
          <a:stretch/>
        </p:blipFill>
        <p:spPr>
          <a:xfrm>
            <a:off x="0" y="-1"/>
            <a:ext cx="5800550" cy="684685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B3C977A-55D8-420B-9084-CCE7FDD21FB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792" t="17260" r="63669" b="37260"/>
          <a:stretch/>
        </p:blipFill>
        <p:spPr>
          <a:xfrm>
            <a:off x="6339092" y="213172"/>
            <a:ext cx="4471023" cy="4439088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516934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DB58373-D31B-4065-A6F2-0296F0125E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031" t="12204" r="11263" b="11296"/>
          <a:stretch/>
        </p:blipFill>
        <p:spPr>
          <a:xfrm>
            <a:off x="0" y="85549"/>
            <a:ext cx="5778111" cy="650738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81EA155-9A1F-48BD-8227-03D038AE63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83" t="26012" r="40711" b="17628"/>
          <a:stretch/>
        </p:blipFill>
        <p:spPr>
          <a:xfrm>
            <a:off x="5851038" y="175306"/>
            <a:ext cx="6083998" cy="4217180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0177659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</Words>
  <Application>Microsoft Office PowerPoint</Application>
  <PresentationFormat>Widescreen</PresentationFormat>
  <Paragraphs>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2022-01-05T03:16:19Z</dcterms:created>
  <dcterms:modified xsi:type="dcterms:W3CDTF">2025-02-27T05:33:52Z</dcterms:modified>
</cp:coreProperties>
</file>