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9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5F9994-33C8-40AC-9924-152CDCEB3280}" v="36" dt="2021-12-19T10:48:02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45F9994-33C8-40AC-9924-152CDCEB3280}"/>
    <pc:docChg chg="undo custSel modSld">
      <pc:chgData name="Stewart Gale" userId="3647ddd2-6040-41ae-a96d-232c23482af8" providerId="ADAL" clId="{345F9994-33C8-40AC-9924-152CDCEB3280}" dt="2021-12-19T10:48:02.141" v="82" actId="20577"/>
      <pc:docMkLst>
        <pc:docMk/>
      </pc:docMkLst>
      <pc:sldChg chg="modSp mod">
        <pc:chgData name="Stewart Gale" userId="3647ddd2-6040-41ae-a96d-232c23482af8" providerId="ADAL" clId="{345F9994-33C8-40AC-9924-152CDCEB3280}" dt="2021-12-19T10:39:59.346" v="4" actId="1076"/>
        <pc:sldMkLst>
          <pc:docMk/>
          <pc:sldMk cId="1562616581" sldId="257"/>
        </pc:sldMkLst>
        <pc:spChg chg="mod">
          <ac:chgData name="Stewart Gale" userId="3647ddd2-6040-41ae-a96d-232c23482af8" providerId="ADAL" clId="{345F9994-33C8-40AC-9924-152CDCEB3280}" dt="2021-12-19T10:39:46.599" v="2" actId="1076"/>
          <ac:spMkLst>
            <pc:docMk/>
            <pc:sldMk cId="1562616581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345F9994-33C8-40AC-9924-152CDCEB3280}" dt="2021-12-19T10:39:59.346" v="4" actId="1076"/>
          <ac:spMkLst>
            <pc:docMk/>
            <pc:sldMk cId="1562616581" sldId="257"/>
            <ac:spMk id="7" creationId="{00000000-0000-0000-0000-000000000000}"/>
          </ac:spMkLst>
        </pc:spChg>
        <pc:picChg chg="mod">
          <ac:chgData name="Stewart Gale" userId="3647ddd2-6040-41ae-a96d-232c23482af8" providerId="ADAL" clId="{345F9994-33C8-40AC-9924-152CDCEB3280}" dt="2021-12-19T10:39:46.599" v="2" actId="1076"/>
          <ac:picMkLst>
            <pc:docMk/>
            <pc:sldMk cId="1562616581" sldId="257"/>
            <ac:picMk id="4" creationId="{00000000-0000-0000-0000-000000000000}"/>
          </ac:picMkLst>
        </pc:picChg>
        <pc:picChg chg="mod">
          <ac:chgData name="Stewart Gale" userId="3647ddd2-6040-41ae-a96d-232c23482af8" providerId="ADAL" clId="{345F9994-33C8-40AC-9924-152CDCEB3280}" dt="2021-12-19T10:39:52.826" v="3" actId="1076"/>
          <ac:picMkLst>
            <pc:docMk/>
            <pc:sldMk cId="1562616581" sldId="257"/>
            <ac:picMk id="6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345F9994-33C8-40AC-9924-152CDCEB3280}" dt="2021-12-19T10:43:38.014" v="59" actId="1076"/>
        <pc:sldMkLst>
          <pc:docMk/>
          <pc:sldMk cId="1505728882" sldId="263"/>
        </pc:sldMkLst>
        <pc:spChg chg="add mod">
          <ac:chgData name="Stewart Gale" userId="3647ddd2-6040-41ae-a96d-232c23482af8" providerId="ADAL" clId="{345F9994-33C8-40AC-9924-152CDCEB3280}" dt="2021-12-19T10:43:15.416" v="52" actId="20577"/>
          <ac:spMkLst>
            <pc:docMk/>
            <pc:sldMk cId="1505728882" sldId="263"/>
            <ac:spMk id="16" creationId="{299818B0-29D7-48D1-877F-0A90C055ED7D}"/>
          </ac:spMkLst>
        </pc:spChg>
        <pc:spChg chg="add mod">
          <ac:chgData name="Stewart Gale" userId="3647ddd2-6040-41ae-a96d-232c23482af8" providerId="ADAL" clId="{345F9994-33C8-40AC-9924-152CDCEB3280}" dt="2021-12-19T10:43:31.756" v="57" actId="14100"/>
          <ac:spMkLst>
            <pc:docMk/>
            <pc:sldMk cId="1505728882" sldId="263"/>
            <ac:spMk id="17" creationId="{2D5D7A2D-3636-42EB-8AC3-2DDFF152B9FE}"/>
          </ac:spMkLst>
        </pc:spChg>
        <pc:spChg chg="add mod">
          <ac:chgData name="Stewart Gale" userId="3647ddd2-6040-41ae-a96d-232c23482af8" providerId="ADAL" clId="{345F9994-33C8-40AC-9924-152CDCEB3280}" dt="2021-12-19T10:43:38.014" v="59" actId="1076"/>
          <ac:spMkLst>
            <pc:docMk/>
            <pc:sldMk cId="1505728882" sldId="263"/>
            <ac:spMk id="18" creationId="{F76CF11B-35A7-478A-B1C0-A11B2B3C3428}"/>
          </ac:spMkLst>
        </pc:spChg>
        <pc:picChg chg="mod">
          <ac:chgData name="Stewart Gale" userId="3647ddd2-6040-41ae-a96d-232c23482af8" providerId="ADAL" clId="{345F9994-33C8-40AC-9924-152CDCEB3280}" dt="2021-12-19T10:40:46.343" v="14" actId="1076"/>
          <ac:picMkLst>
            <pc:docMk/>
            <pc:sldMk cId="1505728882" sldId="263"/>
            <ac:picMk id="4" creationId="{00000000-0000-0000-0000-000000000000}"/>
          </ac:picMkLst>
        </pc:picChg>
        <pc:cxnChg chg="add mod">
          <ac:chgData name="Stewart Gale" userId="3647ddd2-6040-41ae-a96d-232c23482af8" providerId="ADAL" clId="{345F9994-33C8-40AC-9924-152CDCEB3280}" dt="2021-12-19T10:42:32.747" v="45" actId="208"/>
          <ac:cxnSpMkLst>
            <pc:docMk/>
            <pc:sldMk cId="1505728882" sldId="263"/>
            <ac:cxnSpMk id="6" creationId="{E697E448-5F83-4574-BCCE-CE2E30B9FE56}"/>
          </ac:cxnSpMkLst>
        </pc:cxnChg>
        <pc:cxnChg chg="add mod">
          <ac:chgData name="Stewart Gale" userId="3647ddd2-6040-41ae-a96d-232c23482af8" providerId="ADAL" clId="{345F9994-33C8-40AC-9924-152CDCEB3280}" dt="2021-12-19T10:42:32.747" v="45" actId="208"/>
          <ac:cxnSpMkLst>
            <pc:docMk/>
            <pc:sldMk cId="1505728882" sldId="263"/>
            <ac:cxnSpMk id="9" creationId="{CD9A393E-35F6-496C-B46B-9DAD628ACBD2}"/>
          </ac:cxnSpMkLst>
        </pc:cxnChg>
        <pc:cxnChg chg="add mod">
          <ac:chgData name="Stewart Gale" userId="3647ddd2-6040-41ae-a96d-232c23482af8" providerId="ADAL" clId="{345F9994-33C8-40AC-9924-152CDCEB3280}" dt="2021-12-19T10:42:32.747" v="45" actId="208"/>
          <ac:cxnSpMkLst>
            <pc:docMk/>
            <pc:sldMk cId="1505728882" sldId="263"/>
            <ac:cxnSpMk id="12" creationId="{71117563-2102-424D-B2EE-2EC93E6CBD62}"/>
          </ac:cxnSpMkLst>
        </pc:cxnChg>
      </pc:sldChg>
      <pc:sldChg chg="addSp modSp mod modAnim">
        <pc:chgData name="Stewart Gale" userId="3647ddd2-6040-41ae-a96d-232c23482af8" providerId="ADAL" clId="{345F9994-33C8-40AC-9924-152CDCEB3280}" dt="2021-12-19T10:48:02.141" v="82" actId="20577"/>
        <pc:sldMkLst>
          <pc:docMk/>
          <pc:sldMk cId="2571262257" sldId="264"/>
        </pc:sldMkLst>
        <pc:spChg chg="add mod">
          <ac:chgData name="Stewart Gale" userId="3647ddd2-6040-41ae-a96d-232c23482af8" providerId="ADAL" clId="{345F9994-33C8-40AC-9924-152CDCEB3280}" dt="2021-12-19T10:44:08.500" v="73" actId="14100"/>
          <ac:spMkLst>
            <pc:docMk/>
            <pc:sldMk cId="2571262257" sldId="264"/>
            <ac:spMk id="14" creationId="{1F503209-A287-467E-A96D-55F9008EAB7F}"/>
          </ac:spMkLst>
        </pc:spChg>
        <pc:spChg chg="add mod">
          <ac:chgData name="Stewart Gale" userId="3647ddd2-6040-41ae-a96d-232c23482af8" providerId="ADAL" clId="{345F9994-33C8-40AC-9924-152CDCEB3280}" dt="2021-12-19T10:47:36.166" v="76" actId="14100"/>
          <ac:spMkLst>
            <pc:docMk/>
            <pc:sldMk cId="2571262257" sldId="264"/>
            <ac:spMk id="15" creationId="{3E4CC00A-95F7-4690-B16F-AFD64F078DF8}"/>
          </ac:spMkLst>
        </pc:spChg>
        <pc:spChg chg="add mod">
          <ac:chgData name="Stewart Gale" userId="3647ddd2-6040-41ae-a96d-232c23482af8" providerId="ADAL" clId="{345F9994-33C8-40AC-9924-152CDCEB3280}" dt="2021-12-19T10:48:02.141" v="82" actId="20577"/>
          <ac:spMkLst>
            <pc:docMk/>
            <pc:sldMk cId="2571262257" sldId="264"/>
            <ac:spMk id="16" creationId="{75C234B0-24D1-4BC9-A61F-E71B23349E1E}"/>
          </ac:spMkLst>
        </pc:spChg>
        <pc:picChg chg="mod">
          <ac:chgData name="Stewart Gale" userId="3647ddd2-6040-41ae-a96d-232c23482af8" providerId="ADAL" clId="{345F9994-33C8-40AC-9924-152CDCEB3280}" dt="2021-12-19T10:41:49.289" v="34" actId="1076"/>
          <ac:picMkLst>
            <pc:docMk/>
            <pc:sldMk cId="2571262257" sldId="264"/>
            <ac:picMk id="4" creationId="{00000000-0000-0000-0000-000000000000}"/>
          </ac:picMkLst>
        </pc:picChg>
        <pc:cxnChg chg="add mod">
          <ac:chgData name="Stewart Gale" userId="3647ddd2-6040-41ae-a96d-232c23482af8" providerId="ADAL" clId="{345F9994-33C8-40AC-9924-152CDCEB3280}" dt="2021-12-19T10:42:25.056" v="43" actId="208"/>
          <ac:cxnSpMkLst>
            <pc:docMk/>
            <pc:sldMk cId="2571262257" sldId="264"/>
            <ac:cxnSpMk id="6" creationId="{3774BC08-740B-4F81-B024-7927C0FF7D1E}"/>
          </ac:cxnSpMkLst>
        </pc:cxnChg>
        <pc:cxnChg chg="add mod">
          <ac:chgData name="Stewart Gale" userId="3647ddd2-6040-41ae-a96d-232c23482af8" providerId="ADAL" clId="{345F9994-33C8-40AC-9924-152CDCEB3280}" dt="2021-12-19T10:42:25.056" v="43" actId="208"/>
          <ac:cxnSpMkLst>
            <pc:docMk/>
            <pc:sldMk cId="2571262257" sldId="264"/>
            <ac:cxnSpMk id="7" creationId="{D662284C-B7F9-4BF8-85E5-DDFB1556CD29}"/>
          </ac:cxnSpMkLst>
        </pc:cxnChg>
        <pc:cxnChg chg="add mod">
          <ac:chgData name="Stewart Gale" userId="3647ddd2-6040-41ae-a96d-232c23482af8" providerId="ADAL" clId="{345F9994-33C8-40AC-9924-152CDCEB3280}" dt="2021-12-19T10:42:25.056" v="43" actId="208"/>
          <ac:cxnSpMkLst>
            <pc:docMk/>
            <pc:sldMk cId="2571262257" sldId="264"/>
            <ac:cxnSpMk id="12" creationId="{0C3005A3-68FE-4312-BF35-DD82DD5D9DDC}"/>
          </ac:cxnSpMkLst>
        </pc:cxnChg>
      </pc:sldChg>
      <pc:sldChg chg="modSp mod">
        <pc:chgData name="Stewart Gale" userId="3647ddd2-6040-41ae-a96d-232c23482af8" providerId="ADAL" clId="{345F9994-33C8-40AC-9924-152CDCEB3280}" dt="2021-12-19T10:40:25.802" v="10" actId="14100"/>
        <pc:sldMkLst>
          <pc:docMk/>
          <pc:sldMk cId="3374778065" sldId="265"/>
        </pc:sldMkLst>
        <pc:spChg chg="mod">
          <ac:chgData name="Stewart Gale" userId="3647ddd2-6040-41ae-a96d-232c23482af8" providerId="ADAL" clId="{345F9994-33C8-40AC-9924-152CDCEB3280}" dt="2021-12-19T10:40:06.467" v="5" actId="1076"/>
          <ac:spMkLst>
            <pc:docMk/>
            <pc:sldMk cId="3374778065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345F9994-33C8-40AC-9924-152CDCEB3280}" dt="2021-12-19T10:40:21.518" v="9" actId="1076"/>
          <ac:spMkLst>
            <pc:docMk/>
            <pc:sldMk cId="3374778065" sldId="265"/>
            <ac:spMk id="7" creationId="{00000000-0000-0000-0000-000000000000}"/>
          </ac:spMkLst>
        </pc:spChg>
        <pc:picChg chg="mod">
          <ac:chgData name="Stewart Gale" userId="3647ddd2-6040-41ae-a96d-232c23482af8" providerId="ADAL" clId="{345F9994-33C8-40AC-9924-152CDCEB3280}" dt="2021-12-19T10:40:25.802" v="10" actId="14100"/>
          <ac:picMkLst>
            <pc:docMk/>
            <pc:sldMk cId="3374778065" sldId="265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0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84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6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89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86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758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4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44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98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76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41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01AC0-4448-49DE-B98F-4B1B855F85A8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5CD4A-94B9-4DE6-8C97-E96D498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4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62"/>
          <a:stretch/>
        </p:blipFill>
        <p:spPr bwMode="auto">
          <a:xfrm>
            <a:off x="203737" y="83127"/>
            <a:ext cx="5293747" cy="46495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3737" y="4880893"/>
            <a:ext cx="4079338" cy="179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Estimate the rate of change when: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2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8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12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3" t="31826" r="3381" b="13215"/>
          <a:stretch/>
        </p:blipFill>
        <p:spPr bwMode="auto">
          <a:xfrm>
            <a:off x="6096000" y="191359"/>
            <a:ext cx="5415157" cy="4541353"/>
          </a:xfrm>
          <a:prstGeom prst="rect">
            <a:avLst/>
          </a:prstGeom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42446" y="4880893"/>
            <a:ext cx="4149759" cy="179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Estimate the rate of change when: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4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8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10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1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6626" t="18279" r="36007" b="12055"/>
          <a:stretch/>
        </p:blipFill>
        <p:spPr bwMode="auto">
          <a:xfrm>
            <a:off x="287020" y="110836"/>
            <a:ext cx="5626100" cy="51460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17318" t="15802" r="34359" b="14212"/>
          <a:stretch/>
        </p:blipFill>
        <p:spPr bwMode="auto">
          <a:xfrm>
            <a:off x="6527338" y="110836"/>
            <a:ext cx="5377642" cy="51460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359642" y="5264743"/>
            <a:ext cx="4068272" cy="1593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Estimate the rate of change when: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2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8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11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49751" y="5279363"/>
            <a:ext cx="4068271" cy="1578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Estimate the rate of change when: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5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10 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20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7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3259" y="2261061"/>
            <a:ext cx="81520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83905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62"/>
          <a:stretch/>
        </p:blipFill>
        <p:spPr bwMode="auto">
          <a:xfrm>
            <a:off x="192653" y="0"/>
            <a:ext cx="6628765" cy="64865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21418" y="1428342"/>
            <a:ext cx="5370582" cy="3568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Estimate the rate of change when: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t = 2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ii) t = 8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ii) t = 12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815248" y="2831335"/>
            <a:ext cx="1344058" cy="1972019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857041" y="2853369"/>
            <a:ext cx="2442073" cy="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387248" y="627961"/>
            <a:ext cx="1111009" cy="2798284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330729" y="2207038"/>
            <a:ext cx="1630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2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37225" y="3601832"/>
            <a:ext cx="1630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0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37225" y="4904334"/>
            <a:ext cx="184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2.5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6977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3" t="31826" r="3381" b="13215"/>
          <a:stretch/>
        </p:blipFill>
        <p:spPr bwMode="auto">
          <a:xfrm>
            <a:off x="132201" y="429658"/>
            <a:ext cx="6791325" cy="5821017"/>
          </a:xfrm>
          <a:prstGeom prst="rect">
            <a:avLst/>
          </a:prstGeom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44712" y="1428342"/>
            <a:ext cx="5147287" cy="3568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Estimate the rate of change when: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t = 4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ii) t = 8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ii) t = 10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16820" y="1815153"/>
            <a:ext cx="1780703" cy="2402005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990642" y="2115731"/>
            <a:ext cx="1421175" cy="11017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4111922" y="253390"/>
            <a:ext cx="1024570" cy="3203153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551068" y="2372291"/>
            <a:ext cx="209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1.75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57564" y="3767085"/>
            <a:ext cx="2319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-2.25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952" y="5098759"/>
            <a:ext cx="150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0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0537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6626" t="18279" r="36007" b="12055"/>
          <a:stretch/>
        </p:blipFill>
        <p:spPr bwMode="auto">
          <a:xfrm>
            <a:off x="298104" y="282633"/>
            <a:ext cx="6607002" cy="61119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7043651" y="445527"/>
            <a:ext cx="4682836" cy="3669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Estimate the rate of change when:</a:t>
            </a:r>
            <a:endParaRPr lang="en-GB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2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8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11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97E448-5F83-4574-BCCE-CE2E30B9FE56}"/>
              </a:ext>
            </a:extLst>
          </p:cNvPr>
          <p:cNvCxnSpPr>
            <a:cxnSpLocks/>
          </p:cNvCxnSpPr>
          <p:nvPr/>
        </p:nvCxnSpPr>
        <p:spPr>
          <a:xfrm>
            <a:off x="1274618" y="2280324"/>
            <a:ext cx="897775" cy="2940069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D9A393E-35F6-496C-B46B-9DAD628ACBD2}"/>
              </a:ext>
            </a:extLst>
          </p:cNvPr>
          <p:cNvCxnSpPr>
            <a:cxnSpLocks/>
          </p:cNvCxnSpPr>
          <p:nvPr/>
        </p:nvCxnSpPr>
        <p:spPr>
          <a:xfrm flipH="1">
            <a:off x="2388524" y="3491345"/>
            <a:ext cx="760384" cy="2310939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117563-2102-424D-B2EE-2EC93E6CBD62}"/>
              </a:ext>
            </a:extLst>
          </p:cNvPr>
          <p:cNvCxnSpPr>
            <a:cxnSpLocks/>
          </p:cNvCxnSpPr>
          <p:nvPr/>
        </p:nvCxnSpPr>
        <p:spPr>
          <a:xfrm flipH="1">
            <a:off x="5292439" y="3003665"/>
            <a:ext cx="1518456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99818B0-29D7-48D1-877F-0A90C055ED7D}"/>
              </a:ext>
            </a:extLst>
          </p:cNvPr>
          <p:cNvSpPr txBox="1"/>
          <p:nvPr/>
        </p:nvSpPr>
        <p:spPr>
          <a:xfrm>
            <a:off x="9122188" y="1633993"/>
            <a:ext cx="1630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-3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5D7A2D-3636-42EB-8AC3-2DDFF152B9FE}"/>
              </a:ext>
            </a:extLst>
          </p:cNvPr>
          <p:cNvSpPr txBox="1"/>
          <p:nvPr/>
        </p:nvSpPr>
        <p:spPr>
          <a:xfrm>
            <a:off x="9122188" y="3028787"/>
            <a:ext cx="2061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3.5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6CF11B-35A7-478A-B1C0-A11B2B3C3428}"/>
              </a:ext>
            </a:extLst>
          </p:cNvPr>
          <p:cNvSpPr txBox="1"/>
          <p:nvPr/>
        </p:nvSpPr>
        <p:spPr>
          <a:xfrm>
            <a:off x="9449155" y="4323648"/>
            <a:ext cx="184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0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057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7318" t="15802" r="34359" b="14212"/>
          <a:stretch/>
        </p:blipFill>
        <p:spPr bwMode="auto">
          <a:xfrm>
            <a:off x="342669" y="87773"/>
            <a:ext cx="6807200" cy="6571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7254240" y="391857"/>
            <a:ext cx="4765964" cy="2847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Estimate the rate of change when:</a:t>
            </a:r>
            <a:endParaRPr lang="en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5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10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 = 20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74BC08-740B-4F81-B024-7927C0FF7D1E}"/>
              </a:ext>
            </a:extLst>
          </p:cNvPr>
          <p:cNvCxnSpPr>
            <a:cxnSpLocks/>
          </p:cNvCxnSpPr>
          <p:nvPr/>
        </p:nvCxnSpPr>
        <p:spPr>
          <a:xfrm>
            <a:off x="1208117" y="3973484"/>
            <a:ext cx="1269076" cy="142424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62284C-B7F9-4BF8-85E5-DDFB1556CD29}"/>
              </a:ext>
            </a:extLst>
          </p:cNvPr>
          <p:cNvCxnSpPr>
            <a:cxnSpLocks/>
          </p:cNvCxnSpPr>
          <p:nvPr/>
        </p:nvCxnSpPr>
        <p:spPr>
          <a:xfrm flipH="1">
            <a:off x="2227811" y="4605251"/>
            <a:ext cx="1856510" cy="14907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3005A3-68FE-4312-BF35-DD82DD5D9DDC}"/>
              </a:ext>
            </a:extLst>
          </p:cNvPr>
          <p:cNvCxnSpPr>
            <a:cxnSpLocks/>
          </p:cNvCxnSpPr>
          <p:nvPr/>
        </p:nvCxnSpPr>
        <p:spPr>
          <a:xfrm>
            <a:off x="4467167" y="4436091"/>
            <a:ext cx="2233353" cy="13052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F503209-A287-467E-A96D-55F9008EAB7F}"/>
              </a:ext>
            </a:extLst>
          </p:cNvPr>
          <p:cNvSpPr txBox="1"/>
          <p:nvPr/>
        </p:nvSpPr>
        <p:spPr>
          <a:xfrm>
            <a:off x="9200795" y="1032172"/>
            <a:ext cx="1899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-1.1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4CC00A-95F7-4690-B16F-AFD64F078DF8}"/>
              </a:ext>
            </a:extLst>
          </p:cNvPr>
          <p:cNvSpPr txBox="1"/>
          <p:nvPr/>
        </p:nvSpPr>
        <p:spPr>
          <a:xfrm>
            <a:off x="9207291" y="2426966"/>
            <a:ext cx="1970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0.9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C234B0-24D1-4BC9-A61F-E71B23349E1E}"/>
              </a:ext>
            </a:extLst>
          </p:cNvPr>
          <p:cNvSpPr txBox="1"/>
          <p:nvPr/>
        </p:nvSpPr>
        <p:spPr>
          <a:xfrm>
            <a:off x="9207291" y="3729468"/>
            <a:ext cx="184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00FF"/>
                </a:solidFill>
              </a:rPr>
              <a:t>0.6 m/s</a:t>
            </a:r>
            <a:r>
              <a:rPr lang="en-GB" sz="3600" baseline="300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7126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248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2017-05-02T07:02:42Z</dcterms:created>
  <dcterms:modified xsi:type="dcterms:W3CDTF">2021-12-19T10:48:04Z</dcterms:modified>
</cp:coreProperties>
</file>