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713" r:id="rId2"/>
    <p:sldId id="692" r:id="rId3"/>
    <p:sldId id="716" r:id="rId4"/>
    <p:sldId id="712" r:id="rId5"/>
    <p:sldId id="693" r:id="rId6"/>
    <p:sldId id="696" r:id="rId7"/>
    <p:sldId id="697" r:id="rId8"/>
    <p:sldId id="717" r:id="rId9"/>
    <p:sldId id="718" r:id="rId10"/>
    <p:sldId id="720" r:id="rId11"/>
    <p:sldId id="721" r:id="rId12"/>
    <p:sldId id="71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0792E7-7B03-4CBB-A93D-4103317B1552}" v="6" dt="2024-03-12T11:45:39.7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90" autoAdjust="0"/>
    <p:restoredTop sz="88534" autoAdjust="0"/>
  </p:normalViewPr>
  <p:slideViewPr>
    <p:cSldViewPr>
      <p:cViewPr varScale="1">
        <p:scale>
          <a:sx n="89" d="100"/>
          <a:sy n="89" d="100"/>
        </p:scale>
        <p:origin x="72" y="14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BE10D4F-124A-463B-B900-B72CAFD9E7FA}"/>
    <pc:docChg chg="undo custSel addSld modSld sldOrd modMainMaster modNotesMaster">
      <pc:chgData name="Stewart Gale" userId="3647ddd2-6040-41ae-a96d-232c23482af8" providerId="ADAL" clId="{3BE10D4F-124A-463B-B900-B72CAFD9E7FA}" dt="2023-08-23T11:47:10.973" v="787" actId="1076"/>
      <pc:docMkLst>
        <pc:docMk/>
      </pc:docMkLst>
      <pc:sldChg chg="addSp delSp modSp mod">
        <pc:chgData name="Stewart Gale" userId="3647ddd2-6040-41ae-a96d-232c23482af8" providerId="ADAL" clId="{3BE10D4F-124A-463B-B900-B72CAFD9E7FA}" dt="2023-08-22T14:40:53.247" v="83" actId="1076"/>
        <pc:sldMkLst>
          <pc:docMk/>
          <pc:sldMk cId="2619828667" sldId="692"/>
        </pc:sldMkLst>
        <pc:spChg chg="add del mod topLvl">
          <ac:chgData name="Stewart Gale" userId="3647ddd2-6040-41ae-a96d-232c23482af8" providerId="ADAL" clId="{3BE10D4F-124A-463B-B900-B72CAFD9E7FA}" dt="2023-08-22T14:38:00.020" v="34" actId="478"/>
          <ac:spMkLst>
            <pc:docMk/>
            <pc:sldMk cId="2619828667" sldId="692"/>
            <ac:spMk id="3" creationId="{00000000-0000-0000-0000-000000000000}"/>
          </ac:spMkLst>
        </pc:spChg>
        <pc:spChg chg="mod">
          <ac:chgData name="Stewart Gale" userId="3647ddd2-6040-41ae-a96d-232c23482af8" providerId="ADAL" clId="{3BE10D4F-124A-463B-B900-B72CAFD9E7FA}" dt="2023-08-22T14:40:53.247" v="83" actId="1076"/>
          <ac:spMkLst>
            <pc:docMk/>
            <pc:sldMk cId="2619828667" sldId="692"/>
            <ac:spMk id="6" creationId="{00000000-0000-0000-0000-000000000000}"/>
          </ac:spMkLst>
        </pc:spChg>
        <pc:spChg chg="mod">
          <ac:chgData name="Stewart Gale" userId="3647ddd2-6040-41ae-a96d-232c23482af8" providerId="ADAL" clId="{3BE10D4F-124A-463B-B900-B72CAFD9E7FA}" dt="2023-08-22T14:40:40.358" v="81" actId="113"/>
          <ac:spMkLst>
            <pc:docMk/>
            <pc:sldMk cId="2619828667" sldId="692"/>
            <ac:spMk id="11" creationId="{00000000-0000-0000-0000-000000000000}"/>
          </ac:spMkLst>
        </pc:spChg>
        <pc:spChg chg="add mod">
          <ac:chgData name="Stewart Gale" userId="3647ddd2-6040-41ae-a96d-232c23482af8" providerId="ADAL" clId="{3BE10D4F-124A-463B-B900-B72CAFD9E7FA}" dt="2023-08-22T14:40:31.316" v="78" actId="114"/>
          <ac:spMkLst>
            <pc:docMk/>
            <pc:sldMk cId="2619828667" sldId="692"/>
            <ac:spMk id="13" creationId="{7A2904A2-F2C3-B349-7545-B75B252EBCA6}"/>
          </ac:spMkLst>
        </pc:spChg>
        <pc:spChg chg="mod">
          <ac:chgData name="Stewart Gale" userId="3647ddd2-6040-41ae-a96d-232c23482af8" providerId="ADAL" clId="{3BE10D4F-124A-463B-B900-B72CAFD9E7FA}" dt="2023-08-22T14:39:46.982" v="69" actId="1076"/>
          <ac:spMkLst>
            <pc:docMk/>
            <pc:sldMk cId="2619828667" sldId="692"/>
            <ac:spMk id="39" creationId="{00000000-0000-0000-0000-000000000000}"/>
          </ac:spMkLst>
        </pc:spChg>
        <pc:spChg chg="mod">
          <ac:chgData name="Stewart Gale" userId="3647ddd2-6040-41ae-a96d-232c23482af8" providerId="ADAL" clId="{3BE10D4F-124A-463B-B900-B72CAFD9E7FA}" dt="2023-08-22T14:39:46.982" v="69" actId="1076"/>
          <ac:spMkLst>
            <pc:docMk/>
            <pc:sldMk cId="2619828667" sldId="692"/>
            <ac:spMk id="40" creationId="{00000000-0000-0000-0000-000000000000}"/>
          </ac:spMkLst>
        </pc:spChg>
        <pc:grpChg chg="add del mod">
          <ac:chgData name="Stewart Gale" userId="3647ddd2-6040-41ae-a96d-232c23482af8" providerId="ADAL" clId="{3BE10D4F-124A-463B-B900-B72CAFD9E7FA}" dt="2023-08-22T14:37:35.175" v="26" actId="478"/>
          <ac:grpSpMkLst>
            <pc:docMk/>
            <pc:sldMk cId="2619828667" sldId="692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3BE10D4F-124A-463B-B900-B72CAFD9E7FA}" dt="2023-08-22T14:39:46.982" v="69" actId="1076"/>
          <ac:grpSpMkLst>
            <pc:docMk/>
            <pc:sldMk cId="2619828667" sldId="692"/>
            <ac:grpSpMk id="8" creationId="{00000000-0000-0000-0000-000000000000}"/>
          </ac:grpSpMkLst>
        </pc:grpChg>
        <pc:grpChg chg="mod">
          <ac:chgData name="Stewart Gale" userId="3647ddd2-6040-41ae-a96d-232c23482af8" providerId="ADAL" clId="{3BE10D4F-124A-463B-B900-B72CAFD9E7FA}" dt="2023-08-22T14:39:46.982" v="69" actId="1076"/>
          <ac:grpSpMkLst>
            <pc:docMk/>
            <pc:sldMk cId="2619828667" sldId="692"/>
            <ac:grpSpMk id="25" creationId="{00000000-0000-0000-0000-000000000000}"/>
          </ac:grpSpMkLst>
        </pc:grpChg>
        <pc:grpChg chg="mod">
          <ac:chgData name="Stewart Gale" userId="3647ddd2-6040-41ae-a96d-232c23482af8" providerId="ADAL" clId="{3BE10D4F-124A-463B-B900-B72CAFD9E7FA}" dt="2023-08-22T14:39:46.982" v="69" actId="1076"/>
          <ac:grpSpMkLst>
            <pc:docMk/>
            <pc:sldMk cId="2619828667" sldId="692"/>
            <ac:grpSpMk id="36" creationId="{00000000-0000-0000-0000-000000000000}"/>
          </ac:grpSpMkLst>
        </pc:grpChg>
        <pc:picChg chg="mod">
          <ac:chgData name="Stewart Gale" userId="3647ddd2-6040-41ae-a96d-232c23482af8" providerId="ADAL" clId="{3BE10D4F-124A-463B-B900-B72CAFD9E7FA}" dt="2023-08-22T14:39:46.982" v="69" actId="1076"/>
          <ac:picMkLst>
            <pc:docMk/>
            <pc:sldMk cId="2619828667" sldId="692"/>
            <ac:picMk id="5" creationId="{00000000-0000-0000-0000-000000000000}"/>
          </ac:picMkLst>
        </pc:picChg>
        <pc:cxnChg chg="del mod topLvl">
          <ac:chgData name="Stewart Gale" userId="3647ddd2-6040-41ae-a96d-232c23482af8" providerId="ADAL" clId="{3BE10D4F-124A-463B-B900-B72CAFD9E7FA}" dt="2023-08-22T14:37:35.175" v="26" actId="478"/>
          <ac:cxnSpMkLst>
            <pc:docMk/>
            <pc:sldMk cId="2619828667" sldId="692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2T14:39:46.982" v="69" actId="1076"/>
          <ac:cxnSpMkLst>
            <pc:docMk/>
            <pc:sldMk cId="2619828667" sldId="692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2619828667" sldId="692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2619828667" sldId="692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2T14:39:46.982" v="69" actId="1076"/>
          <ac:cxnSpMkLst>
            <pc:docMk/>
            <pc:sldMk cId="2619828667" sldId="692"/>
            <ac:cxnSpMk id="23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2T14:39:46.982" v="69" actId="1076"/>
          <ac:cxnSpMkLst>
            <pc:docMk/>
            <pc:sldMk cId="2619828667" sldId="692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2619828667" sldId="692"/>
            <ac:cxnSpMk id="26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2619828667" sldId="692"/>
            <ac:cxnSpMk id="27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2619828667" sldId="692"/>
            <ac:cxnSpMk id="37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2619828667" sldId="692"/>
            <ac:cxnSpMk id="38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3BE10D4F-124A-463B-B900-B72CAFD9E7FA}" dt="2023-08-23T03:38:09.774" v="464"/>
        <pc:sldMkLst>
          <pc:docMk/>
          <pc:sldMk cId="2249847224" sldId="693"/>
        </pc:sldMkLst>
        <pc:spChg chg="mod">
          <ac:chgData name="Stewart Gale" userId="3647ddd2-6040-41ae-a96d-232c23482af8" providerId="ADAL" clId="{3BE10D4F-124A-463B-B900-B72CAFD9E7FA}" dt="2023-08-22T14:36:18.554" v="0"/>
          <ac:spMkLst>
            <pc:docMk/>
            <pc:sldMk cId="2249847224" sldId="693"/>
            <ac:spMk id="3" creationId="{00000000-0000-0000-0000-000000000000}"/>
          </ac:spMkLst>
        </pc:spChg>
        <pc:spChg chg="mod">
          <ac:chgData name="Stewart Gale" userId="3647ddd2-6040-41ae-a96d-232c23482af8" providerId="ADAL" clId="{3BE10D4F-124A-463B-B900-B72CAFD9E7FA}" dt="2023-08-23T03:38:01.165" v="462" actId="20577"/>
          <ac:spMkLst>
            <pc:docMk/>
            <pc:sldMk cId="2249847224" sldId="693"/>
            <ac:spMk id="5" creationId="{00000000-0000-0000-0000-000000000000}"/>
          </ac:spMkLst>
        </pc:spChg>
        <pc:spChg chg="mod">
          <ac:chgData name="Stewart Gale" userId="3647ddd2-6040-41ae-a96d-232c23482af8" providerId="ADAL" clId="{3BE10D4F-124A-463B-B900-B72CAFD9E7FA}" dt="2023-08-23T03:37:52.778" v="455" actId="1076"/>
          <ac:spMkLst>
            <pc:docMk/>
            <pc:sldMk cId="2249847224" sldId="693"/>
            <ac:spMk id="6" creationId="{00000000-0000-0000-0000-000000000000}"/>
          </ac:spMkLst>
        </pc:spChg>
        <pc:spChg chg="del mod">
          <ac:chgData name="Stewart Gale" userId="3647ddd2-6040-41ae-a96d-232c23482af8" providerId="ADAL" clId="{3BE10D4F-124A-463B-B900-B72CAFD9E7FA}" dt="2023-08-23T03:35:44.420" v="406" actId="478"/>
          <ac:spMkLst>
            <pc:docMk/>
            <pc:sldMk cId="2249847224" sldId="693"/>
            <ac:spMk id="7" creationId="{00000000-0000-0000-0000-000000000000}"/>
          </ac:spMkLst>
        </pc:spChg>
        <pc:spChg chg="del mod">
          <ac:chgData name="Stewart Gale" userId="3647ddd2-6040-41ae-a96d-232c23482af8" providerId="ADAL" clId="{3BE10D4F-124A-463B-B900-B72CAFD9E7FA}" dt="2023-08-23T03:35:46.528" v="407" actId="478"/>
          <ac:spMkLst>
            <pc:docMk/>
            <pc:sldMk cId="2249847224" sldId="693"/>
            <ac:spMk id="8" creationId="{00000000-0000-0000-0000-000000000000}"/>
          </ac:spMkLst>
        </pc:spChg>
        <pc:spChg chg="mod">
          <ac:chgData name="Stewart Gale" userId="3647ddd2-6040-41ae-a96d-232c23482af8" providerId="ADAL" clId="{3BE10D4F-124A-463B-B900-B72CAFD9E7FA}" dt="2023-08-23T03:37:38.734" v="451" actId="207"/>
          <ac:spMkLst>
            <pc:docMk/>
            <pc:sldMk cId="2249847224" sldId="693"/>
            <ac:spMk id="9" creationId="{00000000-0000-0000-0000-000000000000}"/>
          </ac:spMkLst>
        </pc:spChg>
        <pc:spChg chg="add mod">
          <ac:chgData name="Stewart Gale" userId="3647ddd2-6040-41ae-a96d-232c23482af8" providerId="ADAL" clId="{3BE10D4F-124A-463B-B900-B72CAFD9E7FA}" dt="2023-08-23T03:36:16.039" v="424" actId="14100"/>
          <ac:spMkLst>
            <pc:docMk/>
            <pc:sldMk cId="2249847224" sldId="693"/>
            <ac:spMk id="10" creationId="{74E1F8DD-08B3-F060-964F-D39F283D7EBE}"/>
          </ac:spMkLst>
        </pc:spChg>
        <pc:spChg chg="add mod">
          <ac:chgData name="Stewart Gale" userId="3647ddd2-6040-41ae-a96d-232c23482af8" providerId="ADAL" clId="{3BE10D4F-124A-463B-B900-B72CAFD9E7FA}" dt="2023-08-23T03:36:29.533" v="428" actId="20577"/>
          <ac:spMkLst>
            <pc:docMk/>
            <pc:sldMk cId="2249847224" sldId="693"/>
            <ac:spMk id="11" creationId="{9BD001D7-4D99-C2D1-BFAA-273919A08BA0}"/>
          </ac:spMkLst>
        </pc:spChg>
        <pc:spChg chg="add mod">
          <ac:chgData name="Stewart Gale" userId="3647ddd2-6040-41ae-a96d-232c23482af8" providerId="ADAL" clId="{3BE10D4F-124A-463B-B900-B72CAFD9E7FA}" dt="2023-08-23T03:37:47.128" v="454" actId="113"/>
          <ac:spMkLst>
            <pc:docMk/>
            <pc:sldMk cId="2249847224" sldId="693"/>
            <ac:spMk id="13" creationId="{33D5F0D0-814A-9611-79E7-8D72DF43928A}"/>
          </ac:spMkLst>
        </pc:spChg>
        <pc:spChg chg="add mod">
          <ac:chgData name="Stewart Gale" userId="3647ddd2-6040-41ae-a96d-232c23482af8" providerId="ADAL" clId="{3BE10D4F-124A-463B-B900-B72CAFD9E7FA}" dt="2023-08-23T03:37:44.426" v="453" actId="113"/>
          <ac:spMkLst>
            <pc:docMk/>
            <pc:sldMk cId="2249847224" sldId="693"/>
            <ac:spMk id="15" creationId="{DE15D33F-30E6-C882-3179-072FE9C75059}"/>
          </ac:spMkLst>
        </pc:spChg>
        <pc:spChg chg="add mod">
          <ac:chgData name="Stewart Gale" userId="3647ddd2-6040-41ae-a96d-232c23482af8" providerId="ADAL" clId="{3BE10D4F-124A-463B-B900-B72CAFD9E7FA}" dt="2023-08-23T03:37:35.597" v="450" actId="207"/>
          <ac:spMkLst>
            <pc:docMk/>
            <pc:sldMk cId="2249847224" sldId="693"/>
            <ac:spMk id="17" creationId="{E5E74469-6691-6645-CF75-41C663D5FFA5}"/>
          </ac:spMkLst>
        </pc:spChg>
        <pc:grpChg chg="del mod">
          <ac:chgData name="Stewart Gale" userId="3647ddd2-6040-41ae-a96d-232c23482af8" providerId="ADAL" clId="{3BE10D4F-124A-463B-B900-B72CAFD9E7FA}" dt="2023-08-23T03:35:18.462" v="389" actId="478"/>
          <ac:grpSpMkLst>
            <pc:docMk/>
            <pc:sldMk cId="2249847224" sldId="69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2249847224" sldId="693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3BE10D4F-124A-463B-B900-B72CAFD9E7FA}" dt="2023-08-23T11:32:13.675" v="555" actId="1036"/>
        <pc:sldMkLst>
          <pc:docMk/>
          <pc:sldMk cId="897841187" sldId="696"/>
        </pc:sldMkLst>
        <pc:spChg chg="mod topLvl">
          <ac:chgData name="Stewart Gale" userId="3647ddd2-6040-41ae-a96d-232c23482af8" providerId="ADAL" clId="{3BE10D4F-124A-463B-B900-B72CAFD9E7FA}" dt="2023-08-23T03:38:46.311" v="484" actId="1076"/>
          <ac:spMkLst>
            <pc:docMk/>
            <pc:sldMk cId="897841187" sldId="696"/>
            <ac:spMk id="3" creationId="{00000000-0000-0000-0000-000000000000}"/>
          </ac:spMkLst>
        </pc:spChg>
        <pc:spChg chg="mod">
          <ac:chgData name="Stewart Gale" userId="3647ddd2-6040-41ae-a96d-232c23482af8" providerId="ADAL" clId="{3BE10D4F-124A-463B-B900-B72CAFD9E7FA}" dt="2023-08-23T11:32:13.675" v="555" actId="1036"/>
          <ac:spMkLst>
            <pc:docMk/>
            <pc:sldMk cId="897841187" sldId="696"/>
            <ac:spMk id="5" creationId="{00000000-0000-0000-0000-000000000000}"/>
          </ac:spMkLst>
        </pc:spChg>
        <pc:spChg chg="mod topLvl">
          <ac:chgData name="Stewart Gale" userId="3647ddd2-6040-41ae-a96d-232c23482af8" providerId="ADAL" clId="{3BE10D4F-124A-463B-B900-B72CAFD9E7FA}" dt="2023-08-23T11:32:10.258" v="553" actId="1036"/>
          <ac:spMkLst>
            <pc:docMk/>
            <pc:sldMk cId="897841187" sldId="696"/>
            <ac:spMk id="10" creationId="{00000000-0000-0000-0000-000000000000}"/>
          </ac:spMkLst>
        </pc:spChg>
        <pc:spChg chg="mod topLvl">
          <ac:chgData name="Stewart Gale" userId="3647ddd2-6040-41ae-a96d-232c23482af8" providerId="ADAL" clId="{3BE10D4F-124A-463B-B900-B72CAFD9E7FA}" dt="2023-08-23T11:32:10.258" v="553" actId="1036"/>
          <ac:spMkLst>
            <pc:docMk/>
            <pc:sldMk cId="897841187" sldId="696"/>
            <ac:spMk id="11" creationId="{00000000-0000-0000-0000-000000000000}"/>
          </ac:spMkLst>
        </pc:spChg>
        <pc:spChg chg="mod topLvl">
          <ac:chgData name="Stewart Gale" userId="3647ddd2-6040-41ae-a96d-232c23482af8" providerId="ADAL" clId="{3BE10D4F-124A-463B-B900-B72CAFD9E7FA}" dt="2023-08-23T11:32:10.258" v="553" actId="1036"/>
          <ac:spMkLst>
            <pc:docMk/>
            <pc:sldMk cId="897841187" sldId="696"/>
            <ac:spMk id="12" creationId="{00000000-0000-0000-0000-000000000000}"/>
          </ac:spMkLst>
        </pc:spChg>
        <pc:spChg chg="mod">
          <ac:chgData name="Stewart Gale" userId="3647ddd2-6040-41ae-a96d-232c23482af8" providerId="ADAL" clId="{3BE10D4F-124A-463B-B900-B72CAFD9E7FA}" dt="2023-08-23T11:32:10.258" v="553" actId="1036"/>
          <ac:spMkLst>
            <pc:docMk/>
            <pc:sldMk cId="897841187" sldId="696"/>
            <ac:spMk id="13" creationId="{00000000-0000-0000-0000-000000000000}"/>
          </ac:spMkLst>
        </pc:spChg>
        <pc:spChg chg="mod">
          <ac:chgData name="Stewart Gale" userId="3647ddd2-6040-41ae-a96d-232c23482af8" providerId="ADAL" clId="{3BE10D4F-124A-463B-B900-B72CAFD9E7FA}" dt="2023-08-23T11:32:10.258" v="553" actId="1036"/>
          <ac:spMkLst>
            <pc:docMk/>
            <pc:sldMk cId="897841187" sldId="696"/>
            <ac:spMk id="16" creationId="{00000000-0000-0000-0000-000000000000}"/>
          </ac:spMkLst>
        </pc:spChg>
        <pc:spChg chg="add mod">
          <ac:chgData name="Stewart Gale" userId="3647ddd2-6040-41ae-a96d-232c23482af8" providerId="ADAL" clId="{3BE10D4F-124A-463B-B900-B72CAFD9E7FA}" dt="2023-08-23T11:32:10.258" v="553" actId="1036"/>
          <ac:spMkLst>
            <pc:docMk/>
            <pc:sldMk cId="897841187" sldId="696"/>
            <ac:spMk id="18" creationId="{3BB15CC7-76D6-1923-818B-8DCDB0795A44}"/>
          </ac:spMkLst>
        </pc:spChg>
        <pc:spChg chg="mod topLvl">
          <ac:chgData name="Stewart Gale" userId="3647ddd2-6040-41ae-a96d-232c23482af8" providerId="ADAL" clId="{3BE10D4F-124A-463B-B900-B72CAFD9E7FA}" dt="2023-08-23T11:32:10.258" v="553" actId="1036"/>
          <ac:spMkLst>
            <pc:docMk/>
            <pc:sldMk cId="897841187" sldId="696"/>
            <ac:spMk id="20" creationId="{00000000-0000-0000-0000-000000000000}"/>
          </ac:spMkLst>
        </pc:spChg>
        <pc:spChg chg="mod topLvl">
          <ac:chgData name="Stewart Gale" userId="3647ddd2-6040-41ae-a96d-232c23482af8" providerId="ADAL" clId="{3BE10D4F-124A-463B-B900-B72CAFD9E7FA}" dt="2023-08-23T11:32:10.258" v="553" actId="1036"/>
          <ac:spMkLst>
            <pc:docMk/>
            <pc:sldMk cId="897841187" sldId="696"/>
            <ac:spMk id="21" creationId="{00000000-0000-0000-0000-000000000000}"/>
          </ac:spMkLst>
        </pc:spChg>
        <pc:grpChg chg="del mod">
          <ac:chgData name="Stewart Gale" userId="3647ddd2-6040-41ae-a96d-232c23482af8" providerId="ADAL" clId="{3BE10D4F-124A-463B-B900-B72CAFD9E7FA}" dt="2023-08-23T03:38:20.115" v="466" actId="478"/>
          <ac:grpSpMkLst>
            <pc:docMk/>
            <pc:sldMk cId="897841187" sldId="696"/>
            <ac:grpSpMk id="2" creationId="{00000000-0000-0000-0000-000000000000}"/>
          </ac:grpSpMkLst>
        </pc:grpChg>
        <pc:grpChg chg="mod topLvl">
          <ac:chgData name="Stewart Gale" userId="3647ddd2-6040-41ae-a96d-232c23482af8" providerId="ADAL" clId="{3BE10D4F-124A-463B-B900-B72CAFD9E7FA}" dt="2023-08-23T11:32:10.258" v="553" actId="1036"/>
          <ac:grpSpMkLst>
            <pc:docMk/>
            <pc:sldMk cId="897841187" sldId="696"/>
            <ac:grpSpMk id="7" creationId="{00000000-0000-0000-0000-000000000000}"/>
          </ac:grpSpMkLst>
        </pc:grpChg>
        <pc:grpChg chg="add del mod">
          <ac:chgData name="Stewart Gale" userId="3647ddd2-6040-41ae-a96d-232c23482af8" providerId="ADAL" clId="{3BE10D4F-124A-463B-B900-B72CAFD9E7FA}" dt="2023-08-23T11:30:51.650" v="536" actId="165"/>
          <ac:grpSpMkLst>
            <pc:docMk/>
            <pc:sldMk cId="897841187" sldId="696"/>
            <ac:grpSpMk id="14" creationId="{B0021F88-3D1E-B5FE-E77E-67F8E27D9E22}"/>
          </ac:grpSpMkLst>
        </pc:grpChg>
        <pc:cxnChg chg="del mod topLvl">
          <ac:chgData name="Stewart Gale" userId="3647ddd2-6040-41ae-a96d-232c23482af8" providerId="ADAL" clId="{3BE10D4F-124A-463B-B900-B72CAFD9E7FA}" dt="2023-08-23T03:38:20.115" v="466" actId="478"/>
          <ac:cxnSpMkLst>
            <pc:docMk/>
            <pc:sldMk cId="897841187" sldId="696"/>
            <ac:cxnSpMk id="4" creationId="{00000000-0000-0000-0000-000000000000}"/>
          </ac:cxnSpMkLst>
        </pc:cxnChg>
        <pc:cxnChg chg="mod topLvl">
          <ac:chgData name="Stewart Gale" userId="3647ddd2-6040-41ae-a96d-232c23482af8" providerId="ADAL" clId="{3BE10D4F-124A-463B-B900-B72CAFD9E7FA}" dt="2023-08-23T11:32:10.258" v="553" actId="1036"/>
          <ac:cxnSpMkLst>
            <pc:docMk/>
            <pc:sldMk cId="897841187" sldId="696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3T11:30:51.650" v="536" actId="165"/>
          <ac:cxnSpMkLst>
            <pc:docMk/>
            <pc:sldMk cId="897841187" sldId="696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3T11:30:51.650" v="536" actId="165"/>
          <ac:cxnSpMkLst>
            <pc:docMk/>
            <pc:sldMk cId="897841187" sldId="696"/>
            <ac:cxnSpMk id="9" creationId="{00000000-0000-0000-0000-000000000000}"/>
          </ac:cxnSpMkLst>
        </pc:cxnChg>
        <pc:cxnChg chg="mod topLvl">
          <ac:chgData name="Stewart Gale" userId="3647ddd2-6040-41ae-a96d-232c23482af8" providerId="ADAL" clId="{3BE10D4F-124A-463B-B900-B72CAFD9E7FA}" dt="2023-08-23T11:32:10.258" v="553" actId="1036"/>
          <ac:cxnSpMkLst>
            <pc:docMk/>
            <pc:sldMk cId="897841187" sldId="696"/>
            <ac:cxnSpMk id="15" creationId="{00000000-0000-0000-0000-000000000000}"/>
          </ac:cxnSpMkLst>
        </pc:cxnChg>
        <pc:cxnChg chg="mod topLvl">
          <ac:chgData name="Stewart Gale" userId="3647ddd2-6040-41ae-a96d-232c23482af8" providerId="ADAL" clId="{3BE10D4F-124A-463B-B900-B72CAFD9E7FA}" dt="2023-08-23T11:32:10.258" v="553" actId="1036"/>
          <ac:cxnSpMkLst>
            <pc:docMk/>
            <pc:sldMk cId="897841187" sldId="696"/>
            <ac:cxnSpMk id="17" creationId="{00000000-0000-0000-0000-000000000000}"/>
          </ac:cxnSpMkLst>
        </pc:cxnChg>
      </pc:sldChg>
      <pc:sldChg chg="addSp delSp modSp mod ord delAnim">
        <pc:chgData name="Stewart Gale" userId="3647ddd2-6040-41ae-a96d-232c23482af8" providerId="ADAL" clId="{3BE10D4F-124A-463B-B900-B72CAFD9E7FA}" dt="2023-08-23T11:34:15.416" v="606" actId="1076"/>
        <pc:sldMkLst>
          <pc:docMk/>
          <pc:sldMk cId="3053921557" sldId="697"/>
        </pc:sldMkLst>
        <pc:spChg chg="mod">
          <ac:chgData name="Stewart Gale" userId="3647ddd2-6040-41ae-a96d-232c23482af8" providerId="ADAL" clId="{3BE10D4F-124A-463B-B900-B72CAFD9E7FA}" dt="2023-08-22T14:36:18.554" v="0"/>
          <ac:spMkLst>
            <pc:docMk/>
            <pc:sldMk cId="3053921557" sldId="697"/>
            <ac:spMk id="3" creationId="{00000000-0000-0000-0000-000000000000}"/>
          </ac:spMkLst>
        </pc:spChg>
        <pc:spChg chg="mod">
          <ac:chgData name="Stewart Gale" userId="3647ddd2-6040-41ae-a96d-232c23482af8" providerId="ADAL" clId="{3BE10D4F-124A-463B-B900-B72CAFD9E7FA}" dt="2023-08-23T11:34:15.416" v="606" actId="1076"/>
          <ac:spMkLst>
            <pc:docMk/>
            <pc:sldMk cId="3053921557" sldId="697"/>
            <ac:spMk id="5" creationId="{00000000-0000-0000-0000-000000000000}"/>
          </ac:spMkLst>
        </pc:spChg>
        <pc:spChg chg="del mod">
          <ac:chgData name="Stewart Gale" userId="3647ddd2-6040-41ae-a96d-232c23482af8" providerId="ADAL" clId="{3BE10D4F-124A-463B-B900-B72CAFD9E7FA}" dt="2023-08-23T11:33:13.653" v="563" actId="478"/>
          <ac:spMkLst>
            <pc:docMk/>
            <pc:sldMk cId="3053921557" sldId="697"/>
            <ac:spMk id="6" creationId="{00000000-0000-0000-0000-000000000000}"/>
          </ac:spMkLst>
        </pc:spChg>
        <pc:spChg chg="del mod">
          <ac:chgData name="Stewart Gale" userId="3647ddd2-6040-41ae-a96d-232c23482af8" providerId="ADAL" clId="{3BE10D4F-124A-463B-B900-B72CAFD9E7FA}" dt="2023-08-23T11:33:13.653" v="563" actId="478"/>
          <ac:spMkLst>
            <pc:docMk/>
            <pc:sldMk cId="3053921557" sldId="697"/>
            <ac:spMk id="7" creationId="{00000000-0000-0000-0000-000000000000}"/>
          </ac:spMkLst>
        </pc:spChg>
        <pc:spChg chg="add mod">
          <ac:chgData name="Stewart Gale" userId="3647ddd2-6040-41ae-a96d-232c23482af8" providerId="ADAL" clId="{3BE10D4F-124A-463B-B900-B72CAFD9E7FA}" dt="2023-08-23T11:34:04.926" v="603" actId="1076"/>
          <ac:spMkLst>
            <pc:docMk/>
            <pc:sldMk cId="3053921557" sldId="697"/>
            <ac:spMk id="9" creationId="{C2B86E97-36EB-0883-DE93-85BBDADC51BD}"/>
          </ac:spMkLst>
        </pc:spChg>
        <pc:spChg chg="del mod">
          <ac:chgData name="Stewart Gale" userId="3647ddd2-6040-41ae-a96d-232c23482af8" providerId="ADAL" clId="{3BE10D4F-124A-463B-B900-B72CAFD9E7FA}" dt="2023-08-23T11:33:13.653" v="563" actId="478"/>
          <ac:spMkLst>
            <pc:docMk/>
            <pc:sldMk cId="3053921557" sldId="697"/>
            <ac:spMk id="18" creationId="{00000000-0000-0000-0000-000000000000}"/>
          </ac:spMkLst>
        </pc:spChg>
        <pc:grpChg chg="del mod">
          <ac:chgData name="Stewart Gale" userId="3647ddd2-6040-41ae-a96d-232c23482af8" providerId="ADAL" clId="{3BE10D4F-124A-463B-B900-B72CAFD9E7FA}" dt="2023-08-23T11:33:00.095" v="558" actId="478"/>
          <ac:grpSpMkLst>
            <pc:docMk/>
            <pc:sldMk cId="3053921557" sldId="697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3053921557" sldId="697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3BE10D4F-124A-463B-B900-B72CAFD9E7FA}" dt="2023-08-23T03:35:12.652" v="388" actId="113"/>
        <pc:sldMkLst>
          <pc:docMk/>
          <pc:sldMk cId="229170749" sldId="712"/>
        </pc:sldMkLst>
        <pc:spChg chg="mod topLvl">
          <ac:chgData name="Stewart Gale" userId="3647ddd2-6040-41ae-a96d-232c23482af8" providerId="ADAL" clId="{3BE10D4F-124A-463B-B900-B72CAFD9E7FA}" dt="2023-08-23T03:27:05.167" v="229" actId="1076"/>
          <ac:spMkLst>
            <pc:docMk/>
            <pc:sldMk cId="229170749" sldId="712"/>
            <ac:spMk id="3" creationId="{00000000-0000-0000-0000-000000000000}"/>
          </ac:spMkLst>
        </pc:spChg>
        <pc:spChg chg="del mod">
          <ac:chgData name="Stewart Gale" userId="3647ddd2-6040-41ae-a96d-232c23482af8" providerId="ADAL" clId="{3BE10D4F-124A-463B-B900-B72CAFD9E7FA}" dt="2023-08-23T03:25:16.736" v="210" actId="478"/>
          <ac:spMkLst>
            <pc:docMk/>
            <pc:sldMk cId="229170749" sldId="712"/>
            <ac:spMk id="6" creationId="{00000000-0000-0000-0000-000000000000}"/>
          </ac:spMkLst>
        </pc:spChg>
        <pc:spChg chg="del mod">
          <ac:chgData name="Stewart Gale" userId="3647ddd2-6040-41ae-a96d-232c23482af8" providerId="ADAL" clId="{3BE10D4F-124A-463B-B900-B72CAFD9E7FA}" dt="2023-08-23T03:27:12.211" v="232" actId="478"/>
          <ac:spMkLst>
            <pc:docMk/>
            <pc:sldMk cId="229170749" sldId="712"/>
            <ac:spMk id="11" creationId="{00000000-0000-0000-0000-000000000000}"/>
          </ac:spMkLst>
        </pc:spChg>
        <pc:spChg chg="mod">
          <ac:chgData name="Stewart Gale" userId="3647ddd2-6040-41ae-a96d-232c23482af8" providerId="ADAL" clId="{3BE10D4F-124A-463B-B900-B72CAFD9E7FA}" dt="2023-08-23T03:32:46.251" v="371" actId="1076"/>
          <ac:spMkLst>
            <pc:docMk/>
            <pc:sldMk cId="229170749" sldId="712"/>
            <ac:spMk id="12" creationId="{00000000-0000-0000-0000-000000000000}"/>
          </ac:spMkLst>
        </pc:spChg>
        <pc:spChg chg="mod">
          <ac:chgData name="Stewart Gale" userId="3647ddd2-6040-41ae-a96d-232c23482af8" providerId="ADAL" clId="{3BE10D4F-124A-463B-B900-B72CAFD9E7FA}" dt="2023-08-23T03:30:17.815" v="318" actId="1076"/>
          <ac:spMkLst>
            <pc:docMk/>
            <pc:sldMk cId="229170749" sldId="712"/>
            <ac:spMk id="13" creationId="{00000000-0000-0000-0000-000000000000}"/>
          </ac:spMkLst>
        </pc:spChg>
        <pc:spChg chg="mod">
          <ac:chgData name="Stewart Gale" userId="3647ddd2-6040-41ae-a96d-232c23482af8" providerId="ADAL" clId="{3BE10D4F-124A-463B-B900-B72CAFD9E7FA}" dt="2023-08-23T03:34:50.215" v="385" actId="1076"/>
          <ac:spMkLst>
            <pc:docMk/>
            <pc:sldMk cId="229170749" sldId="712"/>
            <ac:spMk id="14" creationId="{00000000-0000-0000-0000-000000000000}"/>
          </ac:spMkLst>
        </pc:spChg>
        <pc:spChg chg="del mod">
          <ac:chgData name="Stewart Gale" userId="3647ddd2-6040-41ae-a96d-232c23482af8" providerId="ADAL" clId="{3BE10D4F-124A-463B-B900-B72CAFD9E7FA}" dt="2023-08-23T03:24:54.558" v="204" actId="478"/>
          <ac:spMkLst>
            <pc:docMk/>
            <pc:sldMk cId="229170749" sldId="712"/>
            <ac:spMk id="15" creationId="{00000000-0000-0000-0000-000000000000}"/>
          </ac:spMkLst>
        </pc:spChg>
        <pc:spChg chg="mod">
          <ac:chgData name="Stewart Gale" userId="3647ddd2-6040-41ae-a96d-232c23482af8" providerId="ADAL" clId="{3BE10D4F-124A-463B-B900-B72CAFD9E7FA}" dt="2023-08-23T03:31:56.151" v="357" actId="1076"/>
          <ac:spMkLst>
            <pc:docMk/>
            <pc:sldMk cId="229170749" sldId="712"/>
            <ac:spMk id="16" creationId="{00000000-0000-0000-0000-000000000000}"/>
          </ac:spMkLst>
        </pc:spChg>
        <pc:spChg chg="add mod">
          <ac:chgData name="Stewart Gale" userId="3647ddd2-6040-41ae-a96d-232c23482af8" providerId="ADAL" clId="{3BE10D4F-124A-463B-B900-B72CAFD9E7FA}" dt="2023-08-23T03:32:46.251" v="371" actId="1076"/>
          <ac:spMkLst>
            <pc:docMk/>
            <pc:sldMk cId="229170749" sldId="712"/>
            <ac:spMk id="18" creationId="{86D3E5BD-890F-3B07-9AA9-42CC28E06EAE}"/>
          </ac:spMkLst>
        </pc:spChg>
        <pc:spChg chg="add mod">
          <ac:chgData name="Stewart Gale" userId="3647ddd2-6040-41ae-a96d-232c23482af8" providerId="ADAL" clId="{3BE10D4F-124A-463B-B900-B72CAFD9E7FA}" dt="2023-08-23T03:32:39.791" v="369" actId="1076"/>
          <ac:spMkLst>
            <pc:docMk/>
            <pc:sldMk cId="229170749" sldId="712"/>
            <ac:spMk id="19" creationId="{BEF8EE8E-FF1F-9BC3-ADE5-782C1CA43A8B}"/>
          </ac:spMkLst>
        </pc:spChg>
        <pc:spChg chg="add mod">
          <ac:chgData name="Stewart Gale" userId="3647ddd2-6040-41ae-a96d-232c23482af8" providerId="ADAL" clId="{3BE10D4F-124A-463B-B900-B72CAFD9E7FA}" dt="2023-08-23T03:32:02.599" v="359" actId="14100"/>
          <ac:spMkLst>
            <pc:docMk/>
            <pc:sldMk cId="229170749" sldId="712"/>
            <ac:spMk id="20" creationId="{403B2DD5-697F-53CF-307E-7B771CC324FA}"/>
          </ac:spMkLst>
        </pc:spChg>
        <pc:spChg chg="add del mod">
          <ac:chgData name="Stewart Gale" userId="3647ddd2-6040-41ae-a96d-232c23482af8" providerId="ADAL" clId="{3BE10D4F-124A-463B-B900-B72CAFD9E7FA}" dt="2023-08-23T03:31:10.437" v="337"/>
          <ac:spMkLst>
            <pc:docMk/>
            <pc:sldMk cId="229170749" sldId="712"/>
            <ac:spMk id="21" creationId="{2D6D15D3-4B45-648A-5E3C-2D0D9F969179}"/>
          </ac:spMkLst>
        </pc:spChg>
        <pc:spChg chg="add del mod">
          <ac:chgData name="Stewart Gale" userId="3647ddd2-6040-41ae-a96d-232c23482af8" providerId="ADAL" clId="{3BE10D4F-124A-463B-B900-B72CAFD9E7FA}" dt="2023-08-23T03:31:16.458" v="339"/>
          <ac:spMkLst>
            <pc:docMk/>
            <pc:sldMk cId="229170749" sldId="712"/>
            <ac:spMk id="22" creationId="{34B74A23-1B98-1E21-863D-133CB3AE8374}"/>
          </ac:spMkLst>
        </pc:spChg>
        <pc:spChg chg="add mod">
          <ac:chgData name="Stewart Gale" userId="3647ddd2-6040-41ae-a96d-232c23482af8" providerId="ADAL" clId="{3BE10D4F-124A-463B-B900-B72CAFD9E7FA}" dt="2023-08-23T03:35:12.652" v="388" actId="113"/>
          <ac:spMkLst>
            <pc:docMk/>
            <pc:sldMk cId="229170749" sldId="712"/>
            <ac:spMk id="25" creationId="{1AC13CFE-C3DF-A5A4-4A68-E98AA1F35D5F}"/>
          </ac:spMkLst>
        </pc:spChg>
        <pc:spChg chg="del mod">
          <ac:chgData name="Stewart Gale" userId="3647ddd2-6040-41ae-a96d-232c23482af8" providerId="ADAL" clId="{3BE10D4F-124A-463B-B900-B72CAFD9E7FA}" dt="2023-08-23T03:24:54.558" v="204" actId="478"/>
          <ac:spMkLst>
            <pc:docMk/>
            <pc:sldMk cId="229170749" sldId="712"/>
            <ac:spMk id="37" creationId="{00000000-0000-0000-0000-000000000000}"/>
          </ac:spMkLst>
        </pc:spChg>
        <pc:spChg chg="del mod">
          <ac:chgData name="Stewart Gale" userId="3647ddd2-6040-41ae-a96d-232c23482af8" providerId="ADAL" clId="{3BE10D4F-124A-463B-B900-B72CAFD9E7FA}" dt="2023-08-23T03:24:54.558" v="204" actId="478"/>
          <ac:spMkLst>
            <pc:docMk/>
            <pc:sldMk cId="229170749" sldId="712"/>
            <ac:spMk id="42" creationId="{00000000-0000-0000-0000-000000000000}"/>
          </ac:spMkLst>
        </pc:spChg>
        <pc:grpChg chg="del mod">
          <ac:chgData name="Stewart Gale" userId="3647ddd2-6040-41ae-a96d-232c23482af8" providerId="ADAL" clId="{3BE10D4F-124A-463B-B900-B72CAFD9E7FA}" dt="2023-08-23T03:25:00.497" v="206" actId="478"/>
          <ac:grpSpMkLst>
            <pc:docMk/>
            <pc:sldMk cId="229170749" sldId="712"/>
            <ac:grpSpMk id="2" creationId="{00000000-0000-0000-0000-000000000000}"/>
          </ac:grpSpMkLst>
        </pc:grpChg>
        <pc:grpChg chg="del mod">
          <ac:chgData name="Stewart Gale" userId="3647ddd2-6040-41ae-a96d-232c23482af8" providerId="ADAL" clId="{3BE10D4F-124A-463B-B900-B72CAFD9E7FA}" dt="2023-08-23T03:24:54.558" v="204" actId="478"/>
          <ac:grpSpMkLst>
            <pc:docMk/>
            <pc:sldMk cId="229170749" sldId="712"/>
            <ac:grpSpMk id="8" creationId="{00000000-0000-0000-0000-000000000000}"/>
          </ac:grpSpMkLst>
        </pc:grpChg>
        <pc:grpChg chg="del mod">
          <ac:chgData name="Stewart Gale" userId="3647ddd2-6040-41ae-a96d-232c23482af8" providerId="ADAL" clId="{3BE10D4F-124A-463B-B900-B72CAFD9E7FA}" dt="2023-08-23T03:24:54.558" v="204" actId="478"/>
          <ac:grpSpMkLst>
            <pc:docMk/>
            <pc:sldMk cId="229170749" sldId="712"/>
            <ac:grpSpMk id="26" creationId="{00000000-0000-0000-0000-000000000000}"/>
          </ac:grpSpMkLst>
        </pc:grpChg>
        <pc:grpChg chg="del mod">
          <ac:chgData name="Stewart Gale" userId="3647ddd2-6040-41ae-a96d-232c23482af8" providerId="ADAL" clId="{3BE10D4F-124A-463B-B900-B72CAFD9E7FA}" dt="2023-08-23T03:24:54.558" v="204" actId="478"/>
          <ac:grpSpMkLst>
            <pc:docMk/>
            <pc:sldMk cId="229170749" sldId="712"/>
            <ac:grpSpMk id="39" creationId="{00000000-0000-0000-0000-000000000000}"/>
          </ac:grpSpMkLst>
        </pc:grpChg>
        <pc:picChg chg="del mod modCrop">
          <ac:chgData name="Stewart Gale" userId="3647ddd2-6040-41ae-a96d-232c23482af8" providerId="ADAL" clId="{3BE10D4F-124A-463B-B900-B72CAFD9E7FA}" dt="2023-08-23T03:24:54.558" v="204" actId="478"/>
          <ac:picMkLst>
            <pc:docMk/>
            <pc:sldMk cId="229170749" sldId="712"/>
            <ac:picMk id="5" creationId="{00000000-0000-0000-0000-000000000000}"/>
          </ac:picMkLst>
        </pc:picChg>
        <pc:cxnChg chg="del mod topLvl">
          <ac:chgData name="Stewart Gale" userId="3647ddd2-6040-41ae-a96d-232c23482af8" providerId="ADAL" clId="{3BE10D4F-124A-463B-B900-B72CAFD9E7FA}" dt="2023-08-23T03:25:00.497" v="206" actId="478"/>
          <ac:cxnSpMkLst>
            <pc:docMk/>
            <pc:sldMk cId="229170749" sldId="712"/>
            <ac:cxnSpMk id="4" creationId="{00000000-0000-0000-0000-000000000000}"/>
          </ac:cxnSpMkLst>
        </pc:cxnChg>
        <pc:cxnChg chg="del mod">
          <ac:chgData name="Stewart Gale" userId="3647ddd2-6040-41ae-a96d-232c23482af8" providerId="ADAL" clId="{3BE10D4F-124A-463B-B900-B72CAFD9E7FA}" dt="2023-08-23T03:24:54.558" v="204" actId="478"/>
          <ac:cxnSpMkLst>
            <pc:docMk/>
            <pc:sldMk cId="229170749" sldId="712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229170749" sldId="712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229170749" sldId="712"/>
            <ac:cxnSpMk id="10" creationId="{00000000-0000-0000-0000-000000000000}"/>
          </ac:cxnSpMkLst>
        </pc:cxnChg>
        <pc:cxnChg chg="del mod">
          <ac:chgData name="Stewart Gale" userId="3647ddd2-6040-41ae-a96d-232c23482af8" providerId="ADAL" clId="{3BE10D4F-124A-463B-B900-B72CAFD9E7FA}" dt="2023-08-23T03:24:54.558" v="204" actId="478"/>
          <ac:cxnSpMkLst>
            <pc:docMk/>
            <pc:sldMk cId="229170749" sldId="712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229170749" sldId="712"/>
            <ac:cxnSpMk id="27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229170749" sldId="712"/>
            <ac:cxnSpMk id="36" creationId="{00000000-0000-0000-0000-000000000000}"/>
          </ac:cxnSpMkLst>
        </pc:cxnChg>
        <pc:cxnChg chg="del mod">
          <ac:chgData name="Stewart Gale" userId="3647ddd2-6040-41ae-a96d-232c23482af8" providerId="ADAL" clId="{3BE10D4F-124A-463B-B900-B72CAFD9E7FA}" dt="2023-08-23T03:24:54.558" v="204" actId="478"/>
          <ac:cxnSpMkLst>
            <pc:docMk/>
            <pc:sldMk cId="229170749" sldId="712"/>
            <ac:cxnSpMk id="38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229170749" sldId="712"/>
            <ac:cxnSpMk id="40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229170749" sldId="712"/>
            <ac:cxnSpMk id="41" creationId="{00000000-0000-0000-0000-000000000000}"/>
          </ac:cxnSpMkLst>
        </pc:cxnChg>
      </pc:sldChg>
      <pc:sldChg chg="delSp modSp mod">
        <pc:chgData name="Stewart Gale" userId="3647ddd2-6040-41ae-a96d-232c23482af8" providerId="ADAL" clId="{3BE10D4F-124A-463B-B900-B72CAFD9E7FA}" dt="2023-08-22T14:37:09.399" v="22" actId="1036"/>
        <pc:sldMkLst>
          <pc:docMk/>
          <pc:sldMk cId="1401766559" sldId="713"/>
        </pc:sldMkLst>
        <pc:spChg chg="mod">
          <ac:chgData name="Stewart Gale" userId="3647ddd2-6040-41ae-a96d-232c23482af8" providerId="ADAL" clId="{3BE10D4F-124A-463B-B900-B72CAFD9E7FA}" dt="2023-08-22T14:36:18.554" v="0"/>
          <ac:spMkLst>
            <pc:docMk/>
            <pc:sldMk cId="1401766559" sldId="713"/>
            <ac:spMk id="3" creationId="{1DCD659B-9B0F-4736-B272-47379BEFFD3A}"/>
          </ac:spMkLst>
        </pc:spChg>
        <pc:spChg chg="mod">
          <ac:chgData name="Stewart Gale" userId="3647ddd2-6040-41ae-a96d-232c23482af8" providerId="ADAL" clId="{3BE10D4F-124A-463B-B900-B72CAFD9E7FA}" dt="2023-08-22T14:37:09.399" v="22" actId="1036"/>
          <ac:spMkLst>
            <pc:docMk/>
            <pc:sldMk cId="1401766559" sldId="713"/>
            <ac:spMk id="5" creationId="{00000000-0000-0000-0000-000000000000}"/>
          </ac:spMkLst>
        </pc:spChg>
        <pc:grpChg chg="del mod">
          <ac:chgData name="Stewart Gale" userId="3647ddd2-6040-41ae-a96d-232c23482af8" providerId="ADAL" clId="{3BE10D4F-124A-463B-B900-B72CAFD9E7FA}" dt="2023-08-22T14:36:21.894" v="1" actId="478"/>
          <ac:grpSpMkLst>
            <pc:docMk/>
            <pc:sldMk cId="1401766559" sldId="713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1401766559" sldId="713"/>
            <ac:cxnSpMk id="4" creationId="{694170A7-F542-433D-AE47-C7A950C348C9}"/>
          </ac:cxnSpMkLst>
        </pc:cxnChg>
      </pc:sldChg>
      <pc:sldChg chg="addSp delSp modSp mod">
        <pc:chgData name="Stewart Gale" userId="3647ddd2-6040-41ae-a96d-232c23482af8" providerId="ADAL" clId="{3BE10D4F-124A-463B-B900-B72CAFD9E7FA}" dt="2023-08-22T14:43:28.277" v="123" actId="1076"/>
        <pc:sldMkLst>
          <pc:docMk/>
          <pc:sldMk cId="3134631544" sldId="716"/>
        </pc:sldMkLst>
        <pc:spChg chg="del mod topLvl">
          <ac:chgData name="Stewart Gale" userId="3647ddd2-6040-41ae-a96d-232c23482af8" providerId="ADAL" clId="{3BE10D4F-124A-463B-B900-B72CAFD9E7FA}" dt="2023-08-22T14:41:11.292" v="85" actId="478"/>
          <ac:spMkLst>
            <pc:docMk/>
            <pc:sldMk cId="3134631544" sldId="716"/>
            <ac:spMk id="3" creationId="{00000000-0000-0000-0000-000000000000}"/>
          </ac:spMkLst>
        </pc:spChg>
        <pc:spChg chg="mod">
          <ac:chgData name="Stewart Gale" userId="3647ddd2-6040-41ae-a96d-232c23482af8" providerId="ADAL" clId="{3BE10D4F-124A-463B-B900-B72CAFD9E7FA}" dt="2023-08-22T14:43:23.614" v="122" actId="1076"/>
          <ac:spMkLst>
            <pc:docMk/>
            <pc:sldMk cId="3134631544" sldId="716"/>
            <ac:spMk id="6" creationId="{00000000-0000-0000-0000-000000000000}"/>
          </ac:spMkLst>
        </pc:spChg>
        <pc:spChg chg="add mod">
          <ac:chgData name="Stewart Gale" userId="3647ddd2-6040-41ae-a96d-232c23482af8" providerId="ADAL" clId="{3BE10D4F-124A-463B-B900-B72CAFD9E7FA}" dt="2023-08-22T14:41:48.331" v="100" actId="1076"/>
          <ac:spMkLst>
            <pc:docMk/>
            <pc:sldMk cId="3134631544" sldId="716"/>
            <ac:spMk id="11" creationId="{8C072BE6-CEFD-36EC-E8C1-BA43B969A7C0}"/>
          </ac:spMkLst>
        </pc:spChg>
        <pc:spChg chg="del mod">
          <ac:chgData name="Stewart Gale" userId="3647ddd2-6040-41ae-a96d-232c23482af8" providerId="ADAL" clId="{3BE10D4F-124A-463B-B900-B72CAFD9E7FA}" dt="2023-08-22T14:41:29.602" v="88" actId="478"/>
          <ac:spMkLst>
            <pc:docMk/>
            <pc:sldMk cId="3134631544" sldId="716"/>
            <ac:spMk id="17" creationId="{00000000-0000-0000-0000-000000000000}"/>
          </ac:spMkLst>
        </pc:spChg>
        <pc:spChg chg="mod">
          <ac:chgData name="Stewart Gale" userId="3647ddd2-6040-41ae-a96d-232c23482af8" providerId="ADAL" clId="{3BE10D4F-124A-463B-B900-B72CAFD9E7FA}" dt="2023-08-22T14:43:28.277" v="123" actId="1076"/>
          <ac:spMkLst>
            <pc:docMk/>
            <pc:sldMk cId="3134631544" sldId="716"/>
            <ac:spMk id="32" creationId="{00000000-0000-0000-0000-000000000000}"/>
          </ac:spMkLst>
        </pc:spChg>
        <pc:spChg chg="mod">
          <ac:chgData name="Stewart Gale" userId="3647ddd2-6040-41ae-a96d-232c23482af8" providerId="ADAL" clId="{3BE10D4F-124A-463B-B900-B72CAFD9E7FA}" dt="2023-08-22T14:36:18.554" v="0"/>
          <ac:spMkLst>
            <pc:docMk/>
            <pc:sldMk cId="3134631544" sldId="716"/>
            <ac:spMk id="39" creationId="{00000000-0000-0000-0000-000000000000}"/>
          </ac:spMkLst>
        </pc:spChg>
        <pc:spChg chg="mod">
          <ac:chgData name="Stewart Gale" userId="3647ddd2-6040-41ae-a96d-232c23482af8" providerId="ADAL" clId="{3BE10D4F-124A-463B-B900-B72CAFD9E7FA}" dt="2023-08-22T14:36:18.554" v="0"/>
          <ac:spMkLst>
            <pc:docMk/>
            <pc:sldMk cId="3134631544" sldId="716"/>
            <ac:spMk id="40" creationId="{00000000-0000-0000-0000-000000000000}"/>
          </ac:spMkLst>
        </pc:spChg>
        <pc:spChg chg="mod">
          <ac:chgData name="Stewart Gale" userId="3647ddd2-6040-41ae-a96d-232c23482af8" providerId="ADAL" clId="{3BE10D4F-124A-463B-B900-B72CAFD9E7FA}" dt="2023-08-22T14:36:18.554" v="0"/>
          <ac:spMkLst>
            <pc:docMk/>
            <pc:sldMk cId="3134631544" sldId="716"/>
            <ac:spMk id="46" creationId="{00000000-0000-0000-0000-000000000000}"/>
          </ac:spMkLst>
        </pc:spChg>
        <pc:spChg chg="mod">
          <ac:chgData name="Stewart Gale" userId="3647ddd2-6040-41ae-a96d-232c23482af8" providerId="ADAL" clId="{3BE10D4F-124A-463B-B900-B72CAFD9E7FA}" dt="2023-08-22T14:36:18.554" v="0"/>
          <ac:spMkLst>
            <pc:docMk/>
            <pc:sldMk cId="3134631544" sldId="716"/>
            <ac:spMk id="47" creationId="{00000000-0000-0000-0000-000000000000}"/>
          </ac:spMkLst>
        </pc:spChg>
        <pc:grpChg chg="del mod">
          <ac:chgData name="Stewart Gale" userId="3647ddd2-6040-41ae-a96d-232c23482af8" providerId="ADAL" clId="{3BE10D4F-124A-463B-B900-B72CAFD9E7FA}" dt="2023-08-22T14:41:09.542" v="84" actId="478"/>
          <ac:grpSpMkLst>
            <pc:docMk/>
            <pc:sldMk cId="3134631544" sldId="716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3BE10D4F-124A-463B-B900-B72CAFD9E7FA}" dt="2023-08-22T14:36:18.554" v="0"/>
          <ac:grpSpMkLst>
            <pc:docMk/>
            <pc:sldMk cId="3134631544" sldId="716"/>
            <ac:grpSpMk id="8" creationId="{00000000-0000-0000-0000-000000000000}"/>
          </ac:grpSpMkLst>
        </pc:grpChg>
        <pc:grpChg chg="mod">
          <ac:chgData name="Stewart Gale" userId="3647ddd2-6040-41ae-a96d-232c23482af8" providerId="ADAL" clId="{3BE10D4F-124A-463B-B900-B72CAFD9E7FA}" dt="2023-08-22T14:36:18.554" v="0"/>
          <ac:grpSpMkLst>
            <pc:docMk/>
            <pc:sldMk cId="3134631544" sldId="716"/>
            <ac:grpSpMk id="25" creationId="{00000000-0000-0000-0000-000000000000}"/>
          </ac:grpSpMkLst>
        </pc:grpChg>
        <pc:grpChg chg="mod">
          <ac:chgData name="Stewart Gale" userId="3647ddd2-6040-41ae-a96d-232c23482af8" providerId="ADAL" clId="{3BE10D4F-124A-463B-B900-B72CAFD9E7FA}" dt="2023-08-22T14:36:18.554" v="0"/>
          <ac:grpSpMkLst>
            <pc:docMk/>
            <pc:sldMk cId="3134631544" sldId="716"/>
            <ac:grpSpMk id="29" creationId="{00000000-0000-0000-0000-000000000000}"/>
          </ac:grpSpMkLst>
        </pc:grpChg>
        <pc:grpChg chg="mod">
          <ac:chgData name="Stewart Gale" userId="3647ddd2-6040-41ae-a96d-232c23482af8" providerId="ADAL" clId="{3BE10D4F-124A-463B-B900-B72CAFD9E7FA}" dt="2023-08-22T14:36:18.554" v="0"/>
          <ac:grpSpMkLst>
            <pc:docMk/>
            <pc:sldMk cId="3134631544" sldId="716"/>
            <ac:grpSpMk id="35" creationId="{00000000-0000-0000-0000-000000000000}"/>
          </ac:grpSpMkLst>
        </pc:grpChg>
        <pc:grpChg chg="mod">
          <ac:chgData name="Stewart Gale" userId="3647ddd2-6040-41ae-a96d-232c23482af8" providerId="ADAL" clId="{3BE10D4F-124A-463B-B900-B72CAFD9E7FA}" dt="2023-08-22T14:36:18.554" v="0"/>
          <ac:grpSpMkLst>
            <pc:docMk/>
            <pc:sldMk cId="3134631544" sldId="716"/>
            <ac:grpSpMk id="36" creationId="{00000000-0000-0000-0000-000000000000}"/>
          </ac:grpSpMkLst>
        </pc:grpChg>
        <pc:grpChg chg="mod">
          <ac:chgData name="Stewart Gale" userId="3647ddd2-6040-41ae-a96d-232c23482af8" providerId="ADAL" clId="{3BE10D4F-124A-463B-B900-B72CAFD9E7FA}" dt="2023-08-22T14:36:18.554" v="0"/>
          <ac:grpSpMkLst>
            <pc:docMk/>
            <pc:sldMk cId="3134631544" sldId="716"/>
            <ac:grpSpMk id="43" creationId="{00000000-0000-0000-0000-000000000000}"/>
          </ac:grpSpMkLst>
        </pc:grpChg>
        <pc:picChg chg="mod">
          <ac:chgData name="Stewart Gale" userId="3647ddd2-6040-41ae-a96d-232c23482af8" providerId="ADAL" clId="{3BE10D4F-124A-463B-B900-B72CAFD9E7FA}" dt="2023-08-22T14:36:18.554" v="0"/>
          <ac:picMkLst>
            <pc:docMk/>
            <pc:sldMk cId="3134631544" sldId="716"/>
            <ac:picMk id="5" creationId="{00000000-0000-0000-0000-000000000000}"/>
          </ac:picMkLst>
        </pc:picChg>
        <pc:picChg chg="mod">
          <ac:chgData name="Stewart Gale" userId="3647ddd2-6040-41ae-a96d-232c23482af8" providerId="ADAL" clId="{3BE10D4F-124A-463B-B900-B72CAFD9E7FA}" dt="2023-08-22T14:36:18.554" v="0"/>
          <ac:picMkLst>
            <pc:docMk/>
            <pc:sldMk cId="3134631544" sldId="716"/>
            <ac:picMk id="22" creationId="{00000000-0000-0000-0000-000000000000}"/>
          </ac:picMkLst>
        </pc:picChg>
        <pc:cxnChg chg="del mod topLvl">
          <ac:chgData name="Stewart Gale" userId="3647ddd2-6040-41ae-a96d-232c23482af8" providerId="ADAL" clId="{3BE10D4F-124A-463B-B900-B72CAFD9E7FA}" dt="2023-08-22T14:41:09.542" v="84" actId="478"/>
          <ac:cxnSpMkLst>
            <pc:docMk/>
            <pc:sldMk cId="3134631544" sldId="716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3134631544" sldId="716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3134631544" sldId="716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3134631544" sldId="716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3134631544" sldId="716"/>
            <ac:cxnSpMk id="23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3134631544" sldId="716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3134631544" sldId="716"/>
            <ac:cxnSpMk id="26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3134631544" sldId="716"/>
            <ac:cxnSpMk id="27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3134631544" sldId="716"/>
            <ac:cxnSpMk id="28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3134631544" sldId="716"/>
            <ac:cxnSpMk id="30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3134631544" sldId="716"/>
            <ac:cxnSpMk id="31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3134631544" sldId="716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3134631544" sldId="716"/>
            <ac:cxnSpMk id="34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3134631544" sldId="716"/>
            <ac:cxnSpMk id="37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3134631544" sldId="716"/>
            <ac:cxnSpMk id="38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3134631544" sldId="716"/>
            <ac:cxnSpMk id="41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3134631544" sldId="716"/>
            <ac:cxnSpMk id="42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3134631544" sldId="716"/>
            <ac:cxnSpMk id="44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3134631544" sldId="716"/>
            <ac:cxnSpMk id="45" creationId="{00000000-0000-0000-0000-000000000000}"/>
          </ac:cxnSpMkLst>
        </pc:cxnChg>
      </pc:sldChg>
      <pc:sldChg chg="addSp delSp modSp mod ord">
        <pc:chgData name="Stewart Gale" userId="3647ddd2-6040-41ae-a96d-232c23482af8" providerId="ADAL" clId="{3BE10D4F-124A-463B-B900-B72CAFD9E7FA}" dt="2023-08-23T11:32:30.305" v="557"/>
        <pc:sldMkLst>
          <pc:docMk/>
          <pc:sldMk cId="3911129506" sldId="717"/>
        </pc:sldMkLst>
        <pc:spChg chg="mod">
          <ac:chgData name="Stewart Gale" userId="3647ddd2-6040-41ae-a96d-232c23482af8" providerId="ADAL" clId="{3BE10D4F-124A-463B-B900-B72CAFD9E7FA}" dt="2023-08-22T14:36:18.554" v="0"/>
          <ac:spMkLst>
            <pc:docMk/>
            <pc:sldMk cId="3911129506" sldId="717"/>
            <ac:spMk id="3" creationId="{00000000-0000-0000-0000-000000000000}"/>
          </ac:spMkLst>
        </pc:spChg>
        <pc:spChg chg="mod">
          <ac:chgData name="Stewart Gale" userId="3647ddd2-6040-41ae-a96d-232c23482af8" providerId="ADAL" clId="{3BE10D4F-124A-463B-B900-B72CAFD9E7FA}" dt="2023-08-23T03:23:40.305" v="196" actId="1076"/>
          <ac:spMkLst>
            <pc:docMk/>
            <pc:sldMk cId="3911129506" sldId="717"/>
            <ac:spMk id="11" creationId="{00000000-0000-0000-0000-000000000000}"/>
          </ac:spMkLst>
        </pc:spChg>
        <pc:spChg chg="mod">
          <ac:chgData name="Stewart Gale" userId="3647ddd2-6040-41ae-a96d-232c23482af8" providerId="ADAL" clId="{3BE10D4F-124A-463B-B900-B72CAFD9E7FA}" dt="2023-08-22T14:45:12.110" v="161" actId="1076"/>
          <ac:spMkLst>
            <pc:docMk/>
            <pc:sldMk cId="3911129506" sldId="717"/>
            <ac:spMk id="17" creationId="{00000000-0000-0000-0000-000000000000}"/>
          </ac:spMkLst>
        </pc:spChg>
        <pc:spChg chg="mod">
          <ac:chgData name="Stewart Gale" userId="3647ddd2-6040-41ae-a96d-232c23482af8" providerId="ADAL" clId="{3BE10D4F-124A-463B-B900-B72CAFD9E7FA}" dt="2023-08-23T03:23:35.056" v="195" actId="403"/>
          <ac:spMkLst>
            <pc:docMk/>
            <pc:sldMk cId="3911129506" sldId="717"/>
            <ac:spMk id="39" creationId="{00000000-0000-0000-0000-000000000000}"/>
          </ac:spMkLst>
        </pc:spChg>
        <pc:grpChg chg="del mod">
          <ac:chgData name="Stewart Gale" userId="3647ddd2-6040-41ae-a96d-232c23482af8" providerId="ADAL" clId="{3BE10D4F-124A-463B-B900-B72CAFD9E7FA}" dt="2023-08-22T14:43:46.455" v="124" actId="478"/>
          <ac:grpSpMkLst>
            <pc:docMk/>
            <pc:sldMk cId="3911129506" sldId="717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3BE10D4F-124A-463B-B900-B72CAFD9E7FA}" dt="2023-08-23T03:23:40.305" v="196" actId="1076"/>
          <ac:grpSpMkLst>
            <pc:docMk/>
            <pc:sldMk cId="3911129506" sldId="717"/>
            <ac:grpSpMk id="6" creationId="{90120844-DD53-1968-0CE4-D151EA0B8CD1}"/>
          </ac:grpSpMkLst>
        </pc:grpChg>
        <pc:grpChg chg="mod">
          <ac:chgData name="Stewart Gale" userId="3647ddd2-6040-41ae-a96d-232c23482af8" providerId="ADAL" clId="{3BE10D4F-124A-463B-B900-B72CAFD9E7FA}" dt="2023-08-23T03:23:35.056" v="195" actId="403"/>
          <ac:grpSpMkLst>
            <pc:docMk/>
            <pc:sldMk cId="3911129506" sldId="717"/>
            <ac:grpSpMk id="25" creationId="{00000000-0000-0000-0000-000000000000}"/>
          </ac:grpSpMkLst>
        </pc:grpChg>
        <pc:picChg chg="mod">
          <ac:chgData name="Stewart Gale" userId="3647ddd2-6040-41ae-a96d-232c23482af8" providerId="ADAL" clId="{3BE10D4F-124A-463B-B900-B72CAFD9E7FA}" dt="2023-08-23T03:23:35.056" v="195" actId="403"/>
          <ac:picMkLst>
            <pc:docMk/>
            <pc:sldMk cId="3911129506" sldId="717"/>
            <ac:picMk id="5" creationId="{00000000-0000-0000-0000-000000000000}"/>
          </ac:picMkLst>
        </pc:pic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3911129506" sldId="717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3T03:23:35.056" v="195" actId="403"/>
          <ac:cxnSpMkLst>
            <pc:docMk/>
            <pc:sldMk cId="3911129506" sldId="717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3T03:23:35.056" v="195" actId="403"/>
          <ac:cxnSpMkLst>
            <pc:docMk/>
            <pc:sldMk cId="3911129506" sldId="717"/>
            <ac:cxnSpMk id="26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3T03:23:35.056" v="195" actId="403"/>
          <ac:cxnSpMkLst>
            <pc:docMk/>
            <pc:sldMk cId="3911129506" sldId="717"/>
            <ac:cxnSpMk id="27" creationId="{00000000-0000-0000-0000-000000000000}"/>
          </ac:cxnSpMkLst>
        </pc:cxnChg>
      </pc:sldChg>
      <pc:sldChg chg="addSp delSp modSp mod ord">
        <pc:chgData name="Stewart Gale" userId="3647ddd2-6040-41ae-a96d-232c23482af8" providerId="ADAL" clId="{3BE10D4F-124A-463B-B900-B72CAFD9E7FA}" dt="2023-08-23T11:34:21.479" v="607" actId="1076"/>
        <pc:sldMkLst>
          <pc:docMk/>
          <pc:sldMk cId="1640670168" sldId="718"/>
        </pc:sldMkLst>
        <pc:spChg chg="mod">
          <ac:chgData name="Stewart Gale" userId="3647ddd2-6040-41ae-a96d-232c23482af8" providerId="ADAL" clId="{3BE10D4F-124A-463B-B900-B72CAFD9E7FA}" dt="2023-08-22T14:36:18.554" v="0"/>
          <ac:spMkLst>
            <pc:docMk/>
            <pc:sldMk cId="1640670168" sldId="718"/>
            <ac:spMk id="3" creationId="{00000000-0000-0000-0000-000000000000}"/>
          </ac:spMkLst>
        </pc:spChg>
        <pc:spChg chg="add mod">
          <ac:chgData name="Stewart Gale" userId="3647ddd2-6040-41ae-a96d-232c23482af8" providerId="ADAL" clId="{3BE10D4F-124A-463B-B900-B72CAFD9E7FA}" dt="2023-08-23T03:22:24.553" v="171" actId="1076"/>
          <ac:spMkLst>
            <pc:docMk/>
            <pc:sldMk cId="1640670168" sldId="718"/>
            <ac:spMk id="6" creationId="{BE450170-5641-E95C-BA14-4F2111E691CD}"/>
          </ac:spMkLst>
        </pc:spChg>
        <pc:spChg chg="mod">
          <ac:chgData name="Stewart Gale" userId="3647ddd2-6040-41ae-a96d-232c23482af8" providerId="ADAL" clId="{3BE10D4F-124A-463B-B900-B72CAFD9E7FA}" dt="2023-08-23T03:22:59.516" v="183" actId="1076"/>
          <ac:spMkLst>
            <pc:docMk/>
            <pc:sldMk cId="1640670168" sldId="718"/>
            <ac:spMk id="11" creationId="{00000000-0000-0000-0000-000000000000}"/>
          </ac:spMkLst>
        </pc:spChg>
        <pc:spChg chg="del mod">
          <ac:chgData name="Stewart Gale" userId="3647ddd2-6040-41ae-a96d-232c23482af8" providerId="ADAL" clId="{3BE10D4F-124A-463B-B900-B72CAFD9E7FA}" dt="2023-08-23T03:22:14.424" v="167" actId="478"/>
          <ac:spMkLst>
            <pc:docMk/>
            <pc:sldMk cId="1640670168" sldId="718"/>
            <ac:spMk id="17" creationId="{00000000-0000-0000-0000-000000000000}"/>
          </ac:spMkLst>
        </pc:spChg>
        <pc:spChg chg="mod">
          <ac:chgData name="Stewart Gale" userId="3647ddd2-6040-41ae-a96d-232c23482af8" providerId="ADAL" clId="{3BE10D4F-124A-463B-B900-B72CAFD9E7FA}" dt="2023-08-23T03:23:20.955" v="191" actId="403"/>
          <ac:spMkLst>
            <pc:docMk/>
            <pc:sldMk cId="1640670168" sldId="718"/>
            <ac:spMk id="39" creationId="{00000000-0000-0000-0000-000000000000}"/>
          </ac:spMkLst>
        </pc:spChg>
        <pc:grpChg chg="del mod">
          <ac:chgData name="Stewart Gale" userId="3647ddd2-6040-41ae-a96d-232c23482af8" providerId="ADAL" clId="{3BE10D4F-124A-463B-B900-B72CAFD9E7FA}" dt="2023-08-22T14:46:13.844" v="163" actId="478"/>
          <ac:grpSpMkLst>
            <pc:docMk/>
            <pc:sldMk cId="1640670168" sldId="718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3BE10D4F-124A-463B-B900-B72CAFD9E7FA}" dt="2023-08-23T11:34:21.479" v="607" actId="1076"/>
          <ac:grpSpMkLst>
            <pc:docMk/>
            <pc:sldMk cId="1640670168" sldId="718"/>
            <ac:grpSpMk id="7" creationId="{AC815295-0CD5-5EB0-0BF8-3C05DF9A9B9F}"/>
          </ac:grpSpMkLst>
        </pc:grpChg>
        <pc:grpChg chg="mod">
          <ac:chgData name="Stewart Gale" userId="3647ddd2-6040-41ae-a96d-232c23482af8" providerId="ADAL" clId="{3BE10D4F-124A-463B-B900-B72CAFD9E7FA}" dt="2023-08-23T03:23:20.955" v="191" actId="403"/>
          <ac:grpSpMkLst>
            <pc:docMk/>
            <pc:sldMk cId="1640670168" sldId="718"/>
            <ac:grpSpMk id="25" creationId="{00000000-0000-0000-0000-000000000000}"/>
          </ac:grpSpMkLst>
        </pc:grpChg>
        <pc:picChg chg="mod">
          <ac:chgData name="Stewart Gale" userId="3647ddd2-6040-41ae-a96d-232c23482af8" providerId="ADAL" clId="{3BE10D4F-124A-463B-B900-B72CAFD9E7FA}" dt="2023-08-23T03:23:20.955" v="191" actId="403"/>
          <ac:picMkLst>
            <pc:docMk/>
            <pc:sldMk cId="1640670168" sldId="718"/>
            <ac:picMk id="5" creationId="{00000000-0000-0000-0000-000000000000}"/>
          </ac:picMkLst>
        </pc:picChg>
        <pc:cxnChg chg="mod">
          <ac:chgData name="Stewart Gale" userId="3647ddd2-6040-41ae-a96d-232c23482af8" providerId="ADAL" clId="{3BE10D4F-124A-463B-B900-B72CAFD9E7FA}" dt="2023-08-22T14:36:18.554" v="0"/>
          <ac:cxnSpMkLst>
            <pc:docMk/>
            <pc:sldMk cId="1640670168" sldId="718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3T03:23:20.955" v="191" actId="403"/>
          <ac:cxnSpMkLst>
            <pc:docMk/>
            <pc:sldMk cId="1640670168" sldId="718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3T03:23:20.955" v="191" actId="403"/>
          <ac:cxnSpMkLst>
            <pc:docMk/>
            <pc:sldMk cId="1640670168" sldId="718"/>
            <ac:cxnSpMk id="26" creationId="{00000000-0000-0000-0000-000000000000}"/>
          </ac:cxnSpMkLst>
        </pc:cxnChg>
        <pc:cxnChg chg="mod">
          <ac:chgData name="Stewart Gale" userId="3647ddd2-6040-41ae-a96d-232c23482af8" providerId="ADAL" clId="{3BE10D4F-124A-463B-B900-B72CAFD9E7FA}" dt="2023-08-23T03:23:20.955" v="191" actId="403"/>
          <ac:cxnSpMkLst>
            <pc:docMk/>
            <pc:sldMk cId="1640670168" sldId="718"/>
            <ac:cxnSpMk id="27" creationId="{00000000-0000-0000-0000-000000000000}"/>
          </ac:cxnSpMkLst>
        </pc:cxnChg>
      </pc:sldChg>
      <pc:sldChg chg="modSp add modAnim">
        <pc:chgData name="Stewart Gale" userId="3647ddd2-6040-41ae-a96d-232c23482af8" providerId="ADAL" clId="{3BE10D4F-124A-463B-B900-B72CAFD9E7FA}" dt="2023-08-23T11:38:19.762" v="690" actId="6549"/>
        <pc:sldMkLst>
          <pc:docMk/>
          <pc:sldMk cId="3435870808" sldId="719"/>
        </pc:sldMkLst>
        <pc:spChg chg="mod">
          <ac:chgData name="Stewart Gale" userId="3647ddd2-6040-41ae-a96d-232c23482af8" providerId="ADAL" clId="{3BE10D4F-124A-463B-B900-B72CAFD9E7FA}" dt="2023-08-23T11:38:19.762" v="690" actId="6549"/>
          <ac:spMkLst>
            <pc:docMk/>
            <pc:sldMk cId="3435870808" sldId="719"/>
            <ac:spMk id="7" creationId="{00000000-0000-0000-0000-000000000000}"/>
          </ac:spMkLst>
        </pc:spChg>
      </pc:sldChg>
      <pc:sldChg chg="addSp delSp modSp new mod modAnim">
        <pc:chgData name="Stewart Gale" userId="3647ddd2-6040-41ae-a96d-232c23482af8" providerId="ADAL" clId="{3BE10D4F-124A-463B-B900-B72CAFD9E7FA}" dt="2023-08-23T11:41:10.171" v="734" actId="1076"/>
        <pc:sldMkLst>
          <pc:docMk/>
          <pc:sldMk cId="2993317533" sldId="720"/>
        </pc:sldMkLst>
        <pc:spChg chg="del mod">
          <ac:chgData name="Stewart Gale" userId="3647ddd2-6040-41ae-a96d-232c23482af8" providerId="ADAL" clId="{3BE10D4F-124A-463B-B900-B72CAFD9E7FA}" dt="2023-08-23T11:36:04.661" v="656" actId="478"/>
          <ac:spMkLst>
            <pc:docMk/>
            <pc:sldMk cId="2993317533" sldId="720"/>
            <ac:spMk id="6" creationId="{842CCB6A-F169-D253-9C6D-1E75ADD5B06A}"/>
          </ac:spMkLst>
        </pc:spChg>
        <pc:spChg chg="add mod">
          <ac:chgData name="Stewart Gale" userId="3647ddd2-6040-41ae-a96d-232c23482af8" providerId="ADAL" clId="{3BE10D4F-124A-463B-B900-B72CAFD9E7FA}" dt="2023-08-23T11:37:57.026" v="681" actId="1076"/>
          <ac:spMkLst>
            <pc:docMk/>
            <pc:sldMk cId="2993317533" sldId="720"/>
            <ac:spMk id="9" creationId="{0C04F92E-7828-D34A-1986-026F2B51DA9D}"/>
          </ac:spMkLst>
        </pc:spChg>
        <pc:spChg chg="add mod">
          <ac:chgData name="Stewart Gale" userId="3647ddd2-6040-41ae-a96d-232c23482af8" providerId="ADAL" clId="{3BE10D4F-124A-463B-B900-B72CAFD9E7FA}" dt="2023-08-23T11:39:24.664" v="701" actId="1076"/>
          <ac:spMkLst>
            <pc:docMk/>
            <pc:sldMk cId="2993317533" sldId="720"/>
            <ac:spMk id="20" creationId="{D5967E62-0290-D37E-D299-3D839017B8AF}"/>
          </ac:spMkLst>
        </pc:spChg>
        <pc:spChg chg="add mod">
          <ac:chgData name="Stewart Gale" userId="3647ddd2-6040-41ae-a96d-232c23482af8" providerId="ADAL" clId="{3BE10D4F-124A-463B-B900-B72CAFD9E7FA}" dt="2023-08-23T11:41:08.028" v="733" actId="1076"/>
          <ac:spMkLst>
            <pc:docMk/>
            <pc:sldMk cId="2993317533" sldId="720"/>
            <ac:spMk id="21" creationId="{3E9807E0-CEE6-33F9-7C58-BBEF5CC4ED83}"/>
          </ac:spMkLst>
        </pc:spChg>
        <pc:spChg chg="add mod">
          <ac:chgData name="Stewart Gale" userId="3647ddd2-6040-41ae-a96d-232c23482af8" providerId="ADAL" clId="{3BE10D4F-124A-463B-B900-B72CAFD9E7FA}" dt="2023-08-23T11:41:10.171" v="734" actId="1076"/>
          <ac:spMkLst>
            <pc:docMk/>
            <pc:sldMk cId="2993317533" sldId="720"/>
            <ac:spMk id="22" creationId="{EE7C0C51-7A50-21F9-1CDA-774D91376770}"/>
          </ac:spMkLst>
        </pc:spChg>
        <pc:grpChg chg="add del mod">
          <ac:chgData name="Stewart Gale" userId="3647ddd2-6040-41ae-a96d-232c23482af8" providerId="ADAL" clId="{3BE10D4F-124A-463B-B900-B72CAFD9E7FA}" dt="2023-08-23T11:36:15.772" v="658" actId="165"/>
          <ac:grpSpMkLst>
            <pc:docMk/>
            <pc:sldMk cId="2993317533" sldId="720"/>
            <ac:grpSpMk id="2" creationId="{E2653988-A707-02F2-8C5D-15196EB0CA30}"/>
          </ac:grpSpMkLst>
        </pc:grpChg>
        <pc:grpChg chg="del mod topLvl">
          <ac:chgData name="Stewart Gale" userId="3647ddd2-6040-41ae-a96d-232c23482af8" providerId="ADAL" clId="{3BE10D4F-124A-463B-B900-B72CAFD9E7FA}" dt="2023-08-23T11:36:21.658" v="660" actId="21"/>
          <ac:grpSpMkLst>
            <pc:docMk/>
            <pc:sldMk cId="2993317533" sldId="720"/>
            <ac:grpSpMk id="5" creationId="{FC65879C-8F3C-8FA4-5946-AF4C4399AF4D}"/>
          </ac:grpSpMkLst>
        </pc:grpChg>
        <pc:grpChg chg="add mod">
          <ac:chgData name="Stewart Gale" userId="3647ddd2-6040-41ae-a96d-232c23482af8" providerId="ADAL" clId="{3BE10D4F-124A-463B-B900-B72CAFD9E7FA}" dt="2023-08-23T11:39:24.664" v="701" actId="1076"/>
          <ac:grpSpMkLst>
            <pc:docMk/>
            <pc:sldMk cId="2993317533" sldId="720"/>
            <ac:grpSpMk id="14" creationId="{BBFD5312-8B48-1D1F-AA7A-1302BF180116}"/>
          </ac:grpSpMkLst>
        </pc:grpChg>
        <pc:picChg chg="del mod">
          <ac:chgData name="Stewart Gale" userId="3647ddd2-6040-41ae-a96d-232c23482af8" providerId="ADAL" clId="{3BE10D4F-124A-463B-B900-B72CAFD9E7FA}" dt="2023-08-23T11:35:59.949" v="655" actId="478"/>
          <ac:picMkLst>
            <pc:docMk/>
            <pc:sldMk cId="2993317533" sldId="720"/>
            <ac:picMk id="3" creationId="{8ED3522B-4416-618F-D889-0657E882399D}"/>
          </ac:picMkLst>
        </pc:picChg>
        <pc:picChg chg="add del mod">
          <ac:chgData name="Stewart Gale" userId="3647ddd2-6040-41ae-a96d-232c23482af8" providerId="ADAL" clId="{3BE10D4F-124A-463B-B900-B72CAFD9E7FA}" dt="2023-08-23T11:35:53.251" v="652" actId="478"/>
          <ac:picMkLst>
            <pc:docMk/>
            <pc:sldMk cId="2993317533" sldId="720"/>
            <ac:picMk id="10" creationId="{7F414BC8-B2CE-EFCD-5397-8AB06A9573C8}"/>
          </ac:picMkLst>
        </pc:picChg>
        <pc:picChg chg="add del mod">
          <ac:chgData name="Stewart Gale" userId="3647ddd2-6040-41ae-a96d-232c23482af8" providerId="ADAL" clId="{3BE10D4F-124A-463B-B900-B72CAFD9E7FA}" dt="2023-08-23T11:35:53.251" v="652" actId="478"/>
          <ac:picMkLst>
            <pc:docMk/>
            <pc:sldMk cId="2993317533" sldId="720"/>
            <ac:picMk id="11" creationId="{A8572EAB-6A70-4B23-443E-7B0737AAF810}"/>
          </ac:picMkLst>
        </pc:picChg>
        <pc:picChg chg="add mod modCrop">
          <ac:chgData name="Stewart Gale" userId="3647ddd2-6040-41ae-a96d-232c23482af8" providerId="ADAL" clId="{3BE10D4F-124A-463B-B900-B72CAFD9E7FA}" dt="2023-08-23T11:39:24.664" v="701" actId="1076"/>
          <ac:picMkLst>
            <pc:docMk/>
            <pc:sldMk cId="2993317533" sldId="720"/>
            <ac:picMk id="12" creationId="{401AA3A5-6791-59A0-91A3-BC3436285D33}"/>
          </ac:picMkLst>
        </pc:picChg>
        <pc:cxnChg chg="del mod topLvl">
          <ac:chgData name="Stewart Gale" userId="3647ddd2-6040-41ae-a96d-232c23482af8" providerId="ADAL" clId="{3BE10D4F-124A-463B-B900-B72CAFD9E7FA}" dt="2023-08-23T11:36:21.658" v="660" actId="21"/>
          <ac:cxnSpMkLst>
            <pc:docMk/>
            <pc:sldMk cId="2993317533" sldId="720"/>
            <ac:cxnSpMk id="4" creationId="{491757DD-11C0-4ACA-94D3-630EB523EA64}"/>
          </ac:cxnSpMkLst>
        </pc:cxnChg>
        <pc:cxnChg chg="mod">
          <ac:chgData name="Stewart Gale" userId="3647ddd2-6040-41ae-a96d-232c23482af8" providerId="ADAL" clId="{3BE10D4F-124A-463B-B900-B72CAFD9E7FA}" dt="2023-08-23T11:36:15.772" v="658" actId="165"/>
          <ac:cxnSpMkLst>
            <pc:docMk/>
            <pc:sldMk cId="2993317533" sldId="720"/>
            <ac:cxnSpMk id="7" creationId="{05D249FF-588F-06F4-550F-C8EBC9C11623}"/>
          </ac:cxnSpMkLst>
        </pc:cxnChg>
        <pc:cxnChg chg="mod">
          <ac:chgData name="Stewart Gale" userId="3647ddd2-6040-41ae-a96d-232c23482af8" providerId="ADAL" clId="{3BE10D4F-124A-463B-B900-B72CAFD9E7FA}" dt="2023-08-23T11:36:15.772" v="658" actId="165"/>
          <ac:cxnSpMkLst>
            <pc:docMk/>
            <pc:sldMk cId="2993317533" sldId="720"/>
            <ac:cxnSpMk id="8" creationId="{97C5CD4A-E5C6-5982-F6CA-BCC99BCAFB50}"/>
          </ac:cxnSpMkLst>
        </pc:cxnChg>
        <pc:cxnChg chg="add mod">
          <ac:chgData name="Stewart Gale" userId="3647ddd2-6040-41ae-a96d-232c23482af8" providerId="ADAL" clId="{3BE10D4F-124A-463B-B900-B72CAFD9E7FA}" dt="2023-08-23T11:39:24.664" v="701" actId="1076"/>
          <ac:cxnSpMkLst>
            <pc:docMk/>
            <pc:sldMk cId="2993317533" sldId="720"/>
            <ac:cxnSpMk id="13" creationId="{E8ACB422-CEB8-3519-9A1E-A3D34DA3389B}"/>
          </ac:cxnSpMkLst>
        </pc:cxnChg>
        <pc:cxnChg chg="mod">
          <ac:chgData name="Stewart Gale" userId="3647ddd2-6040-41ae-a96d-232c23482af8" providerId="ADAL" clId="{3BE10D4F-124A-463B-B900-B72CAFD9E7FA}" dt="2023-08-23T11:36:22.964" v="661"/>
          <ac:cxnSpMkLst>
            <pc:docMk/>
            <pc:sldMk cId="2993317533" sldId="720"/>
            <ac:cxnSpMk id="15" creationId="{178AC460-FFD6-B982-737D-2577DDFFFA70}"/>
          </ac:cxnSpMkLst>
        </pc:cxnChg>
        <pc:cxnChg chg="mod">
          <ac:chgData name="Stewart Gale" userId="3647ddd2-6040-41ae-a96d-232c23482af8" providerId="ADAL" clId="{3BE10D4F-124A-463B-B900-B72CAFD9E7FA}" dt="2023-08-23T11:36:22.964" v="661"/>
          <ac:cxnSpMkLst>
            <pc:docMk/>
            <pc:sldMk cId="2993317533" sldId="720"/>
            <ac:cxnSpMk id="16" creationId="{85B9E9C7-F881-8B24-2EDF-A45421EE54D9}"/>
          </ac:cxnSpMkLst>
        </pc:cxnChg>
      </pc:sldChg>
      <pc:sldChg chg="addSp modSp add mod modAnim">
        <pc:chgData name="Stewart Gale" userId="3647ddd2-6040-41ae-a96d-232c23482af8" providerId="ADAL" clId="{3BE10D4F-124A-463B-B900-B72CAFD9E7FA}" dt="2023-08-23T11:47:10.973" v="787" actId="1076"/>
        <pc:sldMkLst>
          <pc:docMk/>
          <pc:sldMk cId="2197588282" sldId="721"/>
        </pc:sldMkLst>
        <pc:spChg chg="add mod">
          <ac:chgData name="Stewart Gale" userId="3647ddd2-6040-41ae-a96d-232c23482af8" providerId="ADAL" clId="{3BE10D4F-124A-463B-B900-B72CAFD9E7FA}" dt="2023-08-23T11:47:10.973" v="787" actId="1076"/>
          <ac:spMkLst>
            <pc:docMk/>
            <pc:sldMk cId="2197588282" sldId="721"/>
            <ac:spMk id="6" creationId="{87598B31-2140-3D8D-71F9-FC482039A7D1}"/>
          </ac:spMkLst>
        </pc:spChg>
        <pc:spChg chg="mod">
          <ac:chgData name="Stewart Gale" userId="3647ddd2-6040-41ae-a96d-232c23482af8" providerId="ADAL" clId="{3BE10D4F-124A-463B-B900-B72CAFD9E7FA}" dt="2023-08-23T11:44:05.428" v="761" actId="1037"/>
          <ac:spMkLst>
            <pc:docMk/>
            <pc:sldMk cId="2197588282" sldId="721"/>
            <ac:spMk id="20" creationId="{D5967E62-0290-D37E-D299-3D839017B8AF}"/>
          </ac:spMkLst>
        </pc:spChg>
        <pc:spChg chg="mod">
          <ac:chgData name="Stewart Gale" userId="3647ddd2-6040-41ae-a96d-232c23482af8" providerId="ADAL" clId="{3BE10D4F-124A-463B-B900-B72CAFD9E7FA}" dt="2023-08-23T11:45:28.767" v="764" actId="1037"/>
          <ac:spMkLst>
            <pc:docMk/>
            <pc:sldMk cId="2197588282" sldId="721"/>
            <ac:spMk id="21" creationId="{3E9807E0-CEE6-33F9-7C58-BBEF5CC4ED83}"/>
          </ac:spMkLst>
        </pc:spChg>
        <pc:spChg chg="mod">
          <ac:chgData name="Stewart Gale" userId="3647ddd2-6040-41ae-a96d-232c23482af8" providerId="ADAL" clId="{3BE10D4F-124A-463B-B900-B72CAFD9E7FA}" dt="2023-08-23T11:46:02.597" v="766" actId="113"/>
          <ac:spMkLst>
            <pc:docMk/>
            <pc:sldMk cId="2197588282" sldId="721"/>
            <ac:spMk id="22" creationId="{EE7C0C51-7A50-21F9-1CDA-774D91376770}"/>
          </ac:spMkLst>
        </pc:spChg>
        <pc:grpChg chg="mod">
          <ac:chgData name="Stewart Gale" userId="3647ddd2-6040-41ae-a96d-232c23482af8" providerId="ADAL" clId="{3BE10D4F-124A-463B-B900-B72CAFD9E7FA}" dt="2023-08-23T11:44:05.428" v="761" actId="1037"/>
          <ac:grpSpMkLst>
            <pc:docMk/>
            <pc:sldMk cId="2197588282" sldId="721"/>
            <ac:grpSpMk id="14" creationId="{BBFD5312-8B48-1D1F-AA7A-1302BF180116}"/>
          </ac:grpSpMkLst>
        </pc:grpChg>
        <pc:picChg chg="mod">
          <ac:chgData name="Stewart Gale" userId="3647ddd2-6040-41ae-a96d-232c23482af8" providerId="ADAL" clId="{3BE10D4F-124A-463B-B900-B72CAFD9E7FA}" dt="2023-08-23T11:44:05.428" v="761" actId="1037"/>
          <ac:picMkLst>
            <pc:docMk/>
            <pc:sldMk cId="2197588282" sldId="721"/>
            <ac:picMk id="12" creationId="{401AA3A5-6791-59A0-91A3-BC3436285D33}"/>
          </ac:picMkLst>
        </pc:picChg>
        <pc:cxnChg chg="mod">
          <ac:chgData name="Stewart Gale" userId="3647ddd2-6040-41ae-a96d-232c23482af8" providerId="ADAL" clId="{3BE10D4F-124A-463B-B900-B72CAFD9E7FA}" dt="2023-08-23T11:44:05.428" v="761" actId="1037"/>
          <ac:cxnSpMkLst>
            <pc:docMk/>
            <pc:sldMk cId="2197588282" sldId="721"/>
            <ac:cxnSpMk id="13" creationId="{E8ACB422-CEB8-3519-9A1E-A3D34DA3389B}"/>
          </ac:cxnSpMkLst>
        </pc:cxnChg>
      </pc:sldChg>
      <pc:sldMasterChg chg="modSp modSldLayout">
        <pc:chgData name="Stewart Gale" userId="3647ddd2-6040-41ae-a96d-232c23482af8" providerId="ADAL" clId="{3BE10D4F-124A-463B-B900-B72CAFD9E7FA}" dt="2023-08-22T14:36:18.554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3BE10D4F-124A-463B-B900-B72CAFD9E7FA}" dt="2023-08-22T14:36:18.554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3BE10D4F-124A-463B-B900-B72CAFD9E7FA}" dt="2023-08-22T14:36:18.554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3BE10D4F-124A-463B-B900-B72CAFD9E7FA}" dt="2023-08-22T14:36:18.554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3BE10D4F-124A-463B-B900-B72CAFD9E7FA}" dt="2023-08-22T14:36:18.554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3BE10D4F-124A-463B-B900-B72CAFD9E7FA}" dt="2023-08-22T14:36:18.554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3BE10D4F-124A-463B-B900-B72CAFD9E7FA}" dt="2023-08-22T14:36:18.554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3BE10D4F-124A-463B-B900-B72CAFD9E7FA}" dt="2023-08-22T14:36:18.554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BE10D4F-124A-463B-B900-B72CAFD9E7FA}" dt="2023-08-22T14:36:18.554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BE10D4F-124A-463B-B900-B72CAFD9E7FA}" dt="2023-08-22T14:36:18.554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3BE10D4F-124A-463B-B900-B72CAFD9E7FA}" dt="2023-08-22T14:36:18.554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BE10D4F-124A-463B-B900-B72CAFD9E7FA}" dt="2023-08-22T14:36:18.554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BE10D4F-124A-463B-B900-B72CAFD9E7FA}" dt="2023-08-22T14:36:18.554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3BE10D4F-124A-463B-B900-B72CAFD9E7FA}" dt="2023-08-22T14:36:18.554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BE10D4F-124A-463B-B900-B72CAFD9E7FA}" dt="2023-08-22T14:36:18.554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BE10D4F-124A-463B-B900-B72CAFD9E7FA}" dt="2023-08-22T14:36:18.554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3BE10D4F-124A-463B-B900-B72CAFD9E7FA}" dt="2023-08-22T14:36:18.554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BE10D4F-124A-463B-B900-B72CAFD9E7FA}" dt="2023-08-22T14:36:18.554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3BE10D4F-124A-463B-B900-B72CAFD9E7FA}" dt="2023-08-22T14:36:18.554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3BE10D4F-124A-463B-B900-B72CAFD9E7FA}" dt="2023-08-22T14:36:18.554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BE10D4F-124A-463B-B900-B72CAFD9E7FA}" dt="2023-08-22T14:36:18.554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3BE10D4F-124A-463B-B900-B72CAFD9E7FA}" dt="2023-08-22T14:36:18.554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BE10D4F-124A-463B-B900-B72CAFD9E7FA}" dt="2023-08-22T14:36:18.554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BE10D4F-124A-463B-B900-B72CAFD9E7FA}" dt="2023-08-22T14:36:18.554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BE10D4F-124A-463B-B900-B72CAFD9E7FA}" dt="2023-08-22T14:36:18.554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3BE10D4F-124A-463B-B900-B72CAFD9E7FA}" dt="2023-08-22T14:36:18.554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BE10D4F-124A-463B-B900-B72CAFD9E7FA}" dt="2023-08-22T14:36:18.554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BE10D4F-124A-463B-B900-B72CAFD9E7FA}" dt="2023-08-22T14:36:18.554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BE10D4F-124A-463B-B900-B72CAFD9E7FA}" dt="2023-08-22T14:36:18.554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3BE10D4F-124A-463B-B900-B72CAFD9E7FA}" dt="2023-08-22T14:36:18.554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BE10D4F-124A-463B-B900-B72CAFD9E7FA}" dt="2023-08-22T14:36:18.554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CF0792E7-7B03-4CBB-A93D-4103317B1552}"/>
    <pc:docChg chg="custSel modSld sldOrd">
      <pc:chgData name="Stewart Gale" userId="3647ddd2-6040-41ae-a96d-232c23482af8" providerId="ADAL" clId="{CF0792E7-7B03-4CBB-A93D-4103317B1552}" dt="2024-03-12T11:46:21.437" v="23" actId="1076"/>
      <pc:docMkLst>
        <pc:docMk/>
      </pc:docMkLst>
      <pc:sldChg chg="ord">
        <pc:chgData name="Stewart Gale" userId="3647ddd2-6040-41ae-a96d-232c23482af8" providerId="ADAL" clId="{CF0792E7-7B03-4CBB-A93D-4103317B1552}" dt="2024-03-12T11:44:22.127" v="7"/>
        <pc:sldMkLst>
          <pc:docMk/>
          <pc:sldMk cId="3911129506" sldId="717"/>
        </pc:sldMkLst>
      </pc:sldChg>
      <pc:sldChg chg="ord">
        <pc:chgData name="Stewart Gale" userId="3647ddd2-6040-41ae-a96d-232c23482af8" providerId="ADAL" clId="{CF0792E7-7B03-4CBB-A93D-4103317B1552}" dt="2024-03-12T11:44:24.890" v="9"/>
        <pc:sldMkLst>
          <pc:docMk/>
          <pc:sldMk cId="1640670168" sldId="718"/>
        </pc:sldMkLst>
      </pc:sldChg>
      <pc:sldChg chg="delSp modSp mod ord delAnim">
        <pc:chgData name="Stewart Gale" userId="3647ddd2-6040-41ae-a96d-232c23482af8" providerId="ADAL" clId="{CF0792E7-7B03-4CBB-A93D-4103317B1552}" dt="2024-03-12T11:46:21.437" v="23" actId="1076"/>
        <pc:sldMkLst>
          <pc:docMk/>
          <pc:sldMk cId="3435870808" sldId="719"/>
        </pc:sldMkLst>
        <pc:spChg chg="del mod">
          <ac:chgData name="Stewart Gale" userId="3647ddd2-6040-41ae-a96d-232c23482af8" providerId="ADAL" clId="{CF0792E7-7B03-4CBB-A93D-4103317B1552}" dt="2024-03-12T11:44:56.839" v="11" actId="478"/>
          <ac:spMkLst>
            <pc:docMk/>
            <pc:sldMk cId="3435870808" sldId="719"/>
            <ac:spMk id="5" creationId="{00000000-0000-0000-0000-000000000000}"/>
          </ac:spMkLst>
        </pc:spChg>
        <pc:spChg chg="del">
          <ac:chgData name="Stewart Gale" userId="3647ddd2-6040-41ae-a96d-232c23482af8" providerId="ADAL" clId="{CF0792E7-7B03-4CBB-A93D-4103317B1552}" dt="2024-03-12T11:45:01.129" v="12" actId="478"/>
          <ac:spMkLst>
            <pc:docMk/>
            <pc:sldMk cId="3435870808" sldId="719"/>
            <ac:spMk id="6" creationId="{00000000-0000-0000-0000-000000000000}"/>
          </ac:spMkLst>
        </pc:spChg>
        <pc:spChg chg="del">
          <ac:chgData name="Stewart Gale" userId="3647ddd2-6040-41ae-a96d-232c23482af8" providerId="ADAL" clId="{CF0792E7-7B03-4CBB-A93D-4103317B1552}" dt="2024-03-12T11:45:01.129" v="12" actId="478"/>
          <ac:spMkLst>
            <pc:docMk/>
            <pc:sldMk cId="3435870808" sldId="719"/>
            <ac:spMk id="7" creationId="{00000000-0000-0000-0000-000000000000}"/>
          </ac:spMkLst>
        </pc:spChg>
        <pc:spChg chg="mod">
          <ac:chgData name="Stewart Gale" userId="3647ddd2-6040-41ae-a96d-232c23482af8" providerId="ADAL" clId="{CF0792E7-7B03-4CBB-A93D-4103317B1552}" dt="2024-03-12T11:46:21.437" v="23" actId="1076"/>
          <ac:spMkLst>
            <pc:docMk/>
            <pc:sldMk cId="3435870808" sldId="719"/>
            <ac:spMk id="18" creationId="{00000000-0000-0000-0000-000000000000}"/>
          </ac:spMkLst>
        </pc:spChg>
      </pc:sldChg>
      <pc:sldChg chg="ord">
        <pc:chgData name="Stewart Gale" userId="3647ddd2-6040-41ae-a96d-232c23482af8" providerId="ADAL" clId="{CF0792E7-7B03-4CBB-A93D-4103317B1552}" dt="2024-03-12T11:44:15.680" v="3"/>
        <pc:sldMkLst>
          <pc:docMk/>
          <pc:sldMk cId="2993317533" sldId="720"/>
        </pc:sldMkLst>
      </pc:sldChg>
      <pc:sldChg chg="ord">
        <pc:chgData name="Stewart Gale" userId="3647ddd2-6040-41ae-a96d-232c23482af8" providerId="ADAL" clId="{CF0792E7-7B03-4CBB-A93D-4103317B1552}" dt="2024-03-12T11:44:20.500" v="5"/>
        <pc:sldMkLst>
          <pc:docMk/>
          <pc:sldMk cId="2197588282" sldId="72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12/03/2024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12/03/2024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4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7368" y="164822"/>
            <a:ext cx="11377264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0" b="1" dirty="0"/>
              <a:t>Vectors</a:t>
            </a:r>
          </a:p>
          <a:p>
            <a:pPr algn="ctr"/>
            <a:r>
              <a:rPr lang="en-GB" sz="10000" dirty="0"/>
              <a:t>Components</a:t>
            </a:r>
          </a:p>
          <a:p>
            <a:pPr algn="ctr"/>
            <a:endParaRPr lang="en-GB" sz="3600" dirty="0"/>
          </a:p>
          <a:p>
            <a:pPr algn="ctr"/>
            <a:r>
              <a:rPr lang="en-GB" sz="8800" dirty="0"/>
              <a:t>Chapter 11</a:t>
            </a:r>
          </a:p>
          <a:p>
            <a:pPr algn="ctr"/>
            <a:r>
              <a:rPr lang="en-GB" sz="8800" dirty="0"/>
              <a:t>(Part 2 of 4)</a:t>
            </a:r>
          </a:p>
        </p:txBody>
      </p:sp>
    </p:spTree>
    <p:extLst>
      <p:ext uri="{BB962C8B-B14F-4D97-AF65-F5344CB8AC3E}">
        <p14:creationId xmlns:p14="http://schemas.microsoft.com/office/powerpoint/2010/main" val="1401766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C04F92E-7828-D34A-1986-026F2B51DA9D}"/>
                  </a:ext>
                </a:extLst>
              </p:cNvPr>
              <p:cNvSpPr txBox="1"/>
              <p:nvPr/>
            </p:nvSpPr>
            <p:spPr>
              <a:xfrm>
                <a:off x="2783632" y="342639"/>
                <a:ext cx="7204722" cy="1678473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b="1" dirty="0">
                    <a:solidFill>
                      <a:schemeClr val="bg1"/>
                    </a:solidFill>
                  </a:rPr>
                  <a:t>Unit Vector</a:t>
                </a:r>
                <a14:m>
                  <m:oMath xmlns:m="http://schemas.openxmlformats.org/officeDocument/2006/math">
                    <m:r>
                      <a:rPr lang="en-GB" sz="72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en-GB" sz="7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en-GB" sz="72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72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</m:d>
                      </m:den>
                    </m:f>
                  </m:oMath>
                </a14:m>
                <a:endParaRPr lang="en-GB" sz="72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C04F92E-7828-D34A-1986-026F2B51DA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342639"/>
                <a:ext cx="7204722" cy="1678473"/>
              </a:xfrm>
              <a:prstGeom prst="rect">
                <a:avLst/>
              </a:prstGeom>
              <a:blipFill>
                <a:blip r:embed="rId2"/>
                <a:stretch>
                  <a:fillRect l="-1269" t="-5435" b="-90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401AA3A5-6791-59A0-91A3-BC3436285D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5109" r="28605"/>
          <a:stretch/>
        </p:blipFill>
        <p:spPr>
          <a:xfrm>
            <a:off x="695400" y="2636912"/>
            <a:ext cx="5118968" cy="3717913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8ACB422-CEB8-3519-9A1E-A3D34DA3389B}"/>
              </a:ext>
            </a:extLst>
          </p:cNvPr>
          <p:cNvCxnSpPr>
            <a:cxnSpLocks/>
          </p:cNvCxnSpPr>
          <p:nvPr/>
        </p:nvCxnSpPr>
        <p:spPr>
          <a:xfrm flipH="1">
            <a:off x="2141960" y="3553909"/>
            <a:ext cx="2880320" cy="2024570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BFD5312-8B48-1D1F-AA7A-1302BF180116}"/>
              </a:ext>
            </a:extLst>
          </p:cNvPr>
          <p:cNvGrpSpPr/>
          <p:nvPr/>
        </p:nvGrpSpPr>
        <p:grpSpPr>
          <a:xfrm rot="2499177">
            <a:off x="3361152" y="4271576"/>
            <a:ext cx="441935" cy="448584"/>
            <a:chOff x="2952750" y="4122420"/>
            <a:chExt cx="190500" cy="16002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78AC460-FFD6-B982-737D-2577DDFFFA70}"/>
                </a:ext>
              </a:extLst>
            </p:cNvPr>
            <p:cNvCxnSpPr/>
            <p:nvPr/>
          </p:nvCxnSpPr>
          <p:spPr>
            <a:xfrm flipH="1" flipV="1">
              <a:off x="3093720" y="4122420"/>
              <a:ext cx="49530" cy="16002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5B9E9C7-F881-8B24-2EDF-A45421EE54D9}"/>
                </a:ext>
              </a:extLst>
            </p:cNvPr>
            <p:cNvCxnSpPr/>
            <p:nvPr/>
          </p:nvCxnSpPr>
          <p:spPr>
            <a:xfrm flipV="1">
              <a:off x="2952750" y="4133850"/>
              <a:ext cx="137160" cy="533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5967E62-0290-D37E-D299-3D839017B8AF}"/>
                  </a:ext>
                </a:extLst>
              </p:cNvPr>
              <p:cNvSpPr txBox="1"/>
              <p:nvPr/>
            </p:nvSpPr>
            <p:spPr>
              <a:xfrm>
                <a:off x="716820" y="3429017"/>
                <a:ext cx="3192552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>
                          <a:latin typeface="Cambria Math" panose="02040503050406030204" pitchFamily="18" charset="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GB" sz="4800"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lang="en-GB" sz="4800">
                          <a:latin typeface="Cambria Math" panose="02040503050406030204" pitchFamily="18" charset="0"/>
                        </a:rPr>
                        <m:t>+4</m:t>
                      </m:r>
                      <m:r>
                        <m:rPr>
                          <m:sty m:val="p"/>
                        </m:rPr>
                        <a:rPr lang="en-GB" sz="4800">
                          <a:latin typeface="Cambria Math" panose="02040503050406030204" pitchFamily="18" charset="0"/>
                        </a:rPr>
                        <m:t>j</m:t>
                      </m:r>
                    </m:oMath>
                  </m:oMathPara>
                </a14:m>
                <a:endParaRPr lang="en-GB" sz="4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5967E62-0290-D37E-D299-3D839017B8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820" y="3429017"/>
                <a:ext cx="3192552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E9807E0-CEE6-33F9-7C58-BBEF5CC4ED83}"/>
                  </a:ext>
                </a:extLst>
              </p:cNvPr>
              <p:cNvSpPr txBox="1"/>
              <p:nvPr/>
            </p:nvSpPr>
            <p:spPr>
              <a:xfrm>
                <a:off x="6398692" y="2856937"/>
                <a:ext cx="5400600" cy="10071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d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4800" i="1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GB" sz="4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E9807E0-CEE6-33F9-7C58-BBEF5CC4ED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8692" y="2856937"/>
                <a:ext cx="5400600" cy="10071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EE7C0C51-7A50-21F9-1CDA-774D91376770}"/>
                  </a:ext>
                </a:extLst>
              </p:cNvPr>
              <p:cNvSpPr/>
              <p:nvPr/>
            </p:nvSpPr>
            <p:spPr>
              <a:xfrm>
                <a:off x="6168008" y="4699961"/>
                <a:ext cx="5682231" cy="11592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4800" dirty="0">
                    <a:solidFill>
                      <a:prstClr val="black"/>
                    </a:solidFill>
                  </a:rPr>
                  <a:t>Unit Vector </a:t>
                </a:r>
                <a14:m>
                  <m:oMath xmlns:m="http://schemas.openxmlformats.org/officeDocument/2006/math">
                    <m:r>
                      <a:rPr lang="en-GB" sz="4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800" b="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b="1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GB" sz="4800" b="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GB" sz="4800" b="1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4800" b="1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4800" b="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b="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GB" sz="4800" b="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GB" sz="4800" b="1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endParaRPr lang="en-GB" sz="4800" b="1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EE7C0C51-7A50-21F9-1CDA-774D913767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008" y="4699961"/>
                <a:ext cx="5682231" cy="1159228"/>
              </a:xfrm>
              <a:prstGeom prst="rect">
                <a:avLst/>
              </a:prstGeom>
              <a:blipFill>
                <a:blip r:embed="rId6"/>
                <a:stretch>
                  <a:fillRect l="-4936" b="-142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331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C04F92E-7828-D34A-1986-026F2B51DA9D}"/>
                  </a:ext>
                </a:extLst>
              </p:cNvPr>
              <p:cNvSpPr txBox="1"/>
              <p:nvPr/>
            </p:nvSpPr>
            <p:spPr>
              <a:xfrm>
                <a:off x="2783632" y="342639"/>
                <a:ext cx="7204722" cy="1678473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b="1" dirty="0">
                    <a:solidFill>
                      <a:schemeClr val="bg1"/>
                    </a:solidFill>
                  </a:rPr>
                  <a:t>Unit Vector</a:t>
                </a:r>
                <a14:m>
                  <m:oMath xmlns:m="http://schemas.openxmlformats.org/officeDocument/2006/math">
                    <m:r>
                      <a:rPr lang="en-GB" sz="72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en-GB" sz="7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en-GB" sz="72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72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</m:d>
                      </m:den>
                    </m:f>
                  </m:oMath>
                </a14:m>
                <a:endParaRPr lang="en-GB" sz="72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C04F92E-7828-D34A-1986-026F2B51DA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342639"/>
                <a:ext cx="7204722" cy="1678473"/>
              </a:xfrm>
              <a:prstGeom prst="rect">
                <a:avLst/>
              </a:prstGeom>
              <a:blipFill>
                <a:blip r:embed="rId2"/>
                <a:stretch>
                  <a:fillRect l="-1269" t="-5435" b="-90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401AA3A5-6791-59A0-91A3-BC3436285D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5109" r="28605"/>
          <a:stretch/>
        </p:blipFill>
        <p:spPr>
          <a:xfrm>
            <a:off x="479376" y="2636912"/>
            <a:ext cx="5118968" cy="3717913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8ACB422-CEB8-3519-9A1E-A3D34DA3389B}"/>
              </a:ext>
            </a:extLst>
          </p:cNvPr>
          <p:cNvCxnSpPr>
            <a:cxnSpLocks/>
          </p:cNvCxnSpPr>
          <p:nvPr/>
        </p:nvCxnSpPr>
        <p:spPr>
          <a:xfrm flipH="1">
            <a:off x="1921785" y="3573016"/>
            <a:ext cx="2878071" cy="1999665"/>
          </a:xfrm>
          <a:prstGeom prst="straightConnector1">
            <a:avLst/>
          </a:prstGeom>
          <a:ln w="76200"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BFD5312-8B48-1D1F-AA7A-1302BF180116}"/>
              </a:ext>
            </a:extLst>
          </p:cNvPr>
          <p:cNvGrpSpPr/>
          <p:nvPr/>
        </p:nvGrpSpPr>
        <p:grpSpPr>
          <a:xfrm rot="2499177">
            <a:off x="3145128" y="4271576"/>
            <a:ext cx="441935" cy="448584"/>
            <a:chOff x="2952750" y="4122420"/>
            <a:chExt cx="190500" cy="16002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78AC460-FFD6-B982-737D-2577DDFFFA70}"/>
                </a:ext>
              </a:extLst>
            </p:cNvPr>
            <p:cNvCxnSpPr/>
            <p:nvPr/>
          </p:nvCxnSpPr>
          <p:spPr>
            <a:xfrm flipH="1" flipV="1">
              <a:off x="3093720" y="4122420"/>
              <a:ext cx="49530" cy="16002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5B9E9C7-F881-8B24-2EDF-A45421EE54D9}"/>
                </a:ext>
              </a:extLst>
            </p:cNvPr>
            <p:cNvCxnSpPr/>
            <p:nvPr/>
          </p:nvCxnSpPr>
          <p:spPr>
            <a:xfrm flipV="1">
              <a:off x="2952750" y="4133850"/>
              <a:ext cx="137160" cy="533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5967E62-0290-D37E-D299-3D839017B8AF}"/>
                  </a:ext>
                </a:extLst>
              </p:cNvPr>
              <p:cNvSpPr txBox="1"/>
              <p:nvPr/>
            </p:nvSpPr>
            <p:spPr>
              <a:xfrm>
                <a:off x="551384" y="3304419"/>
                <a:ext cx="3192552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0" i="0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GB" sz="4800"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lang="en-GB" sz="4800">
                          <a:latin typeface="Cambria Math" panose="02040503050406030204" pitchFamily="18" charset="0"/>
                        </a:rPr>
                        <m:t>+4</m:t>
                      </m:r>
                      <m:r>
                        <m:rPr>
                          <m:sty m:val="p"/>
                        </m:rPr>
                        <a:rPr lang="en-GB" sz="4800">
                          <a:latin typeface="Cambria Math" panose="02040503050406030204" pitchFamily="18" charset="0"/>
                        </a:rPr>
                        <m:t>j</m:t>
                      </m:r>
                    </m:oMath>
                  </m:oMathPara>
                </a14:m>
                <a:endParaRPr lang="en-GB" sz="4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5967E62-0290-D37E-D299-3D839017B8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3304419"/>
                <a:ext cx="3192552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E9807E0-CEE6-33F9-7C58-BBEF5CC4ED83}"/>
                  </a:ext>
                </a:extLst>
              </p:cNvPr>
              <p:cNvSpPr txBox="1"/>
              <p:nvPr/>
            </p:nvSpPr>
            <p:spPr>
              <a:xfrm>
                <a:off x="6023992" y="2838907"/>
                <a:ext cx="5682230" cy="9310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d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4</m:t>
                      </m:r>
                      <m:rad>
                        <m:radPr>
                          <m:degHide m:val="on"/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GB" sz="4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E9807E0-CEE6-33F9-7C58-BBEF5CC4ED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992" y="2838907"/>
                <a:ext cx="5682230" cy="93102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EE7C0C51-7A50-21F9-1CDA-774D91376770}"/>
                  </a:ext>
                </a:extLst>
              </p:cNvPr>
              <p:cNvSpPr/>
              <p:nvPr/>
            </p:nvSpPr>
            <p:spPr>
              <a:xfrm>
                <a:off x="5879975" y="4158066"/>
                <a:ext cx="5826247" cy="10070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4000" dirty="0">
                    <a:solidFill>
                      <a:prstClr val="black"/>
                    </a:solidFill>
                  </a:rPr>
                  <a:t>Unit Vector </a:t>
                </a:r>
                <a14:m>
                  <m:oMath xmlns:m="http://schemas.openxmlformats.org/officeDocument/2006/math">
                    <m:r>
                      <a:rPr lang="en-GB" sz="40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0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4000" b="0" i="1">
                            <a:latin typeface="Cambria Math" panose="02040503050406030204" pitchFamily="18" charset="0"/>
                          </a:rPr>
                          <m:t>4</m:t>
                        </m:r>
                        <m:rad>
                          <m:radPr>
                            <m:degHide m:val="on"/>
                            <m:ctrlPr>
                              <a:rPr lang="en-GB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40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r>
                      <a:rPr lang="en-GB" sz="40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sz="40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40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4000" b="0" i="1">
                            <a:latin typeface="Cambria Math" panose="02040503050406030204" pitchFamily="18" charset="0"/>
                          </a:rPr>
                          <m:t>4</m:t>
                        </m:r>
                        <m:rad>
                          <m:radPr>
                            <m:degHide m:val="on"/>
                            <m:ctrlPr>
                              <a:rPr lang="en-GB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40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r>
                      <a:rPr lang="en-GB" sz="40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endParaRPr lang="en-GB" sz="4000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EE7C0C51-7A50-21F9-1CDA-774D913767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975" y="4158066"/>
                <a:ext cx="5826247" cy="1007071"/>
              </a:xfrm>
              <a:prstGeom prst="rect">
                <a:avLst/>
              </a:prstGeom>
              <a:blipFill>
                <a:blip r:embed="rId6"/>
                <a:stretch>
                  <a:fillRect l="-2199" b="-84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7598B31-2140-3D8D-71F9-FC482039A7D1}"/>
                  </a:ext>
                </a:extLst>
              </p:cNvPr>
              <p:cNvSpPr txBox="1"/>
              <p:nvPr/>
            </p:nvSpPr>
            <p:spPr>
              <a:xfrm>
                <a:off x="8328248" y="5373216"/>
                <a:ext cx="3168352" cy="12366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6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  <m:r>
                        <a:rPr kumimoji="0" lang="en-GB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𝒊</m:t>
                      </m:r>
                      <m:r>
                        <a:rPr kumimoji="0" lang="en-GB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GB" sz="36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𝒋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7598B31-2140-3D8D-71F9-FC482039A7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8248" y="5373216"/>
                <a:ext cx="3168352" cy="123668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7588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911424" y="1988840"/>
                <a:ext cx="10297144" cy="261251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𝑼𝒏𝒊𝒕</m:t>
                      </m:r>
                      <m:r>
                        <a:rPr lang="en-GB" sz="8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8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𝑽𝒆𝒄𝒕𝒐𝒓</m:t>
                      </m:r>
                      <m:r>
                        <a:rPr lang="en-GB" sz="8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en-GB" sz="8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GB" sz="8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8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88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1988840"/>
                <a:ext cx="10297144" cy="26125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5870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9339" b="49304"/>
          <a:stretch/>
        </p:blipFill>
        <p:spPr bwMode="auto">
          <a:xfrm>
            <a:off x="3143672" y="2559695"/>
            <a:ext cx="5400600" cy="2232248"/>
          </a:xfrm>
          <a:prstGeom prst="rect">
            <a:avLst/>
          </a:prstGeom>
          <a:noFill/>
        </p:spPr>
      </p:pic>
      <p:cxnSp>
        <p:nvCxnSpPr>
          <p:cNvPr id="7" name="Straight Arrow Connector 6"/>
          <p:cNvCxnSpPr/>
          <p:nvPr/>
        </p:nvCxnSpPr>
        <p:spPr>
          <a:xfrm>
            <a:off x="4749846" y="3145011"/>
            <a:ext cx="1587500" cy="105410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 rot="6422698">
            <a:off x="5337570" y="3473323"/>
            <a:ext cx="280446" cy="219101"/>
            <a:chOff x="2952750" y="4122420"/>
            <a:chExt cx="190500" cy="160020"/>
          </a:xfrm>
        </p:grpSpPr>
        <p:cxnSp>
          <p:nvCxnSpPr>
            <p:cNvPr id="9" name="Straight Connector 8"/>
            <p:cNvCxnSpPr/>
            <p:nvPr/>
          </p:nvCxnSpPr>
          <p:spPr>
            <a:xfrm flipH="1" flipV="1">
              <a:off x="3093720" y="4122420"/>
              <a:ext cx="49530" cy="16002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V="1">
              <a:off x="2952750" y="4133850"/>
              <a:ext cx="137160" cy="533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480366" y="5016100"/>
                <a:ext cx="4516610" cy="15618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d>
                      <m:dPr>
                        <m:ctrlP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5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5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GB" sz="5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−2 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5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54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GB" sz="5400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3</a:t>
                </a:r>
                <a:r>
                  <a:rPr lang="en-US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GB" sz="5400" dirty="0">
                    <a:latin typeface="Cambria Math" panose="02040503050406030204" pitchFamily="18" charset="0"/>
                  </a:rPr>
                  <a:t> </a:t>
                </a:r>
                <a:r>
                  <a:rPr lang="en-GB" sz="5400" dirty="0">
                    <a:solidFill>
                      <a:srgbClr val="0000FF"/>
                    </a:solidFill>
                    <a:latin typeface="Cambria Math" panose="02040503050406030204" pitchFamily="18" charset="0"/>
                  </a:rPr>
                  <a:t>– 2</a:t>
                </a:r>
                <a:r>
                  <a:rPr lang="en-GB" sz="5400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j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0366" y="5016100"/>
                <a:ext cx="4516610" cy="1561838"/>
              </a:xfrm>
              <a:prstGeom prst="rect">
                <a:avLst/>
              </a:prstGeom>
              <a:blipFill>
                <a:blip r:embed="rId3"/>
                <a:stretch>
                  <a:fillRect r="-6748" b="-23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/>
          <p:cNvCxnSpPr/>
          <p:nvPr/>
        </p:nvCxnSpPr>
        <p:spPr>
          <a:xfrm>
            <a:off x="3740559" y="3678915"/>
            <a:ext cx="0" cy="53975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3734209" y="4218665"/>
            <a:ext cx="533400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 rot="3913131">
            <a:off x="3892396" y="4118041"/>
            <a:ext cx="221192" cy="167467"/>
            <a:chOff x="2952750" y="4122420"/>
            <a:chExt cx="190500" cy="160020"/>
          </a:xfrm>
        </p:grpSpPr>
        <p:cxnSp>
          <p:nvCxnSpPr>
            <p:cNvPr id="26" name="Straight Connector 25"/>
            <p:cNvCxnSpPr/>
            <p:nvPr/>
          </p:nvCxnSpPr>
          <p:spPr>
            <a:xfrm flipH="1" flipV="1">
              <a:off x="3093720" y="4122420"/>
              <a:ext cx="49530" cy="16002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V="1">
              <a:off x="2952750" y="4133850"/>
              <a:ext cx="137160" cy="533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 rot="19942135">
            <a:off x="3607867" y="3911276"/>
            <a:ext cx="221192" cy="167467"/>
            <a:chOff x="2952750" y="4122420"/>
            <a:chExt cx="190500" cy="160020"/>
          </a:xfrm>
        </p:grpSpPr>
        <p:cxnSp>
          <p:nvCxnSpPr>
            <p:cNvPr id="37" name="Straight Connector 36"/>
            <p:cNvCxnSpPr/>
            <p:nvPr/>
          </p:nvCxnSpPr>
          <p:spPr>
            <a:xfrm flipH="1" flipV="1">
              <a:off x="3093720" y="4122420"/>
              <a:ext cx="49530" cy="16002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V="1">
              <a:off x="2952750" y="4133850"/>
              <a:ext cx="137160" cy="533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669370" y="4251635"/>
                <a:ext cx="8280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𝒊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9370" y="4251635"/>
                <a:ext cx="828092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066320" y="3643414"/>
                <a:ext cx="8280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6320" y="3643414"/>
                <a:ext cx="828092" cy="461665"/>
              </a:xfrm>
              <a:prstGeom prst="rect">
                <a:avLst/>
              </a:prstGeom>
              <a:blipFill>
                <a:blip r:embed="rId5"/>
                <a:stretch>
                  <a:fillRect b="-17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209346" y="1537666"/>
            <a:ext cx="1177330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600" dirty="0"/>
              <a:t>Vectors can be written using </a:t>
            </a:r>
            <a:r>
              <a:rPr lang="en-US" sz="4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600" dirty="0"/>
              <a:t> and </a:t>
            </a:r>
            <a:r>
              <a:rPr lang="en-US" sz="4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4600" dirty="0"/>
              <a:t> components.</a:t>
            </a:r>
            <a:endParaRPr lang="en-GB" sz="4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A2904A2-F2C3-B349-7545-B75B252EBCA6}"/>
              </a:ext>
            </a:extLst>
          </p:cNvPr>
          <p:cNvSpPr txBox="1"/>
          <p:nvPr/>
        </p:nvSpPr>
        <p:spPr>
          <a:xfrm>
            <a:off x="2567608" y="300193"/>
            <a:ext cx="6768752" cy="101566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6000" b="1" dirty="0">
                <a:solidFill>
                  <a:schemeClr val="bg1"/>
                </a:solidFill>
                <a:latin typeface="+mj-lt"/>
              </a:rPr>
              <a:t> and </a:t>
            </a:r>
            <a:r>
              <a:rPr lang="en-US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GB" sz="6000" b="1" dirty="0">
                <a:solidFill>
                  <a:schemeClr val="bg1"/>
                </a:solidFill>
                <a:latin typeface="+mj-lt"/>
              </a:rPr>
              <a:t> Components</a:t>
            </a:r>
            <a:endParaRPr lang="en-GB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828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16010" r="18666" b="49304"/>
          <a:stretch/>
        </p:blipFill>
        <p:spPr bwMode="auto">
          <a:xfrm>
            <a:off x="2649564" y="2247081"/>
            <a:ext cx="4392488" cy="1872208"/>
          </a:xfrm>
          <a:prstGeom prst="rect">
            <a:avLst/>
          </a:prstGeom>
          <a:noFill/>
        </p:spPr>
      </p:pic>
      <p:cxnSp>
        <p:nvCxnSpPr>
          <p:cNvPr id="7" name="Straight Arrow Connector 6"/>
          <p:cNvCxnSpPr/>
          <p:nvPr/>
        </p:nvCxnSpPr>
        <p:spPr>
          <a:xfrm>
            <a:off x="4809804" y="2463106"/>
            <a:ext cx="1080120" cy="1621907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 rot="6422698">
            <a:off x="5134245" y="3055918"/>
            <a:ext cx="280446" cy="219101"/>
            <a:chOff x="2952750" y="4122420"/>
            <a:chExt cx="190500" cy="160020"/>
          </a:xfrm>
        </p:grpSpPr>
        <p:cxnSp>
          <p:nvCxnSpPr>
            <p:cNvPr id="9" name="Straight Connector 8"/>
            <p:cNvCxnSpPr/>
            <p:nvPr/>
          </p:nvCxnSpPr>
          <p:spPr>
            <a:xfrm flipH="1" flipV="1">
              <a:off x="3093720" y="4122420"/>
              <a:ext cx="49530" cy="16002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V="1">
              <a:off x="2952750" y="4133850"/>
              <a:ext cx="137160" cy="533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" name="Rectangle 5"/>
          <p:cNvSpPr/>
          <p:nvPr/>
        </p:nvSpPr>
        <p:spPr>
          <a:xfrm>
            <a:off x="7912274" y="2544586"/>
            <a:ext cx="25800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7200" b="1" dirty="0">
                <a:solidFill>
                  <a:prstClr val="black"/>
                </a:solidFill>
                <a:latin typeface="Cambria Math" panose="02040503050406030204" pitchFamily="18" charset="0"/>
              </a:rPr>
              <a:t>2i – 3j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3246451" y="3006261"/>
            <a:ext cx="0" cy="53975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3240101" y="3546011"/>
            <a:ext cx="533400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 rot="3913131">
            <a:off x="3398288" y="3445387"/>
            <a:ext cx="221192" cy="167467"/>
            <a:chOff x="2952750" y="4122420"/>
            <a:chExt cx="190500" cy="160020"/>
          </a:xfrm>
        </p:grpSpPr>
        <p:cxnSp>
          <p:nvCxnSpPr>
            <p:cNvPr id="26" name="Straight Connector 25"/>
            <p:cNvCxnSpPr/>
            <p:nvPr/>
          </p:nvCxnSpPr>
          <p:spPr>
            <a:xfrm flipH="1" flipV="1">
              <a:off x="3093720" y="4122420"/>
              <a:ext cx="49530" cy="16002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V="1">
              <a:off x="2952750" y="4133850"/>
              <a:ext cx="137160" cy="533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 rot="19942135">
            <a:off x="3113759" y="3238622"/>
            <a:ext cx="221192" cy="167467"/>
            <a:chOff x="2952750" y="4122420"/>
            <a:chExt cx="190500" cy="160020"/>
          </a:xfrm>
        </p:grpSpPr>
        <p:cxnSp>
          <p:nvCxnSpPr>
            <p:cNvPr id="37" name="Straight Connector 36"/>
            <p:cNvCxnSpPr/>
            <p:nvPr/>
          </p:nvCxnSpPr>
          <p:spPr>
            <a:xfrm flipH="1" flipV="1">
              <a:off x="3093720" y="4122420"/>
              <a:ext cx="49530" cy="16002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V="1">
              <a:off x="2952750" y="4133850"/>
              <a:ext cx="137160" cy="533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175262" y="3578981"/>
                <a:ext cx="8280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𝒊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5262" y="3578981"/>
                <a:ext cx="828092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572212" y="2970760"/>
                <a:ext cx="8280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2212" y="2970760"/>
                <a:ext cx="828092" cy="461665"/>
              </a:xfrm>
              <a:prstGeom prst="rect">
                <a:avLst/>
              </a:prstGeom>
              <a:blipFill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15930" r="18666" b="49304"/>
          <a:stretch/>
        </p:blipFill>
        <p:spPr bwMode="auto">
          <a:xfrm>
            <a:off x="2649564" y="4653136"/>
            <a:ext cx="4392488" cy="1876492"/>
          </a:xfrm>
          <a:prstGeom prst="rect">
            <a:avLst/>
          </a:prstGeom>
          <a:noFill/>
        </p:spPr>
      </p:pic>
      <p:cxnSp>
        <p:nvCxnSpPr>
          <p:cNvPr id="28" name="Straight Arrow Connector 27"/>
          <p:cNvCxnSpPr/>
          <p:nvPr/>
        </p:nvCxnSpPr>
        <p:spPr>
          <a:xfrm>
            <a:off x="4291226" y="5413504"/>
            <a:ext cx="2092806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29" name="Group 28"/>
          <p:cNvGrpSpPr/>
          <p:nvPr/>
        </p:nvGrpSpPr>
        <p:grpSpPr>
          <a:xfrm rot="14682113">
            <a:off x="5172678" y="5324079"/>
            <a:ext cx="280446" cy="219101"/>
            <a:chOff x="2952750" y="4122420"/>
            <a:chExt cx="190500" cy="160020"/>
          </a:xfrm>
        </p:grpSpPr>
        <p:cxnSp>
          <p:nvCxnSpPr>
            <p:cNvPr id="30" name="Straight Connector 29"/>
            <p:cNvCxnSpPr/>
            <p:nvPr/>
          </p:nvCxnSpPr>
          <p:spPr>
            <a:xfrm flipH="1" flipV="1">
              <a:off x="3093720" y="4122420"/>
              <a:ext cx="49530" cy="16002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V="1">
              <a:off x="2952750" y="4133850"/>
              <a:ext cx="137160" cy="533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2" name="Rectangle 31"/>
          <p:cNvSpPr/>
          <p:nvPr/>
        </p:nvSpPr>
        <p:spPr>
          <a:xfrm>
            <a:off x="7485574" y="4893483"/>
            <a:ext cx="16719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7200" b="1" dirty="0">
                <a:latin typeface="Cambria Math" panose="02040503050406030204" pitchFamily="18" charset="0"/>
              </a:rPr>
              <a:t>–4i</a:t>
            </a:r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3246451" y="5416600"/>
            <a:ext cx="0" cy="53975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>
            <a:off x="3240101" y="5956350"/>
            <a:ext cx="533400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5" name="Group 34"/>
          <p:cNvGrpSpPr/>
          <p:nvPr/>
        </p:nvGrpSpPr>
        <p:grpSpPr>
          <a:xfrm rot="3913131">
            <a:off x="3398288" y="5855726"/>
            <a:ext cx="221192" cy="167467"/>
            <a:chOff x="2952750" y="4122420"/>
            <a:chExt cx="190500" cy="160020"/>
          </a:xfrm>
        </p:grpSpPr>
        <p:cxnSp>
          <p:nvCxnSpPr>
            <p:cNvPr id="41" name="Straight Connector 40"/>
            <p:cNvCxnSpPr/>
            <p:nvPr/>
          </p:nvCxnSpPr>
          <p:spPr>
            <a:xfrm flipH="1" flipV="1">
              <a:off x="3093720" y="4122420"/>
              <a:ext cx="49530" cy="16002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V="1">
              <a:off x="2952750" y="4133850"/>
              <a:ext cx="137160" cy="533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3" name="Group 42"/>
          <p:cNvGrpSpPr/>
          <p:nvPr/>
        </p:nvGrpSpPr>
        <p:grpSpPr>
          <a:xfrm rot="19942135">
            <a:off x="3113759" y="5648961"/>
            <a:ext cx="221192" cy="167467"/>
            <a:chOff x="2952750" y="4122420"/>
            <a:chExt cx="190500" cy="160020"/>
          </a:xfrm>
        </p:grpSpPr>
        <p:cxnSp>
          <p:nvCxnSpPr>
            <p:cNvPr id="44" name="Straight Connector 43"/>
            <p:cNvCxnSpPr/>
            <p:nvPr/>
          </p:nvCxnSpPr>
          <p:spPr>
            <a:xfrm flipH="1" flipV="1">
              <a:off x="3093720" y="4122420"/>
              <a:ext cx="49530" cy="16002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flipV="1">
              <a:off x="2952750" y="4133850"/>
              <a:ext cx="137160" cy="533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175262" y="5989320"/>
                <a:ext cx="8280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𝒊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5262" y="5989320"/>
                <a:ext cx="828092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2572212" y="5381099"/>
                <a:ext cx="8280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2212" y="5381099"/>
                <a:ext cx="828092" cy="461665"/>
              </a:xfrm>
              <a:prstGeom prst="rect">
                <a:avLst/>
              </a:prstGeom>
              <a:blipFill>
                <a:blip r:embed="rId6"/>
                <a:stretch>
                  <a:fillRect b="-17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8C072BE6-CEFD-36EC-E8C1-BA43B969A7C0}"/>
              </a:ext>
            </a:extLst>
          </p:cNvPr>
          <p:cNvSpPr txBox="1"/>
          <p:nvPr/>
        </p:nvSpPr>
        <p:spPr>
          <a:xfrm>
            <a:off x="2063552" y="242419"/>
            <a:ext cx="7704856" cy="156966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Write the vectors in terms of </a:t>
            </a:r>
          </a:p>
          <a:p>
            <a:pPr algn="ctr"/>
            <a:r>
              <a:rPr lang="en-US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800" dirty="0"/>
              <a:t> and </a:t>
            </a:r>
            <a:r>
              <a:rPr lang="en-US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4800" dirty="0"/>
              <a:t> components.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3134631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557576" y="621871"/>
            <a:ext cx="9076848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>
                <a:latin typeface="+mj-lt"/>
              </a:rPr>
              <a:t>Vectors – adding vectors</a:t>
            </a:r>
            <a:endParaRPr lang="en-GB" sz="6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95400" y="4725144"/>
                <a:ext cx="2304256" cy="830997"/>
              </a:xfrm>
              <a:prstGeom prst="rect">
                <a:avLst/>
              </a:prstGeom>
              <a:solidFill>
                <a:schemeClr val="bg1">
                  <a:alpha val="59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4725144"/>
                <a:ext cx="2304256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07368" y="2348880"/>
                <a:ext cx="295232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8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GB" sz="4800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3i – 2j</a:t>
                </a:r>
                <a:endParaRPr lang="en-GB" sz="36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348880"/>
                <a:ext cx="2952327" cy="830997"/>
              </a:xfrm>
              <a:prstGeom prst="rect">
                <a:avLst/>
              </a:prstGeom>
              <a:blipFill>
                <a:blip r:embed="rId3"/>
                <a:stretch>
                  <a:fillRect t="-18978" r="-7851" b="-350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5951984" y="2262756"/>
                <a:ext cx="352839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GB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GB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en-GB" sz="4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4" y="2262756"/>
                <a:ext cx="3528392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333480" y="4344446"/>
                <a:ext cx="2353048" cy="13985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8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8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−6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480" y="4344446"/>
                <a:ext cx="2353048" cy="139858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6D3E5BD-890F-3B07-9AA9-42CC28E06EAE}"/>
                  </a:ext>
                </a:extLst>
              </p:cNvPr>
              <p:cNvSpPr txBox="1"/>
              <p:nvPr/>
            </p:nvSpPr>
            <p:spPr>
              <a:xfrm>
                <a:off x="3349671" y="2119522"/>
                <a:ext cx="2111448" cy="12897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4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4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−2 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6D3E5BD-890F-3B07-9AA9-42CC28E06E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671" y="2119522"/>
                <a:ext cx="2111448" cy="128971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EF8EE8E-FF1F-9BC3-ADE5-782C1CA43A8B}"/>
                  </a:ext>
                </a:extLst>
              </p:cNvPr>
              <p:cNvSpPr txBox="1"/>
              <p:nvPr/>
            </p:nvSpPr>
            <p:spPr>
              <a:xfrm>
                <a:off x="9336360" y="2033398"/>
                <a:ext cx="2111448" cy="12897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4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4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</m:t>
                                </m:r>
                                <m:r>
                                  <a:rPr kumimoji="0" lang="en-GB" sz="4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4</m:t>
                                </m:r>
                                <m:r>
                                  <a:rPr kumimoji="0" lang="en-GB" sz="4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EF8EE8E-FF1F-9BC3-ADE5-782C1CA43A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6360" y="2033398"/>
                <a:ext cx="2111448" cy="128971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03B2DD5-697F-53CF-307E-7B771CC324FA}"/>
                  </a:ext>
                </a:extLst>
              </p:cNvPr>
              <p:cNvSpPr txBox="1"/>
              <p:nvPr/>
            </p:nvSpPr>
            <p:spPr>
              <a:xfrm>
                <a:off x="2989784" y="4437112"/>
                <a:ext cx="4402360" cy="12897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4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4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−2 </m:t>
                                </m:r>
                              </m:e>
                            </m:mr>
                          </m:m>
                        </m:e>
                      </m:d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4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4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−4 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4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03B2DD5-697F-53CF-307E-7B771CC324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9784" y="4437112"/>
                <a:ext cx="4402360" cy="128971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1AC13CFE-C3DF-A5A4-4A68-E98AA1F35D5F}"/>
              </a:ext>
            </a:extLst>
          </p:cNvPr>
          <p:cNvSpPr txBox="1"/>
          <p:nvPr/>
        </p:nvSpPr>
        <p:spPr>
          <a:xfrm>
            <a:off x="9801032" y="4612031"/>
            <a:ext cx="182341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</a:rPr>
              <a:t>3i – 6j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29170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19" grpId="0"/>
      <p:bldP spid="20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75520" y="415884"/>
                <a:ext cx="8959944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If </a:t>
                </a:r>
                <a14:m>
                  <m:oMath xmlns:m="http://schemas.openxmlformats.org/officeDocument/2006/math">
                    <m:r>
                      <a:rPr lang="en-GB" sz="4000" b="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4000" b="0" i="1">
                        <a:latin typeface="Cambria Math" panose="02040503050406030204" pitchFamily="18" charset="0"/>
                      </a:rPr>
                      <m:t>=3</m:t>
                    </m:r>
                    <m:r>
                      <a:rPr lang="en-GB" sz="4000" b="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sz="4000" b="0" i="1">
                        <a:latin typeface="Cambria Math" panose="02040503050406030204" pitchFamily="18" charset="0"/>
                      </a:rPr>
                      <m:t>,     </m:t>
                    </m:r>
                    <m:r>
                      <a:rPr lang="en-GB" sz="4000" b="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4000" b="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b="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sz="4000" b="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000" b="0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GB" sz="4000" b="0" i="1">
                        <a:latin typeface="Cambria Math" panose="02040503050406030204" pitchFamily="18" charset="0"/>
                      </a:rPr>
                      <m:t>,    </m:t>
                    </m:r>
                    <m:r>
                      <a:rPr lang="en-GB" sz="4000" b="0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4000" b="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b="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sz="4000" b="0" i="1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GB" sz="4000" b="0" i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GB" sz="4000" dirty="0"/>
                  <a:t> then:</a:t>
                </a:r>
              </a:p>
              <a:p>
                <a:r>
                  <a:rPr lang="en-GB" sz="4000" dirty="0"/>
                  <a:t>a) Write </a:t>
                </a:r>
                <a14:m>
                  <m:oMath xmlns:m="http://schemas.openxmlformats.org/officeDocument/2006/math">
                    <m:r>
                      <a:rPr lang="en-GB" sz="4000" b="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4000" dirty="0"/>
                  <a:t> in column vector form.</a:t>
                </a:r>
              </a:p>
              <a:p>
                <a:r>
                  <a:rPr lang="en-GB" sz="4000" dirty="0"/>
                  <a:t>b) Find </a:t>
                </a:r>
                <a14:m>
                  <m:oMath xmlns:m="http://schemas.openxmlformats.org/officeDocument/2006/math">
                    <m:r>
                      <a:rPr lang="en-GB" sz="4000" b="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4000" b="0" i="1">
                        <a:latin typeface="Cambria Math" panose="02040503050406030204" pitchFamily="18" charset="0"/>
                      </a:rPr>
                      <m:t>+2</m:t>
                    </m:r>
                    <m:r>
                      <a:rPr lang="en-GB" sz="4000" b="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4000" dirty="0"/>
                  <a:t> in </a:t>
                </a:r>
                <a14:m>
                  <m:oMath xmlns:m="http://schemas.openxmlformats.org/officeDocument/2006/math">
                    <m:r>
                      <a:rPr lang="en-GB" sz="4000" b="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sz="4000" b="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4000" b="0" i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GB" sz="4000" dirty="0"/>
                  <a:t> form.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415884"/>
                <a:ext cx="8959944" cy="1938992"/>
              </a:xfrm>
              <a:prstGeom prst="rect">
                <a:avLst/>
              </a:prstGeom>
              <a:blipFill>
                <a:blip r:embed="rId2"/>
                <a:stretch>
                  <a:fillRect l="-591" t="-1156" b="-75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85493" y="2857265"/>
                <a:ext cx="2494283" cy="13985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8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8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5493" y="2857265"/>
                <a:ext cx="2494283" cy="139858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879976" y="2630578"/>
                <a:ext cx="208823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8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8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en-GB" sz="4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976" y="2630578"/>
                <a:ext cx="2088232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74E1F8DD-08B3-F060-964F-D39F283D7EBE}"/>
              </a:ext>
            </a:extLst>
          </p:cNvPr>
          <p:cNvSpPr txBox="1"/>
          <p:nvPr/>
        </p:nvSpPr>
        <p:spPr>
          <a:xfrm>
            <a:off x="479376" y="2780928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D001D7-4D99-C2D1-BFAA-273919A08BA0}"/>
              </a:ext>
            </a:extLst>
          </p:cNvPr>
          <p:cNvSpPr txBox="1"/>
          <p:nvPr/>
        </p:nvSpPr>
        <p:spPr>
          <a:xfrm>
            <a:off x="4727848" y="2791156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3D5F0D0-814A-9611-79E7-8D72DF43928A}"/>
                  </a:ext>
                </a:extLst>
              </p:cNvPr>
              <p:cNvSpPr txBox="1"/>
              <p:nvPr/>
            </p:nvSpPr>
            <p:spPr>
              <a:xfrm>
                <a:off x="5567744" y="5589240"/>
                <a:ext cx="2976528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3D5F0D0-814A-9611-79E7-8D72DF4392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7744" y="5589240"/>
                <a:ext cx="2976528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E15D33F-30E6-C882-3179-072FE9C75059}"/>
                  </a:ext>
                </a:extLst>
              </p:cNvPr>
              <p:cNvSpPr txBox="1"/>
              <p:nvPr/>
            </p:nvSpPr>
            <p:spPr>
              <a:xfrm>
                <a:off x="5663952" y="4537201"/>
                <a:ext cx="4776728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E15D33F-30E6-C882-3179-072FE9C750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52" y="4537201"/>
                <a:ext cx="4776728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5E74469-6691-6645-CF75-41C663D5FFA5}"/>
                  </a:ext>
                </a:extLst>
              </p:cNvPr>
              <p:cNvSpPr txBox="1"/>
              <p:nvPr/>
            </p:nvSpPr>
            <p:spPr>
              <a:xfrm>
                <a:off x="5329666" y="3556559"/>
                <a:ext cx="6094926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𝒊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𝒋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d>
                        <m:dPr>
                          <m:ctrlP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𝒊</m:t>
                          </m:r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−2</m:t>
                          </m:r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𝒋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5E74469-6691-6645-CF75-41C663D5FF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9666" y="3556559"/>
                <a:ext cx="6094926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9847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999381" y="393105"/>
            <a:ext cx="8823678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/>
              <a:t>Vectors and Magnitude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63352" y="1733907"/>
                <a:ext cx="11737304" cy="830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>
                    <a:solidFill>
                      <a:schemeClr val="tx1"/>
                    </a:solidFill>
                  </a:rPr>
                  <a:t> The </a:t>
                </a:r>
                <a:r>
                  <a:rPr lang="en-GB" sz="4800" b="1" dirty="0">
                    <a:solidFill>
                      <a:schemeClr val="tx1"/>
                    </a:solidFill>
                  </a:rPr>
                  <a:t>magnitude</a:t>
                </a:r>
                <a:r>
                  <a:rPr lang="en-GB" sz="48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a:rPr lang="en-GB" sz="4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sz="4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GB" sz="4800" b="1" dirty="0">
                    <a:solidFill>
                      <a:schemeClr val="tx1"/>
                    </a:solidFill>
                  </a:rPr>
                  <a:t> </a:t>
                </a:r>
                <a:r>
                  <a:rPr lang="en-GB" sz="4800" dirty="0">
                    <a:solidFill>
                      <a:schemeClr val="tx1"/>
                    </a:solidFill>
                  </a:rPr>
                  <a:t>of a vector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 is its length.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733907"/>
                <a:ext cx="11737304" cy="830997"/>
              </a:xfrm>
              <a:prstGeom prst="rect">
                <a:avLst/>
              </a:prstGeom>
              <a:blipFill>
                <a:blip r:embed="rId2"/>
                <a:stretch>
                  <a:fillRect t="-16058" r="-831" b="-3795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067541" y="4123642"/>
                <a:ext cx="2092485" cy="11007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𝐴𝐵</m:t>
                              </m:r>
                            </m:e>
                          </m:acc>
                        </m:e>
                      </m:d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7541" y="4123642"/>
                <a:ext cx="2092485" cy="110075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/>
          <p:cNvCxnSpPr/>
          <p:nvPr/>
        </p:nvCxnSpPr>
        <p:spPr>
          <a:xfrm flipV="1">
            <a:off x="1894772" y="3311397"/>
            <a:ext cx="2772427" cy="2567616"/>
          </a:xfrm>
          <a:prstGeom prst="line">
            <a:avLst/>
          </a:prstGeom>
          <a:ln w="539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 rot="18921682">
            <a:off x="3142365" y="4274254"/>
            <a:ext cx="277242" cy="641905"/>
            <a:chOff x="4139952" y="1772816"/>
            <a:chExt cx="144016" cy="288032"/>
          </a:xfrm>
        </p:grpSpPr>
        <p:cxnSp>
          <p:nvCxnSpPr>
            <p:cNvPr id="8" name="Straight Connector 7"/>
            <p:cNvCxnSpPr/>
            <p:nvPr/>
          </p:nvCxnSpPr>
          <p:spPr>
            <a:xfrm flipV="1">
              <a:off x="4139952" y="1916832"/>
              <a:ext cx="144016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4139952" y="1772816"/>
              <a:ext cx="144016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271464" y="5796432"/>
                <a:ext cx="734733" cy="707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5796432"/>
                <a:ext cx="734733" cy="70788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742709" y="2863529"/>
                <a:ext cx="601973" cy="707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2709" y="2863529"/>
                <a:ext cx="601973" cy="70788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/>
          <p:cNvCxnSpPr/>
          <p:nvPr/>
        </p:nvCxnSpPr>
        <p:spPr>
          <a:xfrm>
            <a:off x="1916259" y="5879012"/>
            <a:ext cx="2750939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4667199" y="3311395"/>
            <a:ext cx="21488" cy="2567619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182349" y="5879014"/>
            <a:ext cx="523443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42709" y="4596369"/>
            <a:ext cx="547802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271464" y="3703651"/>
                <a:ext cx="1876461" cy="7078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GB" sz="4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3703651"/>
                <a:ext cx="1876461" cy="70788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8040216" y="4227095"/>
                <a:ext cx="3601692" cy="9310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4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0216" y="4227095"/>
                <a:ext cx="3601692" cy="93102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>
            <a:extLst>
              <a:ext uri="{FF2B5EF4-FFF2-40B4-BE49-F238E27FC236}">
                <a16:creationId xmlns:a16="http://schemas.microsoft.com/office/drawing/2014/main" id="{3BB15CC7-76D6-1923-818B-8DCDB0795A44}"/>
              </a:ext>
            </a:extLst>
          </p:cNvPr>
          <p:cNvSpPr/>
          <p:nvPr/>
        </p:nvSpPr>
        <p:spPr>
          <a:xfrm>
            <a:off x="4439816" y="5607993"/>
            <a:ext cx="227382" cy="27101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84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1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35560" y="2276872"/>
            <a:ext cx="7992888" cy="41549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chemeClr val="tx1"/>
                </a:solidFill>
              </a:rPr>
              <a:t> A unit vector is </a:t>
            </a:r>
          </a:p>
          <a:p>
            <a:pPr algn="ctr"/>
            <a:r>
              <a:rPr lang="en-GB" sz="8800" dirty="0">
                <a:solidFill>
                  <a:schemeClr val="tx1"/>
                </a:solidFill>
              </a:rPr>
              <a:t>a vector whose </a:t>
            </a:r>
            <a:r>
              <a:rPr lang="en-GB" sz="8800" b="1" dirty="0">
                <a:solidFill>
                  <a:schemeClr val="tx1"/>
                </a:solidFill>
              </a:rPr>
              <a:t>magnitude</a:t>
            </a:r>
            <a:r>
              <a:rPr lang="en-GB" sz="8800" dirty="0">
                <a:solidFill>
                  <a:schemeClr val="tx1"/>
                </a:solidFill>
              </a:rPr>
              <a:t> is </a:t>
            </a:r>
            <a:r>
              <a:rPr lang="en-GB" sz="8800" b="1" dirty="0">
                <a:solidFill>
                  <a:schemeClr val="tx1"/>
                </a:solidFill>
              </a:rPr>
              <a:t>1</a:t>
            </a:r>
            <a:r>
              <a:rPr lang="en-GB" sz="8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B86E97-36EB-0883-DE93-85BBDADC51BD}"/>
              </a:ext>
            </a:extLst>
          </p:cNvPr>
          <p:cNvSpPr txBox="1"/>
          <p:nvPr/>
        </p:nvSpPr>
        <p:spPr>
          <a:xfrm>
            <a:off x="3107668" y="548680"/>
            <a:ext cx="5976664" cy="132343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8000" b="1" dirty="0">
                <a:solidFill>
                  <a:schemeClr val="bg1"/>
                </a:solidFill>
              </a:rPr>
              <a:t>Unit Vector </a:t>
            </a:r>
          </a:p>
        </p:txBody>
      </p:sp>
    </p:spTree>
    <p:extLst>
      <p:ext uri="{BB962C8B-B14F-4D97-AF65-F5344CB8AC3E}">
        <p14:creationId xmlns:p14="http://schemas.microsoft.com/office/powerpoint/2010/main" val="3053921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90120844-DD53-1968-0CE4-D151EA0B8CD1}"/>
              </a:ext>
            </a:extLst>
          </p:cNvPr>
          <p:cNvGrpSpPr/>
          <p:nvPr/>
        </p:nvGrpSpPr>
        <p:grpSpPr>
          <a:xfrm>
            <a:off x="1703512" y="2636912"/>
            <a:ext cx="4752528" cy="3384376"/>
            <a:chOff x="2639616" y="2996952"/>
            <a:chExt cx="3235756" cy="1944215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2" cstate="print"/>
            <a:srcRect l="10101" t="19903" r="38679" b="49304"/>
            <a:stretch/>
          </p:blipFill>
          <p:spPr bwMode="auto">
            <a:xfrm>
              <a:off x="2639616" y="2996952"/>
              <a:ext cx="3235756" cy="1944215"/>
            </a:xfrm>
            <a:prstGeom prst="rect">
              <a:avLst/>
            </a:prstGeom>
            <a:noFill/>
          </p:spPr>
        </p:pic>
        <p:cxnSp>
          <p:nvCxnSpPr>
            <p:cNvPr id="24" name="Straight Arrow Connector 23"/>
            <p:cNvCxnSpPr/>
            <p:nvPr/>
          </p:nvCxnSpPr>
          <p:spPr>
            <a:xfrm flipH="1" flipV="1">
              <a:off x="3283085" y="4281637"/>
              <a:ext cx="652677" cy="4121"/>
            </a:xfrm>
            <a:prstGeom prst="straightConnector1">
              <a:avLst/>
            </a:prstGeom>
            <a:ln w="76200">
              <a:solidFill>
                <a:srgbClr val="0000FF"/>
              </a:solidFill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25" name="Group 24"/>
            <p:cNvGrpSpPr/>
            <p:nvPr/>
          </p:nvGrpSpPr>
          <p:grpSpPr>
            <a:xfrm rot="3913131">
              <a:off x="3414752" y="4200857"/>
              <a:ext cx="221192" cy="167467"/>
              <a:chOff x="2952750" y="4122420"/>
              <a:chExt cx="190500" cy="160020"/>
            </a:xfrm>
          </p:grpSpPr>
          <p:cxnSp>
            <p:nvCxnSpPr>
              <p:cNvPr id="26" name="Straight Connector 25"/>
              <p:cNvCxnSpPr/>
              <p:nvPr/>
            </p:nvCxnSpPr>
            <p:spPr>
              <a:xfrm flipH="1" flipV="1">
                <a:off x="3093720" y="4122420"/>
                <a:ext cx="49530" cy="16002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 flipV="1">
                <a:off x="2952750" y="4133850"/>
                <a:ext cx="137160" cy="5334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3263133" y="4292897"/>
                  <a:ext cx="828092" cy="5304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5400" b="1" i="1">
                            <a:latin typeface="Cambria Math" panose="02040503050406030204" pitchFamily="18" charset="0"/>
                          </a:rPr>
                          <m:t>𝒊</m:t>
                        </m:r>
                      </m:oMath>
                    </m:oMathPara>
                  </a14:m>
                  <a:endParaRPr lang="en-GB" sz="4400" b="1" dirty="0"/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63133" y="4292897"/>
                  <a:ext cx="828092" cy="53042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631504" y="620688"/>
                <a:ext cx="8821266" cy="144655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GB" sz="8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𝒊</m:t>
                    </m:r>
                  </m:oMath>
                </a14:m>
                <a:r>
                  <a:rPr lang="en-GB" sz="8800" b="1" dirty="0">
                    <a:solidFill>
                      <a:schemeClr val="bg1"/>
                    </a:solidFill>
                  </a:rPr>
                  <a:t> Unit Vector = </a:t>
                </a:r>
                <a14:m>
                  <m:oMath xmlns:m="http://schemas.openxmlformats.org/officeDocument/2006/math">
                    <m:r>
                      <a:rPr lang="en-GB" sz="8800" b="1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GB" sz="8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𝒊</m:t>
                    </m:r>
                  </m:oMath>
                </a14:m>
                <a:r>
                  <a:rPr lang="en-GB" sz="8800" b="1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620688"/>
                <a:ext cx="8821266" cy="1446550"/>
              </a:xfrm>
              <a:prstGeom prst="rect">
                <a:avLst/>
              </a:prstGeom>
              <a:blipFill>
                <a:blip r:embed="rId4"/>
                <a:stretch>
                  <a:fillRect t="-20253" b="-426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7198243" y="3256665"/>
                <a:ext cx="3528392" cy="2051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GB" sz="72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7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7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7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7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8243" y="3256665"/>
                <a:ext cx="3528392" cy="20516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1129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C815295-0CD5-5EB0-0BF8-3C05DF9A9B9F}"/>
              </a:ext>
            </a:extLst>
          </p:cNvPr>
          <p:cNvGrpSpPr/>
          <p:nvPr/>
        </p:nvGrpSpPr>
        <p:grpSpPr>
          <a:xfrm>
            <a:off x="1695668" y="2708920"/>
            <a:ext cx="4968552" cy="3168352"/>
            <a:chOff x="2639616" y="2996952"/>
            <a:chExt cx="3235756" cy="1944215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2" cstate="print"/>
            <a:srcRect l="10101" t="19903" r="38679" b="49304"/>
            <a:stretch/>
          </p:blipFill>
          <p:spPr bwMode="auto">
            <a:xfrm>
              <a:off x="2639616" y="2996952"/>
              <a:ext cx="3235756" cy="1944215"/>
            </a:xfrm>
            <a:prstGeom prst="rect">
              <a:avLst/>
            </a:prstGeom>
            <a:noFill/>
          </p:spPr>
        </p:pic>
        <p:cxnSp>
          <p:nvCxnSpPr>
            <p:cNvPr id="24" name="Straight Arrow Connector 23"/>
            <p:cNvCxnSpPr/>
            <p:nvPr/>
          </p:nvCxnSpPr>
          <p:spPr>
            <a:xfrm>
              <a:off x="3923579" y="3656484"/>
              <a:ext cx="1" cy="636613"/>
            </a:xfrm>
            <a:prstGeom prst="straightConnector1">
              <a:avLst/>
            </a:prstGeom>
            <a:ln w="76200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25" name="Group 24"/>
            <p:cNvGrpSpPr/>
            <p:nvPr/>
          </p:nvGrpSpPr>
          <p:grpSpPr>
            <a:xfrm rot="20008351">
              <a:off x="3765093" y="3963062"/>
              <a:ext cx="287809" cy="188188"/>
              <a:chOff x="2952750" y="4122420"/>
              <a:chExt cx="190500" cy="160020"/>
            </a:xfrm>
          </p:grpSpPr>
          <p:cxnSp>
            <p:nvCxnSpPr>
              <p:cNvPr id="26" name="Straight Connector 25"/>
              <p:cNvCxnSpPr/>
              <p:nvPr/>
            </p:nvCxnSpPr>
            <p:spPr>
              <a:xfrm flipH="1" flipV="1">
                <a:off x="3093720" y="4122420"/>
                <a:ext cx="49530" cy="16002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 flipV="1">
                <a:off x="2952750" y="4133850"/>
                <a:ext cx="137160" cy="5334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3359696" y="3703889"/>
                  <a:ext cx="364644" cy="4721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𝒋</m:t>
                        </m:r>
                      </m:oMath>
                    </m:oMathPara>
                  </a14:m>
                  <a:endParaRPr lang="en-GB" sz="3600" b="1" dirty="0"/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59696" y="3703889"/>
                  <a:ext cx="364644" cy="47215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7210492" y="3132593"/>
                <a:ext cx="3312368" cy="2051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7200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GB" sz="72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7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7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7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7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0492" y="3132593"/>
                <a:ext cx="3312368" cy="20516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E450170-5641-E95C-BA14-4F2111E691CD}"/>
                  </a:ext>
                </a:extLst>
              </p:cNvPr>
              <p:cNvSpPr txBox="1"/>
              <p:nvPr/>
            </p:nvSpPr>
            <p:spPr>
              <a:xfrm>
                <a:off x="1487488" y="620688"/>
                <a:ext cx="8821266" cy="144655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GB" sz="8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GB" sz="8800" b="1" dirty="0">
                    <a:solidFill>
                      <a:schemeClr val="bg1"/>
                    </a:solidFill>
                  </a:rPr>
                  <a:t> Unit Vector = </a:t>
                </a:r>
                <a14:m>
                  <m:oMath xmlns:m="http://schemas.openxmlformats.org/officeDocument/2006/math">
                    <m:r>
                      <a:rPr lang="en-GB" sz="8800" b="1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GB" sz="8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GB" sz="8800" b="1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E450170-5641-E95C-BA14-4F2111E691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620688"/>
                <a:ext cx="8821266" cy="1446550"/>
              </a:xfrm>
              <a:prstGeom prst="rect">
                <a:avLst/>
              </a:prstGeom>
              <a:blipFill>
                <a:blip r:embed="rId5"/>
                <a:stretch>
                  <a:fillRect t="-20253" b="-426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0670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34216</TotalTime>
  <Words>277</Words>
  <Application>Microsoft Office PowerPoint</Application>
  <PresentationFormat>Widescreen</PresentationFormat>
  <Paragraphs>65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1245</cp:revision>
  <dcterms:created xsi:type="dcterms:W3CDTF">2013-02-28T07:36:55Z</dcterms:created>
  <dcterms:modified xsi:type="dcterms:W3CDTF">2024-03-12T11:46:23Z</dcterms:modified>
</cp:coreProperties>
</file>