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463F0B-66CA-4668-B77A-300E0DF4236B}" v="127" dt="2025-03-12T06:08:09.0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A463F0B-66CA-4668-B77A-300E0DF4236B}"/>
    <pc:docChg chg="undo custSel addSld delSld modSld">
      <pc:chgData name="Stewart Gale" userId="3647ddd2-6040-41ae-a96d-232c23482af8" providerId="ADAL" clId="{5A463F0B-66CA-4668-B77A-300E0DF4236B}" dt="2025-03-12T06:08:09.030" v="639" actId="20577"/>
      <pc:docMkLst>
        <pc:docMk/>
      </pc:docMkLst>
      <pc:sldChg chg="addSp delSp modSp mod">
        <pc:chgData name="Stewart Gale" userId="3647ddd2-6040-41ae-a96d-232c23482af8" providerId="ADAL" clId="{5A463F0B-66CA-4668-B77A-300E0DF4236B}" dt="2022-05-25T05:15:37.375" v="10" actId="732"/>
        <pc:sldMkLst>
          <pc:docMk/>
          <pc:sldMk cId="126133165" sldId="256"/>
        </pc:sldMkLst>
      </pc:sldChg>
      <pc:sldChg chg="del">
        <pc:chgData name="Stewart Gale" userId="3647ddd2-6040-41ae-a96d-232c23482af8" providerId="ADAL" clId="{5A463F0B-66CA-4668-B77A-300E0DF4236B}" dt="2022-05-25T05:20:03.120" v="93" actId="47"/>
        <pc:sldMkLst>
          <pc:docMk/>
          <pc:sldMk cId="3047255741" sldId="257"/>
        </pc:sldMkLst>
      </pc:sldChg>
      <pc:sldChg chg="addSp delSp modSp mod modAnim">
        <pc:chgData name="Stewart Gale" userId="3647ddd2-6040-41ae-a96d-232c23482af8" providerId="ADAL" clId="{5A463F0B-66CA-4668-B77A-300E0DF4236B}" dt="2025-03-12T06:00:43.757" v="611" actId="20577"/>
        <pc:sldMkLst>
          <pc:docMk/>
          <pc:sldMk cId="3699344383" sldId="258"/>
        </pc:sldMkLst>
        <pc:spChg chg="add mod">
          <ac:chgData name="Stewart Gale" userId="3647ddd2-6040-41ae-a96d-232c23482af8" providerId="ADAL" clId="{5A463F0B-66CA-4668-B77A-300E0DF4236B}" dt="2025-03-12T06:00:40.427" v="608" actId="20577"/>
          <ac:spMkLst>
            <pc:docMk/>
            <pc:sldMk cId="3699344383" sldId="258"/>
            <ac:spMk id="6" creationId="{D895CF54-FB83-6780-D45B-A3947CC72216}"/>
          </ac:spMkLst>
        </pc:spChg>
        <pc:spChg chg="add mod">
          <ac:chgData name="Stewart Gale" userId="3647ddd2-6040-41ae-a96d-232c23482af8" providerId="ADAL" clId="{5A463F0B-66CA-4668-B77A-300E0DF4236B}" dt="2025-03-12T06:00:41.726" v="609" actId="20577"/>
          <ac:spMkLst>
            <pc:docMk/>
            <pc:sldMk cId="3699344383" sldId="258"/>
            <ac:spMk id="7" creationId="{B4035CB6-C0BA-B5C5-C53F-FC478574B761}"/>
          </ac:spMkLst>
        </pc:spChg>
        <pc:spChg chg="add mod">
          <ac:chgData name="Stewart Gale" userId="3647ddd2-6040-41ae-a96d-232c23482af8" providerId="ADAL" clId="{5A463F0B-66CA-4668-B77A-300E0DF4236B}" dt="2025-03-12T06:00:42.716" v="610" actId="20577"/>
          <ac:spMkLst>
            <pc:docMk/>
            <pc:sldMk cId="3699344383" sldId="258"/>
            <ac:spMk id="10" creationId="{E4BC4E72-3099-2CD8-D36E-D5987B66F2E7}"/>
          </ac:spMkLst>
        </pc:spChg>
        <pc:spChg chg="add mod">
          <ac:chgData name="Stewart Gale" userId="3647ddd2-6040-41ae-a96d-232c23482af8" providerId="ADAL" clId="{5A463F0B-66CA-4668-B77A-300E0DF4236B}" dt="2025-03-12T06:00:43.757" v="611" actId="20577"/>
          <ac:spMkLst>
            <pc:docMk/>
            <pc:sldMk cId="3699344383" sldId="258"/>
            <ac:spMk id="11" creationId="{8B1773D1-3857-90F1-285C-CC56A60CC935}"/>
          </ac:spMkLst>
        </pc:spChg>
      </pc:sldChg>
      <pc:sldChg chg="add del">
        <pc:chgData name="Stewart Gale" userId="3647ddd2-6040-41ae-a96d-232c23482af8" providerId="ADAL" clId="{5A463F0B-66CA-4668-B77A-300E0DF4236B}" dt="2022-05-25T05:16:24.620" v="19" actId="47"/>
        <pc:sldMkLst>
          <pc:docMk/>
          <pc:sldMk cId="769343888" sldId="260"/>
        </pc:sldMkLst>
      </pc:sldChg>
      <pc:sldChg chg="addSp modSp add mod modAnim">
        <pc:chgData name="Stewart Gale" userId="3647ddd2-6040-41ae-a96d-232c23482af8" providerId="ADAL" clId="{5A463F0B-66CA-4668-B77A-300E0DF4236B}" dt="2025-03-12T06:01:48.387" v="618" actId="20577"/>
        <pc:sldMkLst>
          <pc:docMk/>
          <pc:sldMk cId="2913146946" sldId="261"/>
        </pc:sldMkLst>
        <pc:spChg chg="mod">
          <ac:chgData name="Stewart Gale" userId="3647ddd2-6040-41ae-a96d-232c23482af8" providerId="ADAL" clId="{5A463F0B-66CA-4668-B77A-300E0DF4236B}" dt="2025-03-12T06:01:46.057" v="617" actId="20577"/>
          <ac:spMkLst>
            <pc:docMk/>
            <pc:sldMk cId="2913146946" sldId="261"/>
            <ac:spMk id="6" creationId="{C5AED74C-14C9-9D97-3D5C-140AD2DF7B50}"/>
          </ac:spMkLst>
        </pc:spChg>
        <pc:spChg chg="mod">
          <ac:chgData name="Stewart Gale" userId="3647ddd2-6040-41ae-a96d-232c23482af8" providerId="ADAL" clId="{5A463F0B-66CA-4668-B77A-300E0DF4236B}" dt="2025-03-12T06:01:40.408" v="614" actId="20577"/>
          <ac:spMkLst>
            <pc:docMk/>
            <pc:sldMk cId="2913146946" sldId="261"/>
            <ac:spMk id="7" creationId="{55B7C542-A31C-683B-6042-8FE9DF7131CB}"/>
          </ac:spMkLst>
        </pc:spChg>
        <pc:spChg chg="mod">
          <ac:chgData name="Stewart Gale" userId="3647ddd2-6040-41ae-a96d-232c23482af8" providerId="ADAL" clId="{5A463F0B-66CA-4668-B77A-300E0DF4236B}" dt="2025-03-12T06:01:48.387" v="618" actId="20577"/>
          <ac:spMkLst>
            <pc:docMk/>
            <pc:sldMk cId="2913146946" sldId="261"/>
            <ac:spMk id="9" creationId="{CB3DD22B-4479-BF96-59A0-6CEA090838AC}"/>
          </ac:spMkLst>
        </pc:spChg>
        <pc:spChg chg="mod">
          <ac:chgData name="Stewart Gale" userId="3647ddd2-6040-41ae-a96d-232c23482af8" providerId="ADAL" clId="{5A463F0B-66CA-4668-B77A-300E0DF4236B}" dt="2025-03-12T06:01:35.626" v="612" actId="20577"/>
          <ac:spMkLst>
            <pc:docMk/>
            <pc:sldMk cId="2913146946" sldId="261"/>
            <ac:spMk id="10" creationId="{0B6A843A-F20C-19B6-DA44-1DAE604F1BF5}"/>
          </ac:spMkLst>
        </pc:spChg>
        <pc:spChg chg="mod">
          <ac:chgData name="Stewart Gale" userId="3647ddd2-6040-41ae-a96d-232c23482af8" providerId="ADAL" clId="{5A463F0B-66CA-4668-B77A-300E0DF4236B}" dt="2025-03-12T06:01:38.127" v="613" actId="20577"/>
          <ac:spMkLst>
            <pc:docMk/>
            <pc:sldMk cId="2913146946" sldId="261"/>
            <ac:spMk id="11" creationId="{C056A469-CCAB-FADC-0708-39C4F8434DCF}"/>
          </ac:spMkLst>
        </pc:spChg>
      </pc:sldChg>
      <pc:sldChg chg="addSp delSp modSp new mod modAnim">
        <pc:chgData name="Stewart Gale" userId="3647ddd2-6040-41ae-a96d-232c23482af8" providerId="ADAL" clId="{5A463F0B-66CA-4668-B77A-300E0DF4236B}" dt="2025-03-12T06:07:30.489" v="630" actId="478"/>
        <pc:sldMkLst>
          <pc:docMk/>
          <pc:sldMk cId="3766782767" sldId="262"/>
        </pc:sldMkLst>
        <pc:spChg chg="mod">
          <ac:chgData name="Stewart Gale" userId="3647ddd2-6040-41ae-a96d-232c23482af8" providerId="ADAL" clId="{5A463F0B-66CA-4668-B77A-300E0DF4236B}" dt="2025-03-12T06:07:03.177" v="622" actId="20577"/>
          <ac:spMkLst>
            <pc:docMk/>
            <pc:sldMk cId="3766782767" sldId="262"/>
            <ac:spMk id="6" creationId="{65066381-9E63-3E79-77A8-6844FEB54150}"/>
          </ac:spMkLst>
        </pc:spChg>
        <pc:spChg chg="mod">
          <ac:chgData name="Stewart Gale" userId="3647ddd2-6040-41ae-a96d-232c23482af8" providerId="ADAL" clId="{5A463F0B-66CA-4668-B77A-300E0DF4236B}" dt="2025-03-12T06:07:09.929" v="623" actId="20577"/>
          <ac:spMkLst>
            <pc:docMk/>
            <pc:sldMk cId="3766782767" sldId="262"/>
            <ac:spMk id="7" creationId="{3D5D7190-F10C-A20D-F568-468DF3941FEE}"/>
          </ac:spMkLst>
        </pc:spChg>
        <pc:spChg chg="mod">
          <ac:chgData name="Stewart Gale" userId="3647ddd2-6040-41ae-a96d-232c23482af8" providerId="ADAL" clId="{5A463F0B-66CA-4668-B77A-300E0DF4236B}" dt="2025-03-12T06:07:14.529" v="625" actId="20577"/>
          <ac:spMkLst>
            <pc:docMk/>
            <pc:sldMk cId="3766782767" sldId="262"/>
            <ac:spMk id="8" creationId="{F6DD952F-25C5-4092-642A-C4D7E922DACE}"/>
          </ac:spMkLst>
        </pc:spChg>
        <pc:spChg chg="mod">
          <ac:chgData name="Stewart Gale" userId="3647ddd2-6040-41ae-a96d-232c23482af8" providerId="ADAL" clId="{5A463F0B-66CA-4668-B77A-300E0DF4236B}" dt="2025-03-12T06:07:18.419" v="626" actId="20577"/>
          <ac:spMkLst>
            <pc:docMk/>
            <pc:sldMk cId="3766782767" sldId="262"/>
            <ac:spMk id="9" creationId="{0CA93B59-4A76-5F8F-3EB6-020BBC062383}"/>
          </ac:spMkLst>
        </pc:spChg>
        <pc:spChg chg="mod">
          <ac:chgData name="Stewart Gale" userId="3647ddd2-6040-41ae-a96d-232c23482af8" providerId="ADAL" clId="{5A463F0B-66CA-4668-B77A-300E0DF4236B}" dt="2025-03-12T06:07:20.546" v="627" actId="20577"/>
          <ac:spMkLst>
            <pc:docMk/>
            <pc:sldMk cId="3766782767" sldId="262"/>
            <ac:spMk id="10" creationId="{190CFFFD-A68F-3962-8398-187FD24E0A04}"/>
          </ac:spMkLst>
        </pc:spChg>
        <pc:spChg chg="mod">
          <ac:chgData name="Stewart Gale" userId="3647ddd2-6040-41ae-a96d-232c23482af8" providerId="ADAL" clId="{5A463F0B-66CA-4668-B77A-300E0DF4236B}" dt="2025-03-12T06:07:23.520" v="628" actId="20577"/>
          <ac:spMkLst>
            <pc:docMk/>
            <pc:sldMk cId="3766782767" sldId="262"/>
            <ac:spMk id="11" creationId="{81FEBC86-E686-ECE2-B189-B05A17B47443}"/>
          </ac:spMkLst>
        </pc:spChg>
        <pc:spChg chg="mod">
          <ac:chgData name="Stewart Gale" userId="3647ddd2-6040-41ae-a96d-232c23482af8" providerId="ADAL" clId="{5A463F0B-66CA-4668-B77A-300E0DF4236B}" dt="2025-03-12T06:07:26.349" v="629" actId="20577"/>
          <ac:spMkLst>
            <pc:docMk/>
            <pc:sldMk cId="3766782767" sldId="262"/>
            <ac:spMk id="12" creationId="{70ECCE5B-8F7F-D0A4-D766-D549B39E2D48}"/>
          </ac:spMkLst>
        </pc:spChg>
        <pc:inkChg chg="add del">
          <ac:chgData name="Stewart Gale" userId="3647ddd2-6040-41ae-a96d-232c23482af8" providerId="ADAL" clId="{5A463F0B-66CA-4668-B77A-300E0DF4236B}" dt="2025-03-12T06:07:30.489" v="630" actId="478"/>
          <ac:inkMkLst>
            <pc:docMk/>
            <pc:sldMk cId="3766782767" sldId="262"/>
            <ac:inkMk id="2" creationId="{2189B088-32E2-3B30-A328-58A3B1B8F842}"/>
          </ac:inkMkLst>
        </pc:inkChg>
      </pc:sldChg>
      <pc:sldChg chg="addSp modSp add mod modAnim">
        <pc:chgData name="Stewart Gale" userId="3647ddd2-6040-41ae-a96d-232c23482af8" providerId="ADAL" clId="{5A463F0B-66CA-4668-B77A-300E0DF4236B}" dt="2022-05-25T08:03:09.868" v="544"/>
        <pc:sldMkLst>
          <pc:docMk/>
          <pc:sldMk cId="4102047120" sldId="263"/>
        </pc:sldMkLst>
      </pc:sldChg>
      <pc:sldChg chg="addSp delSp modSp new mod">
        <pc:chgData name="Stewart Gale" userId="3647ddd2-6040-41ae-a96d-232c23482af8" providerId="ADAL" clId="{5A463F0B-66CA-4668-B77A-300E0DF4236B}" dt="2025-03-12T06:07:42.080" v="633" actId="20577"/>
        <pc:sldMkLst>
          <pc:docMk/>
          <pc:sldMk cId="1669970613" sldId="264"/>
        </pc:sldMkLst>
        <pc:spChg chg="mod">
          <ac:chgData name="Stewart Gale" userId="3647ddd2-6040-41ae-a96d-232c23482af8" providerId="ADAL" clId="{5A463F0B-66CA-4668-B77A-300E0DF4236B}" dt="2025-03-12T06:07:42.080" v="633" actId="20577"/>
          <ac:spMkLst>
            <pc:docMk/>
            <pc:sldMk cId="1669970613" sldId="264"/>
            <ac:spMk id="7" creationId="{56CAC6ED-9B75-9FD0-5B7F-173031D9A4FA}"/>
          </ac:spMkLst>
        </pc:spChg>
        <pc:inkChg chg="add">
          <ac:chgData name="Stewart Gale" userId="3647ddd2-6040-41ae-a96d-232c23482af8" providerId="ADAL" clId="{5A463F0B-66CA-4668-B77A-300E0DF4236B}" dt="2025-03-12T06:06:53.030" v="619"/>
          <ac:inkMkLst>
            <pc:docMk/>
            <pc:sldMk cId="1669970613" sldId="264"/>
            <ac:inkMk id="2" creationId="{B9D837D2-9123-9E1E-3093-371F334987EF}"/>
          </ac:inkMkLst>
        </pc:inkChg>
      </pc:sldChg>
      <pc:sldChg chg="addSp delSp modSp new mod modAnim">
        <pc:chgData name="Stewart Gale" userId="3647ddd2-6040-41ae-a96d-232c23482af8" providerId="ADAL" clId="{5A463F0B-66CA-4668-B77A-300E0DF4236B}" dt="2025-03-12T06:08:00.758" v="637" actId="20577"/>
        <pc:sldMkLst>
          <pc:docMk/>
          <pc:sldMk cId="321066357" sldId="265"/>
        </pc:sldMkLst>
        <pc:spChg chg="mod">
          <ac:chgData name="Stewart Gale" userId="3647ddd2-6040-41ae-a96d-232c23482af8" providerId="ADAL" clId="{5A463F0B-66CA-4668-B77A-300E0DF4236B}" dt="2025-03-12T06:07:47.987" v="634" actId="20577"/>
          <ac:spMkLst>
            <pc:docMk/>
            <pc:sldMk cId="321066357" sldId="265"/>
            <ac:spMk id="5" creationId="{B3BE8C85-9072-D210-B0A1-BBE133D76DEF}"/>
          </ac:spMkLst>
        </pc:spChg>
        <pc:spChg chg="mod">
          <ac:chgData name="Stewart Gale" userId="3647ddd2-6040-41ae-a96d-232c23482af8" providerId="ADAL" clId="{5A463F0B-66CA-4668-B77A-300E0DF4236B}" dt="2025-03-12T06:08:00.758" v="637" actId="20577"/>
          <ac:spMkLst>
            <pc:docMk/>
            <pc:sldMk cId="321066357" sldId="265"/>
            <ac:spMk id="8" creationId="{DB5FC53B-CA39-A85E-8C84-EC2BDE60F761}"/>
          </ac:spMkLst>
        </pc:spChg>
        <pc:inkChg chg="add del">
          <ac:chgData name="Stewart Gale" userId="3647ddd2-6040-41ae-a96d-232c23482af8" providerId="ADAL" clId="{5A463F0B-66CA-4668-B77A-300E0DF4236B}" dt="2025-03-12T06:07:58.121" v="635" actId="478"/>
          <ac:inkMkLst>
            <pc:docMk/>
            <pc:sldMk cId="321066357" sldId="265"/>
            <ac:inkMk id="2" creationId="{F7485B9D-039B-6C6A-AE64-B2D37381ABB8}"/>
          </ac:inkMkLst>
        </pc:inkChg>
      </pc:sldChg>
      <pc:sldChg chg="addSp delSp modSp new mod modAnim">
        <pc:chgData name="Stewart Gale" userId="3647ddd2-6040-41ae-a96d-232c23482af8" providerId="ADAL" clId="{5A463F0B-66CA-4668-B77A-300E0DF4236B}" dt="2025-03-12T06:08:09.030" v="639" actId="20577"/>
        <pc:sldMkLst>
          <pc:docMk/>
          <pc:sldMk cId="2154960288" sldId="266"/>
        </pc:sldMkLst>
        <pc:spChg chg="mod">
          <ac:chgData name="Stewart Gale" userId="3647ddd2-6040-41ae-a96d-232c23482af8" providerId="ADAL" clId="{5A463F0B-66CA-4668-B77A-300E0DF4236B}" dt="2025-03-12T06:08:09.030" v="639" actId="20577"/>
          <ac:spMkLst>
            <pc:docMk/>
            <pc:sldMk cId="2154960288" sldId="266"/>
            <ac:spMk id="5" creationId="{515623E3-0B23-DADD-0D7B-21986223E643}"/>
          </ac:spMkLst>
        </pc:spChg>
        <pc:inkChg chg="add del">
          <ac:chgData name="Stewart Gale" userId="3647ddd2-6040-41ae-a96d-232c23482af8" providerId="ADAL" clId="{5A463F0B-66CA-4668-B77A-300E0DF4236B}" dt="2025-03-12T06:08:06.691" v="638" actId="478"/>
          <ac:inkMkLst>
            <pc:docMk/>
            <pc:sldMk cId="2154960288" sldId="266"/>
            <ac:inkMk id="2" creationId="{E6254B9E-26B2-31EB-F0F4-66C23C7D89D5}"/>
          </ac:inkMkLst>
        </pc:inkChg>
      </pc:sldChg>
      <pc:sldChg chg="addSp delSp modSp new mod modAnim">
        <pc:chgData name="Stewart Gale" userId="3647ddd2-6040-41ae-a96d-232c23482af8" providerId="ADAL" clId="{5A463F0B-66CA-4668-B77A-300E0DF4236B}" dt="2023-05-15T05:46:41.488" v="607" actId="20577"/>
        <pc:sldMkLst>
          <pc:docMk/>
          <pc:sldMk cId="2025980825" sldId="267"/>
        </pc:sldMkLst>
      </pc:sldChg>
      <pc:sldChg chg="addSp delSp modSp new mod modAnim">
        <pc:chgData name="Stewart Gale" userId="3647ddd2-6040-41ae-a96d-232c23482af8" providerId="ADAL" clId="{5A463F0B-66CA-4668-B77A-300E0DF4236B}" dt="2023-05-15T05:46:34.307" v="603" actId="20577"/>
        <pc:sldMkLst>
          <pc:docMk/>
          <pc:sldMk cId="484446059" sldId="268"/>
        </pc:sldMkLst>
      </pc:sldChg>
    </pc:docChg>
  </pc:docChgLst>
  <pc:docChgLst>
    <pc:chgData name="Stewart Gale" userId="3647ddd2-6040-41ae-a96d-232c23482af8" providerId="ADAL" clId="{AD943D5D-6F0B-4D63-BB23-DAB129F61EE6}"/>
    <pc:docChg chg="custSel addSld modSld">
      <pc:chgData name="Stewart Gale" userId="3647ddd2-6040-41ae-a96d-232c23482af8" providerId="ADAL" clId="{AD943D5D-6F0B-4D63-BB23-DAB129F61EE6}" dt="2021-04-28T07:30:51.267" v="46" actId="1076"/>
      <pc:docMkLst>
        <pc:docMk/>
      </pc:docMkLst>
      <pc:sldChg chg="delSp modSp add mod">
        <pc:chgData name="Stewart Gale" userId="3647ddd2-6040-41ae-a96d-232c23482af8" providerId="ADAL" clId="{AD943D5D-6F0B-4D63-BB23-DAB129F61EE6}" dt="2021-04-28T07:27:38.876" v="34" actId="14100"/>
        <pc:sldMkLst>
          <pc:docMk/>
          <pc:sldMk cId="3047255741" sldId="257"/>
        </pc:sldMkLst>
      </pc:sldChg>
      <pc:sldChg chg="delSp modSp add mod">
        <pc:chgData name="Stewart Gale" userId="3647ddd2-6040-41ae-a96d-232c23482af8" providerId="ADAL" clId="{AD943D5D-6F0B-4D63-BB23-DAB129F61EE6}" dt="2021-04-28T07:30:51.267" v="46" actId="1076"/>
        <pc:sldMkLst>
          <pc:docMk/>
          <pc:sldMk cId="3699344383" sldId="258"/>
        </pc:sldMkLst>
      </pc:sldChg>
      <pc:sldChg chg="addSp delSp modSp new mod">
        <pc:chgData name="Stewart Gale" userId="3647ddd2-6040-41ae-a96d-232c23482af8" providerId="ADAL" clId="{AD943D5D-6F0B-4D63-BB23-DAB129F61EE6}" dt="2021-04-28T07:27:32.832" v="31" actId="1076"/>
        <pc:sldMkLst>
          <pc:docMk/>
          <pc:sldMk cId="2810508119" sldId="259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447.08691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5-03-12T06:03:36.6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22358 4223 2048 0,'0'0'0'0,"0"0"0"0,0 0 0 16,0 0 0-16,0 0 0 0,0 0 0 15,-2-1 0-15,2 1 0 0,-4-3 0 0,4 3 0 0,-4-3 0 16,4 3 0-16,-3-3 0 0,3 3 0 16,-3 0 0-16,3 0 0 0,-2-3 0 0,2 3 0 15,-1 0 0-15,1 0 0 0,-2 0 0 0,2 0 0 16,-1 0 0-16,1 0 0 0,-2 0 0 0,2 0 0 16,-1 0 0-16,1 0 0 0,-1 0 0 0,1 0 0 15,-1 0 0-15,1 0 0 0,0 3 0 0,0-3 0 16,-1 5 0-16,1-5 0 0,-2 1 0 15,2-1 0-15,0 3 0 0,0-3 0 0,-1 1 0 16,1-1 0-16,1 0 0 0,-1 0 0 0,3 0 0 16,-3 0 0-16,1 0 0 0,-1 0 0 0,6 0 0 15,-6 0 0-15,8-2 0 0,-8 2 0 16,7-3 0-16,-7 3 0 0,6-2 0 0,-6 2 0 16,4-6 0-16,-4 6 0 0,1-4 0 0,-1 4 0 15,1-6 0-15,-1 6 0 0,0-3 0 16,0 3 0-16,0-5 0 0,0 5 0 0,0-2 0 15,0 2 0-15,-2 0 0 0,2 0 0 0,-5 0 0 16,5 0 0-16,-4 0 0 0,4 0 0 0,-4 6 0 16,4-6 0-16,-4 7 0 0,4-7 0 0,-4 13 0 15,4-13 0-15,-2 13 0 0,2-13 0 0,0 14 0 16,0-14 0-16,0 12 0 0,0-12 0 16,0 8 0-16,0-8 0 0,0 5 0 0,0-5 0 15,5 4 0-15,-5-4 0 0,5 5 0 0,-5-5 0 16,4 4 0-16,-4-4 0 0,7-4 0 15,-7 4 0-15,8-5 0 0,-8 5 0 0,8-8 0 16,-8 8 0-16,7-7 0 0,-7 7 0 0,3-5 0 16,-3 5 0-16,0-4 0 0,0 4 0 0,-3-3 0 15,3 3 0-15,-8 2 0 0,8-2 0 0,-9 4 0 16,9-4 0-16,-10 10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B29DB-4450-4386-ABED-48D6EF1C35BC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4DA0-ED3C-487E-AD19-D1CE9FE64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837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B29DB-4450-4386-ABED-48D6EF1C35BC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4DA0-ED3C-487E-AD19-D1CE9FE64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344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B29DB-4450-4386-ABED-48D6EF1C35BC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4DA0-ED3C-487E-AD19-D1CE9FE64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78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B29DB-4450-4386-ABED-48D6EF1C35BC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4DA0-ED3C-487E-AD19-D1CE9FE64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408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B29DB-4450-4386-ABED-48D6EF1C35BC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4DA0-ED3C-487E-AD19-D1CE9FE64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959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B29DB-4450-4386-ABED-48D6EF1C35BC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4DA0-ED3C-487E-AD19-D1CE9FE64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921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B29DB-4450-4386-ABED-48D6EF1C35BC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4DA0-ED3C-487E-AD19-D1CE9FE64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7661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B29DB-4450-4386-ABED-48D6EF1C35BC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4DA0-ED3C-487E-AD19-D1CE9FE64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313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B29DB-4450-4386-ABED-48D6EF1C35BC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4DA0-ED3C-487E-AD19-D1CE9FE64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9187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B29DB-4450-4386-ABED-48D6EF1C35BC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4DA0-ED3C-487E-AD19-D1CE9FE64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4466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B29DB-4450-4386-ABED-48D6EF1C35BC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4DA0-ED3C-487E-AD19-D1CE9FE64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2350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B29DB-4450-4386-ABED-48D6EF1C35BC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34DA0-ED3C-487E-AD19-D1CE9FE64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810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3902" t="22490" r="36648" b="51518"/>
          <a:stretch/>
        </p:blipFill>
        <p:spPr>
          <a:xfrm>
            <a:off x="83126" y="509847"/>
            <a:ext cx="6056969" cy="57136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6CC466-C103-B530-48B1-9D8B284C87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633" b="3255"/>
          <a:stretch/>
        </p:blipFill>
        <p:spPr>
          <a:xfrm>
            <a:off x="6051905" y="155171"/>
            <a:ext cx="6056969" cy="6589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33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A942B42-5FE1-4C72-95B8-DD3B239EAE32}"/>
              </a:ext>
            </a:extLst>
          </p:cNvPr>
          <p:cNvSpPr txBox="1"/>
          <p:nvPr/>
        </p:nvSpPr>
        <p:spPr>
          <a:xfrm>
            <a:off x="2582487" y="2061555"/>
            <a:ext cx="757012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810508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3902" t="22490" r="36648" b="69599"/>
          <a:stretch/>
        </p:blipFill>
        <p:spPr>
          <a:xfrm>
            <a:off x="240025" y="342636"/>
            <a:ext cx="12534279" cy="29492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CC489A-E9D8-5621-C786-4ECEE4655E13}"/>
              </a:ext>
            </a:extLst>
          </p:cNvPr>
          <p:cNvSpPr txBox="1"/>
          <p:nvPr/>
        </p:nvSpPr>
        <p:spPr>
          <a:xfrm>
            <a:off x="817417" y="1611203"/>
            <a:ext cx="17844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2000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52505D-7D3B-D976-BB92-287B152CCFB0}"/>
              </a:ext>
            </a:extLst>
          </p:cNvPr>
          <p:cNvSpPr txBox="1"/>
          <p:nvPr/>
        </p:nvSpPr>
        <p:spPr>
          <a:xfrm>
            <a:off x="3525639" y="1596044"/>
            <a:ext cx="17844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6500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95CF54-FB83-6780-D45B-A3947CC72216}"/>
              </a:ext>
            </a:extLst>
          </p:cNvPr>
          <p:cNvSpPr txBox="1"/>
          <p:nvPr/>
        </p:nvSpPr>
        <p:spPr>
          <a:xfrm>
            <a:off x="7539643" y="1596044"/>
            <a:ext cx="17844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40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035CB6-C0BA-B5C5-C53F-FC478574B761}"/>
              </a:ext>
            </a:extLst>
          </p:cNvPr>
          <p:cNvSpPr txBox="1"/>
          <p:nvPr/>
        </p:nvSpPr>
        <p:spPr>
          <a:xfrm>
            <a:off x="10291156" y="1596044"/>
            <a:ext cx="17844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75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D3D57D-ADF1-F12F-6110-4F473744C92F}"/>
              </a:ext>
            </a:extLst>
          </p:cNvPr>
          <p:cNvSpPr txBox="1"/>
          <p:nvPr/>
        </p:nvSpPr>
        <p:spPr>
          <a:xfrm>
            <a:off x="681643" y="2997391"/>
            <a:ext cx="17844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2050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7955E4-DA8C-AB75-5462-FFBC88CE1FB6}"/>
              </a:ext>
            </a:extLst>
          </p:cNvPr>
          <p:cNvSpPr txBox="1"/>
          <p:nvPr/>
        </p:nvSpPr>
        <p:spPr>
          <a:xfrm>
            <a:off x="3389865" y="2997391"/>
            <a:ext cx="17844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70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C4E72-3099-2CD8-D36E-D5987B66F2E7}"/>
              </a:ext>
            </a:extLst>
          </p:cNvPr>
          <p:cNvSpPr txBox="1"/>
          <p:nvPr/>
        </p:nvSpPr>
        <p:spPr>
          <a:xfrm>
            <a:off x="6615886" y="3075057"/>
            <a:ext cx="17844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65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1773D1-3857-90F1-285C-CC56A60CC935}"/>
              </a:ext>
            </a:extLst>
          </p:cNvPr>
          <p:cNvSpPr txBox="1"/>
          <p:nvPr/>
        </p:nvSpPr>
        <p:spPr>
          <a:xfrm>
            <a:off x="9324108" y="2932355"/>
            <a:ext cx="17844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94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34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3902" t="31317" r="36648" b="60741"/>
          <a:stretch/>
        </p:blipFill>
        <p:spPr>
          <a:xfrm>
            <a:off x="306529" y="330592"/>
            <a:ext cx="11704228" cy="27643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586B4D-AB2B-786D-B38F-8A18081FFE7E}"/>
              </a:ext>
            </a:extLst>
          </p:cNvPr>
          <p:cNvSpPr txBox="1"/>
          <p:nvPr/>
        </p:nvSpPr>
        <p:spPr>
          <a:xfrm>
            <a:off x="786938" y="1568335"/>
            <a:ext cx="19063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1.035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192EBF-77C2-3DED-516E-C1425B07D226}"/>
              </a:ext>
            </a:extLst>
          </p:cNvPr>
          <p:cNvSpPr txBox="1"/>
          <p:nvPr/>
        </p:nvSpPr>
        <p:spPr>
          <a:xfrm>
            <a:off x="3788876" y="1669874"/>
            <a:ext cx="22129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0.0885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AED74C-14C9-9D97-3D5C-140AD2DF7B50}"/>
              </a:ext>
            </a:extLst>
          </p:cNvPr>
          <p:cNvSpPr txBox="1"/>
          <p:nvPr/>
        </p:nvSpPr>
        <p:spPr>
          <a:xfrm>
            <a:off x="7509164" y="1553176"/>
            <a:ext cx="17844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0.85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B7C542-A31C-683B-6042-8FE9DF7131CB}"/>
              </a:ext>
            </a:extLst>
          </p:cNvPr>
          <p:cNvSpPr txBox="1"/>
          <p:nvPr/>
        </p:nvSpPr>
        <p:spPr>
          <a:xfrm>
            <a:off x="10313324" y="1553176"/>
            <a:ext cx="13466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0.08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6DCB6F-FC45-ECB2-4FEC-F2C1282E9A87}"/>
              </a:ext>
            </a:extLst>
          </p:cNvPr>
          <p:cNvSpPr txBox="1"/>
          <p:nvPr/>
        </p:nvSpPr>
        <p:spPr>
          <a:xfrm>
            <a:off x="703811" y="2954523"/>
            <a:ext cx="17844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8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3DD22B-4479-BF96-59A0-6CEA090838AC}"/>
              </a:ext>
            </a:extLst>
          </p:cNvPr>
          <p:cNvSpPr txBox="1"/>
          <p:nvPr/>
        </p:nvSpPr>
        <p:spPr>
          <a:xfrm>
            <a:off x="3709383" y="2954523"/>
            <a:ext cx="17844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3.2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6A843A-F20C-19B6-DA44-1DAE604F1BF5}"/>
              </a:ext>
            </a:extLst>
          </p:cNvPr>
          <p:cNvSpPr txBox="1"/>
          <p:nvPr/>
        </p:nvSpPr>
        <p:spPr>
          <a:xfrm>
            <a:off x="7851712" y="2954523"/>
            <a:ext cx="17844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7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56A469-CCAB-FADC-0708-39C4F8434DCF}"/>
              </a:ext>
            </a:extLst>
          </p:cNvPr>
          <p:cNvSpPr txBox="1"/>
          <p:nvPr/>
        </p:nvSpPr>
        <p:spPr>
          <a:xfrm>
            <a:off x="10454640" y="2954523"/>
            <a:ext cx="1271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9.8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14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5C49A5-E661-970E-779B-B98E25B7FC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039" r="5716"/>
          <a:stretch/>
        </p:blipFill>
        <p:spPr>
          <a:xfrm>
            <a:off x="241467" y="267286"/>
            <a:ext cx="11610564" cy="28065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9D29A7-14F8-CAD2-7EAF-BC58550AEA9E}"/>
              </a:ext>
            </a:extLst>
          </p:cNvPr>
          <p:cNvSpPr txBox="1"/>
          <p:nvPr/>
        </p:nvSpPr>
        <p:spPr>
          <a:xfrm>
            <a:off x="889536" y="1544288"/>
            <a:ext cx="20531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2.8135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066381-9E63-3E79-77A8-6844FEB54150}"/>
              </a:ext>
            </a:extLst>
          </p:cNvPr>
          <p:cNvSpPr txBox="1"/>
          <p:nvPr/>
        </p:nvSpPr>
        <p:spPr>
          <a:xfrm>
            <a:off x="3986311" y="1596044"/>
            <a:ext cx="21464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3.250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5D7190-F10C-A20D-F568-468DF3941FEE}"/>
              </a:ext>
            </a:extLst>
          </p:cNvPr>
          <p:cNvSpPr txBox="1"/>
          <p:nvPr/>
        </p:nvSpPr>
        <p:spPr>
          <a:xfrm>
            <a:off x="7824077" y="1596044"/>
            <a:ext cx="13244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710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DD952F-25C5-4092-642A-C4D7E922DACE}"/>
              </a:ext>
            </a:extLst>
          </p:cNvPr>
          <p:cNvSpPr txBox="1"/>
          <p:nvPr/>
        </p:nvSpPr>
        <p:spPr>
          <a:xfrm>
            <a:off x="10058400" y="1479665"/>
            <a:ext cx="1706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342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A93B59-4A76-5F8F-3EB6-020BBC062383}"/>
              </a:ext>
            </a:extLst>
          </p:cNvPr>
          <p:cNvSpPr txBox="1"/>
          <p:nvPr/>
        </p:nvSpPr>
        <p:spPr>
          <a:xfrm>
            <a:off x="759228" y="2652332"/>
            <a:ext cx="17844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50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0CFFFD-A68F-3962-8398-187FD24E0A04}"/>
              </a:ext>
            </a:extLst>
          </p:cNvPr>
          <p:cNvSpPr txBox="1"/>
          <p:nvPr/>
        </p:nvSpPr>
        <p:spPr>
          <a:xfrm>
            <a:off x="4301076" y="2677922"/>
            <a:ext cx="17844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34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FEBC86-E686-ECE2-B189-B05A17B47443}"/>
              </a:ext>
            </a:extLst>
          </p:cNvPr>
          <p:cNvSpPr txBox="1"/>
          <p:nvPr/>
        </p:nvSpPr>
        <p:spPr>
          <a:xfrm>
            <a:off x="7380657" y="2753513"/>
            <a:ext cx="17844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700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ECCE5B-8F7F-D0A4-D766-D549B39E2D48}"/>
              </a:ext>
            </a:extLst>
          </p:cNvPr>
          <p:cNvSpPr txBox="1"/>
          <p:nvPr/>
        </p:nvSpPr>
        <p:spPr>
          <a:xfrm>
            <a:off x="9980815" y="2753513"/>
            <a:ext cx="17844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340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78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37897" r="1029" b="53724"/>
          <a:stretch/>
        </p:blipFill>
        <p:spPr>
          <a:xfrm>
            <a:off x="166254" y="199506"/>
            <a:ext cx="11334339" cy="15237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836CBA-5809-3A82-25DF-02BE1A678C7F}"/>
              </a:ext>
            </a:extLst>
          </p:cNvPr>
          <p:cNvSpPr txBox="1"/>
          <p:nvPr/>
        </p:nvSpPr>
        <p:spPr>
          <a:xfrm>
            <a:off x="8366417" y="1911928"/>
            <a:ext cx="17844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1700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04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0858585-4FF0-5769-A958-71A7E6D35B54}"/>
              </a:ext>
            </a:extLst>
          </p:cNvPr>
          <p:cNvGrpSpPr/>
          <p:nvPr/>
        </p:nvGrpSpPr>
        <p:grpSpPr>
          <a:xfrm>
            <a:off x="149792" y="246184"/>
            <a:ext cx="8997482" cy="1427871"/>
            <a:chOff x="149792" y="246184"/>
            <a:chExt cx="8997482" cy="142787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56620F7-2C32-8D2D-3AE0-B8491AC8D3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6259" r="51346" b="71434"/>
            <a:stretch/>
          </p:blipFill>
          <p:spPr>
            <a:xfrm>
              <a:off x="149792" y="246184"/>
              <a:ext cx="8997482" cy="1427871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605F8B5-D4DA-716C-FA2C-8899AFFF541B}"/>
                </a:ext>
              </a:extLst>
            </p:cNvPr>
            <p:cNvSpPr/>
            <p:nvPr/>
          </p:nvSpPr>
          <p:spPr>
            <a:xfrm>
              <a:off x="5658196" y="1008611"/>
              <a:ext cx="3302924" cy="4932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6CAC6ED-9B75-9FD0-5B7F-173031D9A4FA}"/>
              </a:ext>
            </a:extLst>
          </p:cNvPr>
          <p:cNvSpPr txBox="1"/>
          <p:nvPr/>
        </p:nvSpPr>
        <p:spPr>
          <a:xfrm>
            <a:off x="7729109" y="1052280"/>
            <a:ext cx="22738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7 glasses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9D837D2-9123-9E1E-3093-371F334987EF}"/>
                  </a:ext>
                </a:extLst>
              </p14:cNvPr>
              <p14:cNvContentPartPr/>
              <p14:nvPr/>
            </p14:nvContentPartPr>
            <p14:xfrm>
              <a:off x="8037720" y="1508400"/>
              <a:ext cx="21960" cy="331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9D837D2-9123-9E1E-3093-371F334987E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28360" y="1499040"/>
                <a:ext cx="40680" cy="51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69970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3630177-265D-A7F0-E9BB-F387FAAF76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9" t="29388" r="56192" b="53078"/>
          <a:stretch/>
        </p:blipFill>
        <p:spPr>
          <a:xfrm>
            <a:off x="492368" y="246185"/>
            <a:ext cx="9372059" cy="22156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BE8C85-9072-D210-B0A1-BBE133D76DEF}"/>
              </a:ext>
            </a:extLst>
          </p:cNvPr>
          <p:cNvSpPr txBox="1"/>
          <p:nvPr/>
        </p:nvSpPr>
        <p:spPr>
          <a:xfrm>
            <a:off x="492368" y="2721114"/>
            <a:ext cx="3932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250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 </a:t>
            </a:r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=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2500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 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844DDE-0DFD-C544-9E7D-19163A15FD10}"/>
              </a:ext>
            </a:extLst>
          </p:cNvPr>
          <p:cNvSpPr txBox="1"/>
          <p:nvPr/>
        </p:nvSpPr>
        <p:spPr>
          <a:xfrm>
            <a:off x="389843" y="3593950"/>
            <a:ext cx="46421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650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 </a:t>
            </a:r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x 7 = 4550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endParaRPr lang="en-GB" sz="40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5FC53B-CA39-A85E-8C84-EC2BDE60F761}"/>
              </a:ext>
            </a:extLst>
          </p:cNvPr>
          <p:cNvSpPr txBox="1"/>
          <p:nvPr/>
        </p:nvSpPr>
        <p:spPr>
          <a:xfrm>
            <a:off x="753687" y="4466786"/>
            <a:ext cx="1535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No</a:t>
            </a:r>
            <a:endParaRPr lang="en-GB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66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8FE0B4E-471B-DBDF-E626-AA0A8D137C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8" t="47641" r="57230" b="29386"/>
          <a:stretch/>
        </p:blipFill>
        <p:spPr>
          <a:xfrm>
            <a:off x="471266" y="253218"/>
            <a:ext cx="9771015" cy="31089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15623E3-0B23-DADD-0D7B-21986223E643}"/>
              </a:ext>
            </a:extLst>
          </p:cNvPr>
          <p:cNvSpPr txBox="1"/>
          <p:nvPr/>
        </p:nvSpPr>
        <p:spPr>
          <a:xfrm>
            <a:off x="573790" y="3690932"/>
            <a:ext cx="55222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2.50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=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2500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 </a:t>
            </a:r>
            <a:r>
              <a:rPr lang="en-US" sz="4000" i="1" dirty="0">
                <a:solidFill>
                  <a:srgbClr val="FF0000"/>
                </a:solidFill>
                <a:cs typeface="Times New Roman" panose="02020603050405020304" pitchFamily="18" charset="0"/>
              </a:rPr>
              <a:t>=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250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  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900E59-FB87-2C11-EB42-F50C51E4C343}"/>
              </a:ext>
            </a:extLst>
          </p:cNvPr>
          <p:cNvSpPr txBox="1"/>
          <p:nvPr/>
        </p:nvSpPr>
        <p:spPr>
          <a:xfrm>
            <a:off x="770524" y="4628553"/>
            <a:ext cx="34689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7 x 0.6 = 2.4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A5DD31-F069-5CDE-C8E2-1321484B70A0}"/>
              </a:ext>
            </a:extLst>
          </p:cNvPr>
          <p:cNvSpPr txBox="1"/>
          <p:nvPr/>
        </p:nvSpPr>
        <p:spPr>
          <a:xfrm>
            <a:off x="1056783" y="5566174"/>
            <a:ext cx="1535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Yes</a:t>
            </a:r>
            <a:endParaRPr lang="en-GB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960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9C82B6-D8B0-0E70-C31D-077A71AF6D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9" t="71229" r="43168" b="14003"/>
          <a:stretch/>
        </p:blipFill>
        <p:spPr>
          <a:xfrm>
            <a:off x="414997" y="316523"/>
            <a:ext cx="9805181" cy="14771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41DB459-5060-DDA3-7B97-E04DD466FAC3}"/>
              </a:ext>
            </a:extLst>
          </p:cNvPr>
          <p:cNvSpPr txBox="1"/>
          <p:nvPr/>
        </p:nvSpPr>
        <p:spPr>
          <a:xfrm>
            <a:off x="2764513" y="2072721"/>
            <a:ext cx="60968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1872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 </a:t>
            </a:r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=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1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sz="4000" i="1" dirty="0">
                <a:solidFill>
                  <a:srgbClr val="FF0000"/>
                </a:solidFill>
                <a:cs typeface="Times New Roman" panose="02020603050405020304" pitchFamily="18" charset="0"/>
              </a:rPr>
              <a:t>872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980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912FFF3-2066-F3B9-A35C-5450B48DC6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7638" r="45231" b="1902"/>
          <a:stretch/>
        </p:blipFill>
        <p:spPr>
          <a:xfrm>
            <a:off x="213096" y="337626"/>
            <a:ext cx="11260918" cy="12098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ED9685-B907-61BF-CAC3-1E093104FD16}"/>
              </a:ext>
            </a:extLst>
          </p:cNvPr>
          <p:cNvSpPr txBox="1"/>
          <p:nvPr/>
        </p:nvSpPr>
        <p:spPr>
          <a:xfrm>
            <a:off x="2659218" y="1706961"/>
            <a:ext cx="60968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7800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 </a:t>
            </a:r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=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7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sz="4000" i="1" dirty="0">
                <a:solidFill>
                  <a:srgbClr val="FF0000"/>
                </a:solidFill>
                <a:cs typeface="Times New Roman" panose="02020603050405020304" pitchFamily="18" charset="0"/>
              </a:rPr>
              <a:t>800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 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44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56</Words>
  <Application>Microsoft Office PowerPoint</Application>
  <PresentationFormat>Widescreen</PresentationFormat>
  <Paragraphs>35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2020-05-31T11:41:05Z</dcterms:created>
  <dcterms:modified xsi:type="dcterms:W3CDTF">2025-03-12T06:08:13Z</dcterms:modified>
</cp:coreProperties>
</file>