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657" r:id="rId2"/>
    <p:sldId id="677" r:id="rId3"/>
    <p:sldId id="669" r:id="rId4"/>
    <p:sldId id="663" r:id="rId5"/>
    <p:sldId id="650" r:id="rId6"/>
    <p:sldId id="652" r:id="rId7"/>
    <p:sldId id="679" r:id="rId8"/>
    <p:sldId id="654" r:id="rId9"/>
    <p:sldId id="665" r:id="rId10"/>
    <p:sldId id="681" r:id="rId11"/>
    <p:sldId id="662" r:id="rId12"/>
    <p:sldId id="686" r:id="rId13"/>
    <p:sldId id="656" r:id="rId14"/>
    <p:sldId id="683" r:id="rId15"/>
    <p:sldId id="684" r:id="rId16"/>
    <p:sldId id="678" r:id="rId17"/>
    <p:sldId id="651" r:id="rId18"/>
    <p:sldId id="68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3E668C-FE79-4113-A24D-E828F6CA66DE}" v="284" dt="2024-11-28T10:45:14.3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89" d="100"/>
          <a:sy n="89" d="100"/>
        </p:scale>
        <p:origin x="78" y="6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6A9536C-CB7D-486E-B813-A15C4DB909E7}"/>
    <pc:docChg chg="undo custSel addSld delSld modSld sldOrd">
      <pc:chgData name="Stewart Gale" userId="3647ddd2-6040-41ae-a96d-232c23482af8" providerId="ADAL" clId="{86A9536C-CB7D-486E-B813-A15C4DB909E7}" dt="2023-01-05T05:31:22.040" v="773" actId="14100"/>
      <pc:docMkLst>
        <pc:docMk/>
      </pc:docMkLst>
      <pc:sldChg chg="addSp delSp modSp mod modAnim">
        <pc:chgData name="Stewart Gale" userId="3647ddd2-6040-41ae-a96d-232c23482af8" providerId="ADAL" clId="{86A9536C-CB7D-486E-B813-A15C4DB909E7}" dt="2021-11-01T17:09:56.769" v="148" actId="1582"/>
        <pc:sldMkLst>
          <pc:docMk/>
          <pc:sldMk cId="3650722793" sldId="649"/>
        </pc:sldMkLst>
        <pc:spChg chg="mod topLvl">
          <ac:chgData name="Stewart Gale" userId="3647ddd2-6040-41ae-a96d-232c23482af8" providerId="ADAL" clId="{86A9536C-CB7D-486E-B813-A15C4DB909E7}" dt="2021-11-01T17:09:56.769" v="148" actId="1582"/>
          <ac:spMkLst>
            <pc:docMk/>
            <pc:sldMk cId="3650722793" sldId="649"/>
            <ac:spMk id="7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1:15.389" v="5" actId="478"/>
          <ac:spMkLst>
            <pc:docMk/>
            <pc:sldMk cId="3650722793" sldId="649"/>
            <ac:spMk id="10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1:05.349" v="2" actId="478"/>
          <ac:spMkLst>
            <pc:docMk/>
            <pc:sldMk cId="3650722793" sldId="649"/>
            <ac:spMk id="12" creationId="{00000000-0000-0000-0000-000000000000}"/>
          </ac:spMkLst>
        </pc:spChg>
        <pc:spChg chg="del topLvl">
          <ac:chgData name="Stewart Gale" userId="3647ddd2-6040-41ae-a96d-232c23482af8" providerId="ADAL" clId="{86A9536C-CB7D-486E-B813-A15C4DB909E7}" dt="2021-11-01T17:01:16.898" v="6" actId="478"/>
          <ac:spMkLst>
            <pc:docMk/>
            <pc:sldMk cId="3650722793" sldId="649"/>
            <ac:spMk id="13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1:00.134" v="1" actId="478"/>
          <ac:spMkLst>
            <pc:docMk/>
            <pc:sldMk cId="3650722793" sldId="649"/>
            <ac:spMk id="14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1:08.750" v="3" actId="478"/>
          <ac:spMkLst>
            <pc:docMk/>
            <pc:sldMk cId="3650722793" sldId="649"/>
            <ac:spMk id="15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1:05.349" v="2" actId="478"/>
          <ac:spMkLst>
            <pc:docMk/>
            <pc:sldMk cId="3650722793" sldId="649"/>
            <ac:spMk id="16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1T17:04:18.082" v="71" actId="1076"/>
          <ac:spMkLst>
            <pc:docMk/>
            <pc:sldMk cId="3650722793" sldId="649"/>
            <ac:spMk id="18" creationId="{6276351A-20D7-480F-B53C-AB44823EF526}"/>
          </ac:spMkLst>
        </pc:spChg>
        <pc:spChg chg="add mod">
          <ac:chgData name="Stewart Gale" userId="3647ddd2-6040-41ae-a96d-232c23482af8" providerId="ADAL" clId="{86A9536C-CB7D-486E-B813-A15C4DB909E7}" dt="2021-11-01T17:04:32.547" v="74" actId="1036"/>
          <ac:spMkLst>
            <pc:docMk/>
            <pc:sldMk cId="3650722793" sldId="649"/>
            <ac:spMk id="19" creationId="{07C4D75F-C36D-42C9-95DC-8FB27811110D}"/>
          </ac:spMkLst>
        </pc:spChg>
        <pc:spChg chg="mod">
          <ac:chgData name="Stewart Gale" userId="3647ddd2-6040-41ae-a96d-232c23482af8" providerId="ADAL" clId="{86A9536C-CB7D-486E-B813-A15C4DB909E7}" dt="2021-11-01T17:09:08.070" v="140" actId="1076"/>
          <ac:spMkLst>
            <pc:docMk/>
            <pc:sldMk cId="3650722793" sldId="649"/>
            <ac:spMk id="20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1T17:07:37.876" v="137" actId="1076"/>
          <ac:spMkLst>
            <pc:docMk/>
            <pc:sldMk cId="3650722793" sldId="649"/>
            <ac:spMk id="21" creationId="{4C0B8E38-47FF-4EF8-AE49-E82F43109221}"/>
          </ac:spMkLst>
        </pc:spChg>
        <pc:spChg chg="add mod">
          <ac:chgData name="Stewart Gale" userId="3647ddd2-6040-41ae-a96d-232c23482af8" providerId="ADAL" clId="{86A9536C-CB7D-486E-B813-A15C4DB909E7}" dt="2021-11-01T17:08:02.419" v="139" actId="1076"/>
          <ac:spMkLst>
            <pc:docMk/>
            <pc:sldMk cId="3650722793" sldId="649"/>
            <ac:spMk id="22" creationId="{9BDC70FE-15C8-420B-8007-39BCF521508F}"/>
          </ac:spMkLst>
        </pc:spChg>
        <pc:grpChg chg="del">
          <ac:chgData name="Stewart Gale" userId="3647ddd2-6040-41ae-a96d-232c23482af8" providerId="ADAL" clId="{86A9536C-CB7D-486E-B813-A15C4DB909E7}" dt="2021-11-01T17:01:16.898" v="6" actId="478"/>
          <ac:grpSpMkLst>
            <pc:docMk/>
            <pc:sldMk cId="3650722793" sldId="649"/>
            <ac:grpSpMk id="17" creationId="{00000000-0000-0000-0000-000000000000}"/>
          </ac:grpSpMkLst>
        </pc:grpChg>
        <pc:cxnChg chg="del">
          <ac:chgData name="Stewart Gale" userId="3647ddd2-6040-41ae-a96d-232c23482af8" providerId="ADAL" clId="{86A9536C-CB7D-486E-B813-A15C4DB909E7}" dt="2021-11-01T17:01:00.134" v="1" actId="478"/>
          <ac:cxnSpMkLst>
            <pc:docMk/>
            <pc:sldMk cId="3650722793" sldId="649"/>
            <ac:cxnSpMk id="9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01:10.890" v="4" actId="478"/>
          <ac:cxnSpMkLst>
            <pc:docMk/>
            <pc:sldMk cId="3650722793" sldId="649"/>
            <ac:cxnSpMk id="11" creationId="{00000000-0000-0000-0000-000000000000}"/>
          </ac:cxnSpMkLst>
        </pc:cxnChg>
      </pc:sldChg>
      <pc:sldChg chg="delSp modSp mod">
        <pc:chgData name="Stewart Gale" userId="3647ddd2-6040-41ae-a96d-232c23482af8" providerId="ADAL" clId="{86A9536C-CB7D-486E-B813-A15C4DB909E7}" dt="2023-01-05T05:11:07.928" v="625" actId="20577"/>
        <pc:sldMkLst>
          <pc:docMk/>
          <pc:sldMk cId="2444296687" sldId="651"/>
        </pc:sldMkLst>
        <pc:spChg chg="mod">
          <ac:chgData name="Stewart Gale" userId="3647ddd2-6040-41ae-a96d-232c23482af8" providerId="ADAL" clId="{86A9536C-CB7D-486E-B813-A15C4DB909E7}" dt="2021-11-01T17:11:24.386" v="180" actId="14100"/>
          <ac:spMkLst>
            <pc:docMk/>
            <pc:sldMk cId="2444296687" sldId="651"/>
            <ac:spMk id="6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17:38.331" v="287" actId="1076"/>
          <ac:spMkLst>
            <pc:docMk/>
            <pc:sldMk cId="2444296687" sldId="651"/>
            <ac:spMk id="8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3-01-05T05:11:07.928" v="625" actId="20577"/>
          <ac:spMkLst>
            <pc:docMk/>
            <pc:sldMk cId="2444296687" sldId="651"/>
            <ac:spMk id="10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3-01-05T05:10:51.772" v="601" actId="1076"/>
          <ac:spMkLst>
            <pc:docMk/>
            <pc:sldMk cId="2444296687" sldId="651"/>
            <ac:spMk id="13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3-01-05T05:10:46.040" v="600" actId="1076"/>
          <ac:spMkLst>
            <pc:docMk/>
            <pc:sldMk cId="2444296687" sldId="651"/>
            <ac:spMk id="14" creationId="{00000000-0000-0000-0000-000000000000}"/>
          </ac:spMkLst>
        </pc:spChg>
        <pc:cxnChg chg="del mod">
          <ac:chgData name="Stewart Gale" userId="3647ddd2-6040-41ae-a96d-232c23482af8" providerId="ADAL" clId="{86A9536C-CB7D-486E-B813-A15C4DB909E7}" dt="2021-11-01T17:17:27.408" v="286" actId="478"/>
          <ac:cxnSpMkLst>
            <pc:docMk/>
            <pc:sldMk cId="2444296687" sldId="651"/>
            <ac:cxnSpMk id="7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86A9536C-CB7D-486E-B813-A15C4DB909E7}" dt="2023-01-05T05:11:46.161" v="650" actId="20577"/>
        <pc:sldMkLst>
          <pc:docMk/>
          <pc:sldMk cId="2171486465" sldId="652"/>
        </pc:sldMkLst>
        <pc:spChg chg="mod">
          <ac:chgData name="Stewart Gale" userId="3647ddd2-6040-41ae-a96d-232c23482af8" providerId="ADAL" clId="{86A9536C-CB7D-486E-B813-A15C4DB909E7}" dt="2021-11-01T17:20:50.188" v="307" actId="20577"/>
          <ac:spMkLst>
            <pc:docMk/>
            <pc:sldMk cId="2171486465" sldId="652"/>
            <ac:spMk id="3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23:05.180" v="338" actId="1582"/>
          <ac:spMkLst>
            <pc:docMk/>
            <pc:sldMk cId="2171486465" sldId="652"/>
            <ac:spMk id="5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23:09.649" v="342" actId="1038"/>
          <ac:spMkLst>
            <pc:docMk/>
            <pc:sldMk cId="2171486465" sldId="652"/>
            <ac:spMk id="15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19:41.736" v="291" actId="478"/>
          <ac:spMkLst>
            <pc:docMk/>
            <pc:sldMk cId="2171486465" sldId="652"/>
            <ac:spMk id="16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19:41.736" v="291" actId="478"/>
          <ac:spMkLst>
            <pc:docMk/>
            <pc:sldMk cId="2171486465" sldId="652"/>
            <ac:spMk id="17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1T17:21:27.388" v="329" actId="14100"/>
          <ac:spMkLst>
            <pc:docMk/>
            <pc:sldMk cId="2171486465" sldId="652"/>
            <ac:spMk id="26" creationId="{B3B76567-D942-40D7-A12C-A79E6696CD35}"/>
          </ac:spMkLst>
        </pc:spChg>
        <pc:spChg chg="mod">
          <ac:chgData name="Stewart Gale" userId="3647ddd2-6040-41ae-a96d-232c23482af8" providerId="ADAL" clId="{86A9536C-CB7D-486E-B813-A15C4DB909E7}" dt="2021-11-01T17:21:14.065" v="313" actId="1076"/>
          <ac:spMkLst>
            <pc:docMk/>
            <pc:sldMk cId="2171486465" sldId="652"/>
            <ac:spMk id="53" creationId="{00000000-0000-0000-0000-000000000000}"/>
          </ac:spMkLst>
        </pc:spChg>
        <pc:graphicFrameChg chg="mod modGraphic">
          <ac:chgData name="Stewart Gale" userId="3647ddd2-6040-41ae-a96d-232c23482af8" providerId="ADAL" clId="{86A9536C-CB7D-486E-B813-A15C4DB909E7}" dt="2023-01-05T05:11:46.161" v="650" actId="20577"/>
          <ac:graphicFrameMkLst>
            <pc:docMk/>
            <pc:sldMk cId="2171486465" sldId="652"/>
            <ac:graphicFrameMk id="6" creationId="{00000000-0000-0000-0000-000000000000}"/>
          </ac:graphicFrameMkLst>
        </pc:graphicFrameChg>
        <pc:graphicFrameChg chg="del">
          <ac:chgData name="Stewart Gale" userId="3647ddd2-6040-41ae-a96d-232c23482af8" providerId="ADAL" clId="{86A9536C-CB7D-486E-B813-A15C4DB909E7}" dt="2021-11-01T17:19:41.736" v="291" actId="478"/>
          <ac:graphicFrameMkLst>
            <pc:docMk/>
            <pc:sldMk cId="2171486465" sldId="652"/>
            <ac:graphicFrameMk id="22" creationId="{00000000-0000-0000-0000-000000000000}"/>
          </ac:graphicFrameMkLst>
        </pc:graphicFrameChg>
        <pc:graphicFrameChg chg="del">
          <ac:chgData name="Stewart Gale" userId="3647ddd2-6040-41ae-a96d-232c23482af8" providerId="ADAL" clId="{86A9536C-CB7D-486E-B813-A15C4DB909E7}" dt="2021-11-01T17:19:41.736" v="291" actId="478"/>
          <ac:graphicFrameMkLst>
            <pc:docMk/>
            <pc:sldMk cId="2171486465" sldId="652"/>
            <ac:graphicFrameMk id="30" creationId="{00000000-0000-0000-0000-000000000000}"/>
          </ac:graphicFrameMkLst>
        </pc:graphicFrameChg>
        <pc:cxnChg chg="mod">
          <ac:chgData name="Stewart Gale" userId="3647ddd2-6040-41ae-a96d-232c23482af8" providerId="ADAL" clId="{86A9536C-CB7D-486E-B813-A15C4DB909E7}" dt="2021-11-01T17:21:53.558" v="330" actId="1076"/>
          <ac:cxnSpMkLst>
            <pc:docMk/>
            <pc:sldMk cId="2171486465" sldId="652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86A9536C-CB7D-486E-B813-A15C4DB909E7}" dt="2021-11-01T17:21:53.558" v="330" actId="1076"/>
          <ac:cxnSpMkLst>
            <pc:docMk/>
            <pc:sldMk cId="2171486465" sldId="652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86A9536C-CB7D-486E-B813-A15C4DB909E7}" dt="2021-11-01T17:21:53.558" v="330" actId="1076"/>
          <ac:cxnSpMkLst>
            <pc:docMk/>
            <pc:sldMk cId="2171486465" sldId="652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86A9536C-CB7D-486E-B813-A15C4DB909E7}" dt="2021-11-01T17:25:20.241" v="360" actId="14100"/>
          <ac:cxnSpMkLst>
            <pc:docMk/>
            <pc:sldMk cId="2171486465" sldId="652"/>
            <ac:cxnSpMk id="19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23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24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25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31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32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33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39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19:41.736" v="291" actId="478"/>
          <ac:cxnSpMkLst>
            <pc:docMk/>
            <pc:sldMk cId="2171486465" sldId="652"/>
            <ac:cxnSpMk id="41" creationId="{00000000-0000-0000-0000-000000000000}"/>
          </ac:cxnSpMkLst>
        </pc:cxnChg>
      </pc:sldChg>
      <pc:sldChg chg="modSp mod">
        <pc:chgData name="Stewart Gale" userId="3647ddd2-6040-41ae-a96d-232c23482af8" providerId="ADAL" clId="{86A9536C-CB7D-486E-B813-A15C4DB909E7}" dt="2021-11-01T17:30:37.008" v="379"/>
        <pc:sldMkLst>
          <pc:docMk/>
          <pc:sldMk cId="1553555543" sldId="654"/>
        </pc:sldMkLst>
        <pc:spChg chg="mod">
          <ac:chgData name="Stewart Gale" userId="3647ddd2-6040-41ae-a96d-232c23482af8" providerId="ADAL" clId="{86A9536C-CB7D-486E-B813-A15C4DB909E7}" dt="2021-11-01T17:30:37.008" v="379"/>
          <ac:spMkLst>
            <pc:docMk/>
            <pc:sldMk cId="1553555543" sldId="654"/>
            <ac:spMk id="3" creationId="{00000000-0000-0000-0000-000000000000}"/>
          </ac:spMkLst>
        </pc:spChg>
      </pc:sldChg>
      <pc:sldChg chg="addSp modSp mod ord modAnim">
        <pc:chgData name="Stewart Gale" userId="3647ddd2-6040-41ae-a96d-232c23482af8" providerId="ADAL" clId="{86A9536C-CB7D-486E-B813-A15C4DB909E7}" dt="2021-11-04T08:07:46.403" v="590"/>
        <pc:sldMkLst>
          <pc:docMk/>
          <pc:sldMk cId="773025478" sldId="661"/>
        </pc:sldMkLst>
        <pc:spChg chg="mod">
          <ac:chgData name="Stewart Gale" userId="3647ddd2-6040-41ae-a96d-232c23482af8" providerId="ADAL" clId="{86A9536C-CB7D-486E-B813-A15C4DB909E7}" dt="2021-11-01T17:14:37.858" v="237" actId="1076"/>
          <ac:spMkLst>
            <pc:docMk/>
            <pc:sldMk cId="773025478" sldId="661"/>
            <ac:spMk id="5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4T08:07:38.707" v="588" actId="1076"/>
          <ac:spMkLst>
            <pc:docMk/>
            <pc:sldMk cId="773025478" sldId="661"/>
            <ac:spMk id="6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4T08:07:38.707" v="588" actId="1076"/>
          <ac:spMkLst>
            <pc:docMk/>
            <pc:sldMk cId="773025478" sldId="661"/>
            <ac:spMk id="8" creationId="{42D9D94B-5B31-4CED-B78D-298815627F6E}"/>
          </ac:spMkLst>
        </pc:spChg>
        <pc:spChg chg="add mod">
          <ac:chgData name="Stewart Gale" userId="3647ddd2-6040-41ae-a96d-232c23482af8" providerId="ADAL" clId="{86A9536C-CB7D-486E-B813-A15C4DB909E7}" dt="2021-11-04T08:07:38.707" v="588" actId="1076"/>
          <ac:spMkLst>
            <pc:docMk/>
            <pc:sldMk cId="773025478" sldId="661"/>
            <ac:spMk id="10" creationId="{C3650504-2E51-42F5-B6FB-98FA81617993}"/>
          </ac:spMkLst>
        </pc:spChg>
        <pc:spChg chg="add mod">
          <ac:chgData name="Stewart Gale" userId="3647ddd2-6040-41ae-a96d-232c23482af8" providerId="ADAL" clId="{86A9536C-CB7D-486E-B813-A15C4DB909E7}" dt="2021-11-04T08:07:38.707" v="588" actId="1076"/>
          <ac:spMkLst>
            <pc:docMk/>
            <pc:sldMk cId="773025478" sldId="661"/>
            <ac:spMk id="12" creationId="{06C3E2A3-C03B-40CE-9203-E09DE66495C0}"/>
          </ac:spMkLst>
        </pc:spChg>
        <pc:spChg chg="add mod">
          <ac:chgData name="Stewart Gale" userId="3647ddd2-6040-41ae-a96d-232c23482af8" providerId="ADAL" clId="{86A9536C-CB7D-486E-B813-A15C4DB909E7}" dt="2021-11-01T17:16:48.102" v="278" actId="1076"/>
          <ac:spMkLst>
            <pc:docMk/>
            <pc:sldMk cId="773025478" sldId="661"/>
            <ac:spMk id="16" creationId="{C4825A92-EB73-4DE2-8360-F45773BE0375}"/>
          </ac:spMkLst>
        </pc:spChg>
        <pc:spChg chg="add mod">
          <ac:chgData name="Stewart Gale" userId="3647ddd2-6040-41ae-a96d-232c23482af8" providerId="ADAL" clId="{86A9536C-CB7D-486E-B813-A15C4DB909E7}" dt="2021-11-04T08:07:38.707" v="588" actId="1076"/>
          <ac:spMkLst>
            <pc:docMk/>
            <pc:sldMk cId="773025478" sldId="661"/>
            <ac:spMk id="18" creationId="{3A521982-70B8-42F7-AF88-109108DFE6F3}"/>
          </ac:spMkLst>
        </pc:spChg>
        <pc:cxnChg chg="add mod">
          <ac:chgData name="Stewart Gale" userId="3647ddd2-6040-41ae-a96d-232c23482af8" providerId="ADAL" clId="{86A9536C-CB7D-486E-B813-A15C4DB909E7}" dt="2021-11-01T17:16:36.031" v="276" actId="1038"/>
          <ac:cxnSpMkLst>
            <pc:docMk/>
            <pc:sldMk cId="773025478" sldId="661"/>
            <ac:cxnSpMk id="14" creationId="{A9305AF9-EE02-4E2A-AD50-DD6DFFA62F77}"/>
          </ac:cxnSpMkLst>
        </pc:cxnChg>
      </pc:sldChg>
      <pc:sldChg chg="modSp mod">
        <pc:chgData name="Stewart Gale" userId="3647ddd2-6040-41ae-a96d-232c23482af8" providerId="ADAL" clId="{86A9536C-CB7D-486E-B813-A15C4DB909E7}" dt="2021-11-01T17:39:53.056" v="587" actId="208"/>
        <pc:sldMkLst>
          <pc:docMk/>
          <pc:sldMk cId="569954395" sldId="662"/>
        </pc:sldMkLst>
        <pc:spChg chg="mod">
          <ac:chgData name="Stewart Gale" userId="3647ddd2-6040-41ae-a96d-232c23482af8" providerId="ADAL" clId="{86A9536C-CB7D-486E-B813-A15C4DB909E7}" dt="2021-11-01T17:31:05.345" v="384"/>
          <ac:spMkLst>
            <pc:docMk/>
            <pc:sldMk cId="569954395" sldId="662"/>
            <ac:spMk id="3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39:36.472" v="581" actId="1076"/>
          <ac:spMkLst>
            <pc:docMk/>
            <pc:sldMk cId="569954395" sldId="662"/>
            <ac:spMk id="5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39:33.117" v="580" actId="1076"/>
          <ac:spMkLst>
            <pc:docMk/>
            <pc:sldMk cId="569954395" sldId="662"/>
            <ac:spMk id="12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39:45.822" v="585" actId="20577"/>
          <ac:spMkLst>
            <pc:docMk/>
            <pc:sldMk cId="569954395" sldId="662"/>
            <ac:spMk id="14" creationId="{00000000-0000-0000-0000-000000000000}"/>
          </ac:spMkLst>
        </pc:spChg>
        <pc:cxnChg chg="mod">
          <ac:chgData name="Stewart Gale" userId="3647ddd2-6040-41ae-a96d-232c23482af8" providerId="ADAL" clId="{86A9536C-CB7D-486E-B813-A15C4DB909E7}" dt="2021-11-01T17:39:53.056" v="587" actId="208"/>
          <ac:cxnSpMkLst>
            <pc:docMk/>
            <pc:sldMk cId="569954395" sldId="662"/>
            <ac:cxnSpMk id="7" creationId="{00000000-0000-0000-0000-000000000000}"/>
          </ac:cxnSpMkLst>
        </pc:cxnChg>
      </pc:sldChg>
      <pc:sldChg chg="ord">
        <pc:chgData name="Stewart Gale" userId="3647ddd2-6040-41ae-a96d-232c23482af8" providerId="ADAL" clId="{86A9536C-CB7D-486E-B813-A15C4DB909E7}" dt="2021-11-01T17:11:30.991" v="182"/>
        <pc:sldMkLst>
          <pc:docMk/>
          <pc:sldMk cId="1362136343" sldId="663"/>
        </pc:sldMkLst>
      </pc:sldChg>
      <pc:sldChg chg="delSp modSp mod ord delAnim">
        <pc:chgData name="Stewart Gale" userId="3647ddd2-6040-41ae-a96d-232c23482af8" providerId="ADAL" clId="{86A9536C-CB7D-486E-B813-A15C4DB909E7}" dt="2021-11-01T17:38:03.893" v="515"/>
        <pc:sldMkLst>
          <pc:docMk/>
          <pc:sldMk cId="383768141" sldId="665"/>
        </pc:sldMkLst>
        <pc:spChg chg="mod">
          <ac:chgData name="Stewart Gale" userId="3647ddd2-6040-41ae-a96d-232c23482af8" providerId="ADAL" clId="{86A9536C-CB7D-486E-B813-A15C4DB909E7}" dt="2021-11-01T17:30:53.530" v="382"/>
          <ac:spMkLst>
            <pc:docMk/>
            <pc:sldMk cId="383768141" sldId="665"/>
            <ac:spMk id="3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37:59.434" v="513" actId="1076"/>
          <ac:spMkLst>
            <pc:docMk/>
            <pc:sldMk cId="383768141" sldId="665"/>
            <ac:spMk id="5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35:41.053" v="458" actId="478"/>
          <ac:spMkLst>
            <pc:docMk/>
            <pc:sldMk cId="383768141" sldId="665"/>
            <ac:spMk id="8" creationId="{00000000-0000-0000-0000-000000000000}"/>
          </ac:spMkLst>
        </pc:spChg>
        <pc:spChg chg="del mod">
          <ac:chgData name="Stewart Gale" userId="3647ddd2-6040-41ae-a96d-232c23482af8" providerId="ADAL" clId="{86A9536C-CB7D-486E-B813-A15C4DB909E7}" dt="2021-11-01T17:37:12.221" v="503" actId="478"/>
          <ac:spMkLst>
            <pc:docMk/>
            <pc:sldMk cId="383768141" sldId="665"/>
            <ac:spMk id="9" creationId="{00000000-0000-0000-0000-000000000000}"/>
          </ac:spMkLst>
        </pc:spChg>
      </pc:sldChg>
      <pc:sldChg chg="modSp del mod">
        <pc:chgData name="Stewart Gale" userId="3647ddd2-6040-41ae-a96d-232c23482af8" providerId="ADAL" clId="{86A9536C-CB7D-486E-B813-A15C4DB909E7}" dt="2021-11-01T17:39:00.055" v="550" actId="47"/>
        <pc:sldMkLst>
          <pc:docMk/>
          <pc:sldMk cId="1003344317" sldId="666"/>
        </pc:sldMkLst>
        <pc:spChg chg="mod">
          <ac:chgData name="Stewart Gale" userId="3647ddd2-6040-41ae-a96d-232c23482af8" providerId="ADAL" clId="{86A9536C-CB7D-486E-B813-A15C4DB909E7}" dt="2021-11-01T17:30:58.491" v="383"/>
          <ac:spMkLst>
            <pc:docMk/>
            <pc:sldMk cId="1003344317" sldId="666"/>
            <ac:spMk id="3" creationId="{00000000-0000-0000-0000-000000000000}"/>
          </ac:spMkLst>
        </pc:spChg>
      </pc:sldChg>
      <pc:sldChg chg="delSp modSp add mod">
        <pc:chgData name="Stewart Gale" userId="3647ddd2-6040-41ae-a96d-232c23482af8" providerId="ADAL" clId="{86A9536C-CB7D-486E-B813-A15C4DB909E7}" dt="2021-11-01T17:19:14.439" v="290" actId="1076"/>
        <pc:sldMkLst>
          <pc:docMk/>
          <pc:sldMk cId="1597768379" sldId="669"/>
        </pc:sldMkLst>
        <pc:spChg chg="mod topLvl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7" creationId="{00000000-0000-0000-0000-000000000000}"/>
          </ac:spMkLst>
        </pc:spChg>
        <pc:spChg chg="mod topLvl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12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9:21.015" v="142" actId="478"/>
          <ac:spMkLst>
            <pc:docMk/>
            <pc:sldMk cId="1597768379" sldId="669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15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09:23.450" v="143" actId="478"/>
          <ac:spMkLst>
            <pc:docMk/>
            <pc:sldMk cId="1597768379" sldId="669"/>
            <ac:spMk id="16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19:14.439" v="290" actId="1076"/>
          <ac:spMkLst>
            <pc:docMk/>
            <pc:sldMk cId="1597768379" sldId="669"/>
            <ac:spMk id="20" creationId="{00000000-0000-0000-0000-000000000000}"/>
          </ac:spMkLst>
        </pc:spChg>
        <pc:grpChg chg="del mod">
          <ac:chgData name="Stewart Gale" userId="3647ddd2-6040-41ae-a96d-232c23482af8" providerId="ADAL" clId="{86A9536C-CB7D-486E-B813-A15C4DB909E7}" dt="2021-11-01T17:09:39.401" v="145" actId="165"/>
          <ac:grpSpMkLst>
            <pc:docMk/>
            <pc:sldMk cId="1597768379" sldId="669"/>
            <ac:grpSpMk id="17" creationId="{00000000-0000-0000-0000-000000000000}"/>
          </ac:grpSpMkLst>
        </pc:grpChg>
        <pc:cxnChg chg="mod topLvl">
          <ac:chgData name="Stewart Gale" userId="3647ddd2-6040-41ae-a96d-232c23482af8" providerId="ADAL" clId="{86A9536C-CB7D-486E-B813-A15C4DB909E7}" dt="2021-11-01T17:19:14.439" v="290" actId="1076"/>
          <ac:cxnSpMkLst>
            <pc:docMk/>
            <pc:sldMk cId="1597768379" sldId="669"/>
            <ac:cxnSpMk id="9" creationId="{00000000-0000-0000-0000-000000000000}"/>
          </ac:cxnSpMkLst>
        </pc:cxnChg>
        <pc:cxnChg chg="mod topLvl">
          <ac:chgData name="Stewart Gale" userId="3647ddd2-6040-41ae-a96d-232c23482af8" providerId="ADAL" clId="{86A9536C-CB7D-486E-B813-A15C4DB909E7}" dt="2021-11-01T17:19:14.439" v="290" actId="1076"/>
          <ac:cxnSpMkLst>
            <pc:docMk/>
            <pc:sldMk cId="1597768379" sldId="669"/>
            <ac:cxnSpMk id="11" creationId="{00000000-0000-0000-0000-000000000000}"/>
          </ac:cxnSpMkLst>
        </pc:cxnChg>
      </pc:sldChg>
      <pc:sldChg chg="delSp add del mod">
        <pc:chgData name="Stewart Gale" userId="3647ddd2-6040-41ae-a96d-232c23482af8" providerId="ADAL" clId="{86A9536C-CB7D-486E-B813-A15C4DB909E7}" dt="2021-11-01T17:26:10.965" v="361" actId="47"/>
        <pc:sldMkLst>
          <pc:docMk/>
          <pc:sldMk cId="2907850539" sldId="670"/>
        </pc:sldMkLst>
        <pc:graphicFrameChg chg="del">
          <ac:chgData name="Stewart Gale" userId="3647ddd2-6040-41ae-a96d-232c23482af8" providerId="ADAL" clId="{86A9536C-CB7D-486E-B813-A15C4DB909E7}" dt="2021-11-01T17:23:38.990" v="346" actId="21"/>
          <ac:graphicFrameMkLst>
            <pc:docMk/>
            <pc:sldMk cId="2907850539" sldId="670"/>
            <ac:graphicFrameMk id="30" creationId="{00000000-0000-0000-0000-000000000000}"/>
          </ac:graphicFrameMkLst>
        </pc:graphicFrameChg>
        <pc:cxnChg chg="del">
          <ac:chgData name="Stewart Gale" userId="3647ddd2-6040-41ae-a96d-232c23482af8" providerId="ADAL" clId="{86A9536C-CB7D-486E-B813-A15C4DB909E7}" dt="2021-11-01T17:23:38.990" v="346" actId="21"/>
          <ac:cxnSpMkLst>
            <pc:docMk/>
            <pc:sldMk cId="2907850539" sldId="670"/>
            <ac:cxnSpMk id="31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23:38.990" v="346" actId="21"/>
          <ac:cxnSpMkLst>
            <pc:docMk/>
            <pc:sldMk cId="2907850539" sldId="670"/>
            <ac:cxnSpMk id="32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23:38.990" v="346" actId="21"/>
          <ac:cxnSpMkLst>
            <pc:docMk/>
            <pc:sldMk cId="2907850539" sldId="670"/>
            <ac:cxnSpMk id="33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23:38.990" v="346" actId="21"/>
          <ac:cxnSpMkLst>
            <pc:docMk/>
            <pc:sldMk cId="2907850539" sldId="670"/>
            <ac:cxnSpMk id="41" creationId="{00000000-0000-0000-0000-000000000000}"/>
          </ac:cxnSpMkLst>
        </pc:cxnChg>
      </pc:sldChg>
      <pc:sldChg chg="add del">
        <pc:chgData name="Stewart Gale" userId="3647ddd2-6040-41ae-a96d-232c23482af8" providerId="ADAL" clId="{86A9536C-CB7D-486E-B813-A15C4DB909E7}" dt="2021-11-01T17:26:12.824" v="362" actId="47"/>
        <pc:sldMkLst>
          <pc:docMk/>
          <pc:sldMk cId="1394769331" sldId="671"/>
        </pc:sldMkLst>
      </pc:sldChg>
      <pc:sldChg chg="addSp delSp modSp add mod">
        <pc:chgData name="Stewart Gale" userId="3647ddd2-6040-41ae-a96d-232c23482af8" providerId="ADAL" clId="{86A9536C-CB7D-486E-B813-A15C4DB909E7}" dt="2023-01-05T05:31:22.040" v="773" actId="14100"/>
        <pc:sldMkLst>
          <pc:docMk/>
          <pc:sldMk cId="3181838297" sldId="672"/>
        </pc:sldMkLst>
        <pc:spChg chg="mod">
          <ac:chgData name="Stewart Gale" userId="3647ddd2-6040-41ae-a96d-232c23482af8" providerId="ADAL" clId="{86A9536C-CB7D-486E-B813-A15C4DB909E7}" dt="2021-11-01T17:22:51.333" v="336" actId="1582"/>
          <ac:spMkLst>
            <pc:docMk/>
            <pc:sldMk cId="3181838297" sldId="672"/>
            <ac:spMk id="5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1T17:22:54.081" v="337" actId="1076"/>
          <ac:spMkLst>
            <pc:docMk/>
            <pc:sldMk cId="3181838297" sldId="672"/>
            <ac:spMk id="14" creationId="{01399C76-5600-488C-A411-4A2D165F00DA}"/>
          </ac:spMkLst>
        </pc:spChg>
        <pc:spChg chg="del">
          <ac:chgData name="Stewart Gale" userId="3647ddd2-6040-41ae-a96d-232c23482af8" providerId="ADAL" clId="{86A9536C-CB7D-486E-B813-A15C4DB909E7}" dt="2021-11-01T17:22:13.929" v="332" actId="478"/>
          <ac:spMkLst>
            <pc:docMk/>
            <pc:sldMk cId="3181838297" sldId="672"/>
            <ac:spMk id="15" creationId="{00000000-0000-0000-0000-000000000000}"/>
          </ac:spMkLst>
        </pc:spChg>
        <pc:graphicFrameChg chg="del">
          <ac:chgData name="Stewart Gale" userId="3647ddd2-6040-41ae-a96d-232c23482af8" providerId="ADAL" clId="{86A9536C-CB7D-486E-B813-A15C4DB909E7}" dt="2021-11-01T17:22:13.929" v="332" actId="478"/>
          <ac:graphicFrameMkLst>
            <pc:docMk/>
            <pc:sldMk cId="3181838297" sldId="672"/>
            <ac:graphicFrameMk id="6" creationId="{00000000-0000-0000-0000-000000000000}"/>
          </ac:graphicFrameMkLst>
        </pc:graphicFrameChg>
        <pc:graphicFrameChg chg="add mod modGraphic">
          <ac:chgData name="Stewart Gale" userId="3647ddd2-6040-41ae-a96d-232c23482af8" providerId="ADAL" clId="{86A9536C-CB7D-486E-B813-A15C4DB909E7}" dt="2023-01-05T05:31:22.040" v="773" actId="14100"/>
          <ac:graphicFrameMkLst>
            <pc:docMk/>
            <pc:sldMk cId="3181838297" sldId="672"/>
            <ac:graphicFrameMk id="16" creationId="{E1D5C23E-1DAA-4639-95E3-5047B1C22340}"/>
          </ac:graphicFrameMkLst>
        </pc:graphicFrameChg>
        <pc:cxnChg chg="del">
          <ac:chgData name="Stewart Gale" userId="3647ddd2-6040-41ae-a96d-232c23482af8" providerId="ADAL" clId="{86A9536C-CB7D-486E-B813-A15C4DB909E7}" dt="2021-11-01T17:22:13.929" v="332" actId="478"/>
          <ac:cxnSpMkLst>
            <pc:docMk/>
            <pc:sldMk cId="3181838297" sldId="672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22:13.929" v="332" actId="478"/>
          <ac:cxnSpMkLst>
            <pc:docMk/>
            <pc:sldMk cId="3181838297" sldId="672"/>
            <ac:cxnSpMk id="10" creationId="{00000000-0000-0000-0000-000000000000}"/>
          </ac:cxnSpMkLst>
        </pc:cxnChg>
        <pc:cxnChg chg="del">
          <ac:chgData name="Stewart Gale" userId="3647ddd2-6040-41ae-a96d-232c23482af8" providerId="ADAL" clId="{86A9536C-CB7D-486E-B813-A15C4DB909E7}" dt="2021-11-01T17:22:13.929" v="332" actId="478"/>
          <ac:cxnSpMkLst>
            <pc:docMk/>
            <pc:sldMk cId="3181838297" sldId="672"/>
            <ac:cxnSpMk id="13" creationId="{00000000-0000-0000-0000-000000000000}"/>
          </ac:cxnSpMkLst>
        </pc:cxnChg>
        <pc:cxnChg chg="add mod">
          <ac:chgData name="Stewart Gale" userId="3647ddd2-6040-41ae-a96d-232c23482af8" providerId="ADAL" clId="{86A9536C-CB7D-486E-B813-A15C4DB909E7}" dt="2021-11-01T17:22:41.872" v="335" actId="1076"/>
          <ac:cxnSpMkLst>
            <pc:docMk/>
            <pc:sldMk cId="3181838297" sldId="672"/>
            <ac:cxnSpMk id="17" creationId="{DFE68603-B67F-4364-A264-BF6198B37BBA}"/>
          </ac:cxnSpMkLst>
        </pc:cxnChg>
        <pc:cxnChg chg="add mod">
          <ac:chgData name="Stewart Gale" userId="3647ddd2-6040-41ae-a96d-232c23482af8" providerId="ADAL" clId="{86A9536C-CB7D-486E-B813-A15C4DB909E7}" dt="2021-11-01T17:22:41.872" v="335" actId="1076"/>
          <ac:cxnSpMkLst>
            <pc:docMk/>
            <pc:sldMk cId="3181838297" sldId="672"/>
            <ac:cxnSpMk id="18" creationId="{6039684C-DB4D-47BD-B672-E766A08B1D04}"/>
          </ac:cxnSpMkLst>
        </pc:cxnChg>
        <pc:cxnChg chg="del">
          <ac:chgData name="Stewart Gale" userId="3647ddd2-6040-41ae-a96d-232c23482af8" providerId="ADAL" clId="{86A9536C-CB7D-486E-B813-A15C4DB909E7}" dt="2021-11-01T17:22:13.929" v="332" actId="478"/>
          <ac:cxnSpMkLst>
            <pc:docMk/>
            <pc:sldMk cId="3181838297" sldId="672"/>
            <ac:cxnSpMk id="19" creationId="{00000000-0000-0000-0000-000000000000}"/>
          </ac:cxnSpMkLst>
        </pc:cxnChg>
        <pc:cxnChg chg="add mod">
          <ac:chgData name="Stewart Gale" userId="3647ddd2-6040-41ae-a96d-232c23482af8" providerId="ADAL" clId="{86A9536C-CB7D-486E-B813-A15C4DB909E7}" dt="2021-11-01T17:22:41.872" v="335" actId="1076"/>
          <ac:cxnSpMkLst>
            <pc:docMk/>
            <pc:sldMk cId="3181838297" sldId="672"/>
            <ac:cxnSpMk id="20" creationId="{744A3E32-144C-4762-B820-A5B509501FF8}"/>
          </ac:cxnSpMkLst>
        </pc:cxnChg>
        <pc:cxnChg chg="add mod">
          <ac:chgData name="Stewart Gale" userId="3647ddd2-6040-41ae-a96d-232c23482af8" providerId="ADAL" clId="{86A9536C-CB7D-486E-B813-A15C4DB909E7}" dt="2021-11-01T17:22:41.872" v="335" actId="1076"/>
          <ac:cxnSpMkLst>
            <pc:docMk/>
            <pc:sldMk cId="3181838297" sldId="672"/>
            <ac:cxnSpMk id="21" creationId="{D6E489B0-EA29-40A8-9C21-FA1CB4910E50}"/>
          </ac:cxnSpMkLst>
        </pc:cxnChg>
      </pc:sldChg>
      <pc:sldChg chg="addSp delSp modSp add mod">
        <pc:chgData name="Stewart Gale" userId="3647ddd2-6040-41ae-a96d-232c23482af8" providerId="ADAL" clId="{86A9536C-CB7D-486E-B813-A15C4DB909E7}" dt="2023-01-05T05:12:27.092" v="711" actId="20577"/>
        <pc:sldMkLst>
          <pc:docMk/>
          <pc:sldMk cId="1882347206" sldId="673"/>
        </pc:sldMkLst>
        <pc:spChg chg="mod">
          <ac:chgData name="Stewart Gale" userId="3647ddd2-6040-41ae-a96d-232c23482af8" providerId="ADAL" clId="{86A9536C-CB7D-486E-B813-A15C4DB909E7}" dt="2021-11-01T17:24:57.615" v="359" actId="14100"/>
          <ac:spMkLst>
            <pc:docMk/>
            <pc:sldMk cId="1882347206" sldId="673"/>
            <ac:spMk id="5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23:29.520" v="345" actId="478"/>
          <ac:spMkLst>
            <pc:docMk/>
            <pc:sldMk cId="1882347206" sldId="673"/>
            <ac:spMk id="14" creationId="{01399C76-5600-488C-A411-4A2D165F00DA}"/>
          </ac:spMkLst>
        </pc:spChg>
        <pc:spChg chg="add mod">
          <ac:chgData name="Stewart Gale" userId="3647ddd2-6040-41ae-a96d-232c23482af8" providerId="ADAL" clId="{86A9536C-CB7D-486E-B813-A15C4DB909E7}" dt="2021-11-01T17:24:22.008" v="354" actId="1076"/>
          <ac:spMkLst>
            <pc:docMk/>
            <pc:sldMk cId="1882347206" sldId="673"/>
            <ac:spMk id="25" creationId="{8F125494-B66B-4DC3-AB12-2A967819C6B0}"/>
          </ac:spMkLst>
        </pc:spChg>
        <pc:graphicFrameChg chg="add mod modGraphic">
          <ac:chgData name="Stewart Gale" userId="3647ddd2-6040-41ae-a96d-232c23482af8" providerId="ADAL" clId="{86A9536C-CB7D-486E-B813-A15C4DB909E7}" dt="2023-01-05T05:12:27.092" v="711" actId="20577"/>
          <ac:graphicFrameMkLst>
            <pc:docMk/>
            <pc:sldMk cId="1882347206" sldId="673"/>
            <ac:graphicFrameMk id="15" creationId="{5375CDD5-0C12-4038-A043-818A30DB05AB}"/>
          </ac:graphicFrameMkLst>
        </pc:graphicFrameChg>
        <pc:graphicFrameChg chg="del">
          <ac:chgData name="Stewart Gale" userId="3647ddd2-6040-41ae-a96d-232c23482af8" providerId="ADAL" clId="{86A9536C-CB7D-486E-B813-A15C4DB909E7}" dt="2021-11-01T17:23:26.312" v="344" actId="478"/>
          <ac:graphicFrameMkLst>
            <pc:docMk/>
            <pc:sldMk cId="1882347206" sldId="673"/>
            <ac:graphicFrameMk id="16" creationId="{E1D5C23E-1DAA-4639-95E3-5047B1C22340}"/>
          </ac:graphicFrameMkLst>
        </pc:graphicFrameChg>
        <pc:cxnChg chg="del">
          <ac:chgData name="Stewart Gale" userId="3647ddd2-6040-41ae-a96d-232c23482af8" providerId="ADAL" clId="{86A9536C-CB7D-486E-B813-A15C4DB909E7}" dt="2021-11-01T17:23:26.312" v="344" actId="478"/>
          <ac:cxnSpMkLst>
            <pc:docMk/>
            <pc:sldMk cId="1882347206" sldId="673"/>
            <ac:cxnSpMk id="17" creationId="{DFE68603-B67F-4364-A264-BF6198B37BBA}"/>
          </ac:cxnSpMkLst>
        </pc:cxnChg>
        <pc:cxnChg chg="del">
          <ac:chgData name="Stewart Gale" userId="3647ddd2-6040-41ae-a96d-232c23482af8" providerId="ADAL" clId="{86A9536C-CB7D-486E-B813-A15C4DB909E7}" dt="2021-11-01T17:23:26.312" v="344" actId="478"/>
          <ac:cxnSpMkLst>
            <pc:docMk/>
            <pc:sldMk cId="1882347206" sldId="673"/>
            <ac:cxnSpMk id="18" creationId="{6039684C-DB4D-47BD-B672-E766A08B1D04}"/>
          </ac:cxnSpMkLst>
        </pc:cxnChg>
        <pc:cxnChg chg="add mod">
          <ac:chgData name="Stewart Gale" userId="3647ddd2-6040-41ae-a96d-232c23482af8" providerId="ADAL" clId="{86A9536C-CB7D-486E-B813-A15C4DB909E7}" dt="2021-11-01T17:24:31.608" v="356" actId="1076"/>
          <ac:cxnSpMkLst>
            <pc:docMk/>
            <pc:sldMk cId="1882347206" sldId="673"/>
            <ac:cxnSpMk id="19" creationId="{63931BE9-C4F0-4B3B-BC32-5D160398DFD3}"/>
          </ac:cxnSpMkLst>
        </pc:cxnChg>
        <pc:cxnChg chg="del">
          <ac:chgData name="Stewart Gale" userId="3647ddd2-6040-41ae-a96d-232c23482af8" providerId="ADAL" clId="{86A9536C-CB7D-486E-B813-A15C4DB909E7}" dt="2021-11-01T17:23:26.312" v="344" actId="478"/>
          <ac:cxnSpMkLst>
            <pc:docMk/>
            <pc:sldMk cId="1882347206" sldId="673"/>
            <ac:cxnSpMk id="20" creationId="{744A3E32-144C-4762-B820-A5B509501FF8}"/>
          </ac:cxnSpMkLst>
        </pc:cxnChg>
        <pc:cxnChg chg="del">
          <ac:chgData name="Stewart Gale" userId="3647ddd2-6040-41ae-a96d-232c23482af8" providerId="ADAL" clId="{86A9536C-CB7D-486E-B813-A15C4DB909E7}" dt="2021-11-01T17:23:26.312" v="344" actId="478"/>
          <ac:cxnSpMkLst>
            <pc:docMk/>
            <pc:sldMk cId="1882347206" sldId="673"/>
            <ac:cxnSpMk id="21" creationId="{D6E489B0-EA29-40A8-9C21-FA1CB4910E50}"/>
          </ac:cxnSpMkLst>
        </pc:cxnChg>
        <pc:cxnChg chg="add mod">
          <ac:chgData name="Stewart Gale" userId="3647ddd2-6040-41ae-a96d-232c23482af8" providerId="ADAL" clId="{86A9536C-CB7D-486E-B813-A15C4DB909E7}" dt="2021-11-01T17:24:31.608" v="356" actId="1076"/>
          <ac:cxnSpMkLst>
            <pc:docMk/>
            <pc:sldMk cId="1882347206" sldId="673"/>
            <ac:cxnSpMk id="22" creationId="{4DDA22D9-08B7-492D-87FD-ACD1F1A41C6E}"/>
          </ac:cxnSpMkLst>
        </pc:cxnChg>
        <pc:cxnChg chg="add mod">
          <ac:chgData name="Stewart Gale" userId="3647ddd2-6040-41ae-a96d-232c23482af8" providerId="ADAL" clId="{86A9536C-CB7D-486E-B813-A15C4DB909E7}" dt="2021-11-01T17:24:31.608" v="356" actId="1076"/>
          <ac:cxnSpMkLst>
            <pc:docMk/>
            <pc:sldMk cId="1882347206" sldId="673"/>
            <ac:cxnSpMk id="23" creationId="{EA1A0125-F463-41D0-B558-EBE315FFEAC7}"/>
          </ac:cxnSpMkLst>
        </pc:cxnChg>
        <pc:cxnChg chg="add mod">
          <ac:chgData name="Stewart Gale" userId="3647ddd2-6040-41ae-a96d-232c23482af8" providerId="ADAL" clId="{86A9536C-CB7D-486E-B813-A15C4DB909E7}" dt="2021-11-01T17:24:49.801" v="358" actId="14100"/>
          <ac:cxnSpMkLst>
            <pc:docMk/>
            <pc:sldMk cId="1882347206" sldId="673"/>
            <ac:cxnSpMk id="24" creationId="{7849349E-E3C4-4A7E-B2C2-C18D9B1663C3}"/>
          </ac:cxnSpMkLst>
        </pc:cxnChg>
      </pc:sldChg>
      <pc:sldChg chg="addSp delSp modSp add mod">
        <pc:chgData name="Stewart Gale" userId="3647ddd2-6040-41ae-a96d-232c23482af8" providerId="ADAL" clId="{86A9536C-CB7D-486E-B813-A15C4DB909E7}" dt="2023-01-05T05:12:40.596" v="741" actId="20577"/>
        <pc:sldMkLst>
          <pc:docMk/>
          <pc:sldMk cId="843821581" sldId="674"/>
        </pc:sldMkLst>
        <pc:spChg chg="mod">
          <ac:chgData name="Stewart Gale" userId="3647ddd2-6040-41ae-a96d-232c23482af8" providerId="ADAL" clId="{86A9536C-CB7D-486E-B813-A15C4DB909E7}" dt="2021-11-01T17:30:43.537" v="380"/>
          <ac:spMkLst>
            <pc:docMk/>
            <pc:sldMk cId="843821581" sldId="674"/>
            <ac:spMk id="3" creationId="{00000000-0000-0000-0000-000000000000}"/>
          </ac:spMkLst>
        </pc:spChg>
        <pc:spChg chg="del">
          <ac:chgData name="Stewart Gale" userId="3647ddd2-6040-41ae-a96d-232c23482af8" providerId="ADAL" clId="{86A9536C-CB7D-486E-B813-A15C4DB909E7}" dt="2021-11-01T17:28:56.942" v="364" actId="478"/>
          <ac:spMkLst>
            <pc:docMk/>
            <pc:sldMk cId="843821581" sldId="674"/>
            <ac:spMk id="6" creationId="{00000000-0000-0000-0000-000000000000}"/>
          </ac:spMkLst>
        </pc:spChg>
        <pc:spChg chg="add mod">
          <ac:chgData name="Stewart Gale" userId="3647ddd2-6040-41ae-a96d-232c23482af8" providerId="ADAL" clId="{86A9536C-CB7D-486E-B813-A15C4DB909E7}" dt="2021-11-01T17:31:37.264" v="385" actId="1076"/>
          <ac:spMkLst>
            <pc:docMk/>
            <pc:sldMk cId="843821581" sldId="674"/>
            <ac:spMk id="7" creationId="{2AD311E4-4A4E-4BB5-9C37-9143B44C2F6C}"/>
          </ac:spMkLst>
        </pc:spChg>
        <pc:spChg chg="add del mod">
          <ac:chgData name="Stewart Gale" userId="3647ddd2-6040-41ae-a96d-232c23482af8" providerId="ADAL" clId="{86A9536C-CB7D-486E-B813-A15C4DB909E7}" dt="2021-11-01T17:30:12.945" v="375" actId="478"/>
          <ac:spMkLst>
            <pc:docMk/>
            <pc:sldMk cId="843821581" sldId="674"/>
            <ac:spMk id="8" creationId="{AB0FA863-FE02-4894-83C6-946336DDFF9D}"/>
          </ac:spMkLst>
        </pc:spChg>
        <pc:graphicFrameChg chg="add mod modGraphic">
          <ac:chgData name="Stewart Gale" userId="3647ddd2-6040-41ae-a96d-232c23482af8" providerId="ADAL" clId="{86A9536C-CB7D-486E-B813-A15C4DB909E7}" dt="2023-01-05T05:12:40.596" v="741" actId="20577"/>
          <ac:graphicFrameMkLst>
            <pc:docMk/>
            <pc:sldMk cId="843821581" sldId="674"/>
            <ac:graphicFrameMk id="9" creationId="{718A7DA9-68DF-44FB-9B05-C72B98472908}"/>
          </ac:graphicFrameMkLst>
        </pc:graphicFrameChg>
        <pc:cxnChg chg="add mod">
          <ac:chgData name="Stewart Gale" userId="3647ddd2-6040-41ae-a96d-232c23482af8" providerId="ADAL" clId="{86A9536C-CB7D-486E-B813-A15C4DB909E7}" dt="2021-11-01T17:33:53.578" v="428" actId="1076"/>
          <ac:cxnSpMkLst>
            <pc:docMk/>
            <pc:sldMk cId="843821581" sldId="674"/>
            <ac:cxnSpMk id="10" creationId="{19AA91D0-8825-4FA2-9584-C3C50E20D827}"/>
          </ac:cxnSpMkLst>
        </pc:cxnChg>
        <pc:cxnChg chg="add mod">
          <ac:chgData name="Stewart Gale" userId="3647ddd2-6040-41ae-a96d-232c23482af8" providerId="ADAL" clId="{86A9536C-CB7D-486E-B813-A15C4DB909E7}" dt="2021-11-01T17:33:53.578" v="428" actId="1076"/>
          <ac:cxnSpMkLst>
            <pc:docMk/>
            <pc:sldMk cId="843821581" sldId="674"/>
            <ac:cxnSpMk id="11" creationId="{53ED6310-4A0A-423A-A3CC-D692A14E78E8}"/>
          </ac:cxnSpMkLst>
        </pc:cxnChg>
        <pc:cxnChg chg="add mod">
          <ac:chgData name="Stewart Gale" userId="3647ddd2-6040-41ae-a96d-232c23482af8" providerId="ADAL" clId="{86A9536C-CB7D-486E-B813-A15C4DB909E7}" dt="2021-11-01T17:33:53.578" v="428" actId="1076"/>
          <ac:cxnSpMkLst>
            <pc:docMk/>
            <pc:sldMk cId="843821581" sldId="674"/>
            <ac:cxnSpMk id="12" creationId="{738C5781-054C-46EF-882D-3E45B60C069B}"/>
          </ac:cxnSpMkLst>
        </pc:cxnChg>
      </pc:sldChg>
      <pc:sldChg chg="addSp delSp modSp add mod">
        <pc:chgData name="Stewart Gale" userId="3647ddd2-6040-41ae-a96d-232c23482af8" providerId="ADAL" clId="{86A9536C-CB7D-486E-B813-A15C4DB909E7}" dt="2023-01-05T05:12:55.453" v="769" actId="20577"/>
        <pc:sldMkLst>
          <pc:docMk/>
          <pc:sldMk cId="3659720848" sldId="675"/>
        </pc:sldMkLst>
        <pc:spChg chg="mod">
          <ac:chgData name="Stewart Gale" userId="3647ddd2-6040-41ae-a96d-232c23482af8" providerId="ADAL" clId="{86A9536C-CB7D-486E-B813-A15C4DB909E7}" dt="2021-11-01T17:30:48.299" v="381"/>
          <ac:spMkLst>
            <pc:docMk/>
            <pc:sldMk cId="3659720848" sldId="675"/>
            <ac:spMk id="3" creationId="{00000000-0000-0000-0000-000000000000}"/>
          </ac:spMkLst>
        </pc:spChg>
        <pc:spChg chg="mod">
          <ac:chgData name="Stewart Gale" userId="3647ddd2-6040-41ae-a96d-232c23482af8" providerId="ADAL" clId="{86A9536C-CB7D-486E-B813-A15C4DB909E7}" dt="2021-11-01T17:34:32.082" v="444" actId="1076"/>
          <ac:spMkLst>
            <pc:docMk/>
            <pc:sldMk cId="3659720848" sldId="675"/>
            <ac:spMk id="7" creationId="{2AD311E4-4A4E-4BB5-9C37-9143B44C2F6C}"/>
          </ac:spMkLst>
        </pc:spChg>
        <pc:graphicFrameChg chg="del">
          <ac:chgData name="Stewart Gale" userId="3647ddd2-6040-41ae-a96d-232c23482af8" providerId="ADAL" clId="{86A9536C-CB7D-486E-B813-A15C4DB909E7}" dt="2021-11-01T17:32:00.518" v="402" actId="478"/>
          <ac:graphicFrameMkLst>
            <pc:docMk/>
            <pc:sldMk cId="3659720848" sldId="675"/>
            <ac:graphicFrameMk id="9" creationId="{718A7DA9-68DF-44FB-9B05-C72B98472908}"/>
          </ac:graphicFrameMkLst>
        </pc:graphicFrameChg>
        <pc:graphicFrameChg chg="add mod modGraphic">
          <ac:chgData name="Stewart Gale" userId="3647ddd2-6040-41ae-a96d-232c23482af8" providerId="ADAL" clId="{86A9536C-CB7D-486E-B813-A15C4DB909E7}" dt="2023-01-05T05:12:55.453" v="769" actId="20577"/>
          <ac:graphicFrameMkLst>
            <pc:docMk/>
            <pc:sldMk cId="3659720848" sldId="675"/>
            <ac:graphicFrameMk id="13" creationId="{7524D63D-EC08-4006-85C2-0FEC57959FD7}"/>
          </ac:graphicFrameMkLst>
        </pc:graphicFrameChg>
        <pc:cxnChg chg="del">
          <ac:chgData name="Stewart Gale" userId="3647ddd2-6040-41ae-a96d-232c23482af8" providerId="ADAL" clId="{86A9536C-CB7D-486E-B813-A15C4DB909E7}" dt="2021-11-01T17:32:00.518" v="402" actId="478"/>
          <ac:cxnSpMkLst>
            <pc:docMk/>
            <pc:sldMk cId="3659720848" sldId="675"/>
            <ac:cxnSpMk id="10" creationId="{19AA91D0-8825-4FA2-9584-C3C50E20D827}"/>
          </ac:cxnSpMkLst>
        </pc:cxnChg>
        <pc:cxnChg chg="del">
          <ac:chgData name="Stewart Gale" userId="3647ddd2-6040-41ae-a96d-232c23482af8" providerId="ADAL" clId="{86A9536C-CB7D-486E-B813-A15C4DB909E7}" dt="2021-11-01T17:32:00.518" v="402" actId="478"/>
          <ac:cxnSpMkLst>
            <pc:docMk/>
            <pc:sldMk cId="3659720848" sldId="675"/>
            <ac:cxnSpMk id="11" creationId="{53ED6310-4A0A-423A-A3CC-D692A14E78E8}"/>
          </ac:cxnSpMkLst>
        </pc:cxnChg>
        <pc:cxnChg chg="del">
          <ac:chgData name="Stewart Gale" userId="3647ddd2-6040-41ae-a96d-232c23482af8" providerId="ADAL" clId="{86A9536C-CB7D-486E-B813-A15C4DB909E7}" dt="2021-11-01T17:32:00.518" v="402" actId="478"/>
          <ac:cxnSpMkLst>
            <pc:docMk/>
            <pc:sldMk cId="3659720848" sldId="675"/>
            <ac:cxnSpMk id="12" creationId="{738C5781-054C-46EF-882D-3E45B60C069B}"/>
          </ac:cxnSpMkLst>
        </pc:cxnChg>
        <pc:cxnChg chg="add mod">
          <ac:chgData name="Stewart Gale" userId="3647ddd2-6040-41ae-a96d-232c23482af8" providerId="ADAL" clId="{86A9536C-CB7D-486E-B813-A15C4DB909E7}" dt="2021-11-01T17:35:25.182" v="457" actId="1076"/>
          <ac:cxnSpMkLst>
            <pc:docMk/>
            <pc:sldMk cId="3659720848" sldId="675"/>
            <ac:cxnSpMk id="14" creationId="{5C4BD51B-5BB1-4E38-86A4-DF5B04452B61}"/>
          </ac:cxnSpMkLst>
        </pc:cxnChg>
        <pc:cxnChg chg="add mod">
          <ac:chgData name="Stewart Gale" userId="3647ddd2-6040-41ae-a96d-232c23482af8" providerId="ADAL" clId="{86A9536C-CB7D-486E-B813-A15C4DB909E7}" dt="2021-11-01T17:35:12.733" v="454" actId="1076"/>
          <ac:cxnSpMkLst>
            <pc:docMk/>
            <pc:sldMk cId="3659720848" sldId="675"/>
            <ac:cxnSpMk id="15" creationId="{5877A791-57AA-4ABA-B934-6BBD7E95F601}"/>
          </ac:cxnSpMkLst>
        </pc:cxnChg>
        <pc:cxnChg chg="add mod">
          <ac:chgData name="Stewart Gale" userId="3647ddd2-6040-41ae-a96d-232c23482af8" providerId="ADAL" clId="{86A9536C-CB7D-486E-B813-A15C4DB909E7}" dt="2021-11-01T17:35:04.168" v="451" actId="1076"/>
          <ac:cxnSpMkLst>
            <pc:docMk/>
            <pc:sldMk cId="3659720848" sldId="675"/>
            <ac:cxnSpMk id="16" creationId="{580644D7-4FE7-403D-8A9E-C4E3BA44A308}"/>
          </ac:cxnSpMkLst>
        </pc:cxnChg>
      </pc:sldChg>
      <pc:sldChg chg="modSp add mod modAnim">
        <pc:chgData name="Stewart Gale" userId="3647ddd2-6040-41ae-a96d-232c23482af8" providerId="ADAL" clId="{86A9536C-CB7D-486E-B813-A15C4DB909E7}" dt="2021-11-01T17:38:53.556" v="549" actId="6549"/>
        <pc:sldMkLst>
          <pc:docMk/>
          <pc:sldMk cId="2142292731" sldId="676"/>
        </pc:sldMkLst>
        <pc:spChg chg="mod">
          <ac:chgData name="Stewart Gale" userId="3647ddd2-6040-41ae-a96d-232c23482af8" providerId="ADAL" clId="{86A9536C-CB7D-486E-B813-A15C4DB909E7}" dt="2021-11-01T17:38:53.556" v="549" actId="6549"/>
          <ac:spMkLst>
            <pc:docMk/>
            <pc:sldMk cId="2142292731" sldId="676"/>
            <ac:spMk id="5" creationId="{00000000-0000-0000-0000-000000000000}"/>
          </ac:spMkLst>
        </pc:spChg>
      </pc:sldChg>
      <pc:sldChg chg="addSp new del ord">
        <pc:chgData name="Stewart Gale" userId="3647ddd2-6040-41ae-a96d-232c23482af8" providerId="ADAL" clId="{86A9536C-CB7D-486E-B813-A15C4DB909E7}" dt="2021-11-04T08:29:59.134" v="597" actId="47"/>
        <pc:sldMkLst>
          <pc:docMk/>
          <pc:sldMk cId="1687759634" sldId="677"/>
        </pc:sldMkLst>
        <pc:inkChg chg="add">
          <ac:chgData name="Stewart Gale" userId="3647ddd2-6040-41ae-a96d-232c23482af8" providerId="ADAL" clId="{86A9536C-CB7D-486E-B813-A15C4DB909E7}" dt="2021-11-04T08:21:32.448" v="594"/>
          <ac:inkMkLst>
            <pc:docMk/>
            <pc:sldMk cId="1687759634" sldId="677"/>
            <ac:inkMk id="2" creationId="{91F8167B-98D8-40A7-9949-D00188FA2B41}"/>
          </ac:inkMkLst>
        </pc:inkChg>
        <pc:inkChg chg="add">
          <ac:chgData name="Stewart Gale" userId="3647ddd2-6040-41ae-a96d-232c23482af8" providerId="ADAL" clId="{86A9536C-CB7D-486E-B813-A15C4DB909E7}" dt="2021-11-04T08:25:50.901" v="595"/>
          <ac:inkMkLst>
            <pc:docMk/>
            <pc:sldMk cId="1687759634" sldId="677"/>
            <ac:inkMk id="3" creationId="{581C0A3B-8B52-4027-B718-DF195F43EE90}"/>
          </ac:inkMkLst>
        </pc:inkChg>
      </pc:sldChg>
      <pc:sldChg chg="new del">
        <pc:chgData name="Stewart Gale" userId="3647ddd2-6040-41ae-a96d-232c23482af8" providerId="ADAL" clId="{86A9536C-CB7D-486E-B813-A15C4DB909E7}" dt="2021-11-04T08:30:00.885" v="598" actId="47"/>
        <pc:sldMkLst>
          <pc:docMk/>
          <pc:sldMk cId="2522428454" sldId="678"/>
        </pc:sldMkLst>
      </pc:sldChg>
    </pc:docChg>
  </pc:docChgLst>
  <pc:docChgLst>
    <pc:chgData name="Stewart Gale" userId="3647ddd2-6040-41ae-a96d-232c23482af8" providerId="ADAL" clId="{1A3E668C-FE79-4113-A24D-E828F6CA66DE}"/>
    <pc:docChg chg="undo custSel addSld delSld modSld sldOrd">
      <pc:chgData name="Stewart Gale" userId="3647ddd2-6040-41ae-a96d-232c23482af8" providerId="ADAL" clId="{1A3E668C-FE79-4113-A24D-E828F6CA66DE}" dt="2024-11-28T10:45:14.353" v="653" actId="20577"/>
      <pc:docMkLst>
        <pc:docMk/>
      </pc:docMkLst>
      <pc:sldChg chg="modSp">
        <pc:chgData name="Stewart Gale" userId="3647ddd2-6040-41ae-a96d-232c23482af8" providerId="ADAL" clId="{1A3E668C-FE79-4113-A24D-E828F6CA66DE}" dt="2023-11-22T04:58:10.109" v="32" actId="122"/>
        <pc:sldMkLst>
          <pc:docMk/>
          <pc:sldMk cId="2529718452" sldId="650"/>
        </pc:sldMkLst>
        <pc:spChg chg="mod">
          <ac:chgData name="Stewart Gale" userId="3647ddd2-6040-41ae-a96d-232c23482af8" providerId="ADAL" clId="{1A3E668C-FE79-4113-A24D-E828F6CA66DE}" dt="2023-11-22T04:58:10.109" v="32" actId="122"/>
          <ac:spMkLst>
            <pc:docMk/>
            <pc:sldMk cId="2529718452" sldId="650"/>
            <ac:spMk id="11" creationId="{00000000-0000-0000-0000-000000000000}"/>
          </ac:spMkLst>
        </pc:spChg>
      </pc:sldChg>
      <pc:sldChg chg="delSp modSp mod modAnim">
        <pc:chgData name="Stewart Gale" userId="3647ddd2-6040-41ae-a96d-232c23482af8" providerId="ADAL" clId="{1A3E668C-FE79-4113-A24D-E828F6CA66DE}" dt="2023-11-22T05:03:32.290" v="102" actId="1076"/>
        <pc:sldMkLst>
          <pc:docMk/>
          <pc:sldMk cId="2444296687" sldId="651"/>
        </pc:sldMkLst>
        <pc:spChg chg="mod topLvl">
          <ac:chgData name="Stewart Gale" userId="3647ddd2-6040-41ae-a96d-232c23482af8" providerId="ADAL" clId="{1A3E668C-FE79-4113-A24D-E828F6CA66DE}" dt="2023-11-22T05:02:36.259" v="95" actId="208"/>
          <ac:spMkLst>
            <pc:docMk/>
            <pc:sldMk cId="2444296687" sldId="651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1A3E668C-FE79-4113-A24D-E828F6CA66DE}" dt="2023-11-22T05:02:20.870" v="92" actId="1582"/>
          <ac:spMkLst>
            <pc:docMk/>
            <pc:sldMk cId="2444296687" sldId="651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1A3E668C-FE79-4113-A24D-E828F6CA66DE}" dt="2023-11-22T05:02:05.087" v="91" actId="1076"/>
          <ac:spMkLst>
            <pc:docMk/>
            <pc:sldMk cId="2444296687" sldId="651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1A3E668C-FE79-4113-A24D-E828F6CA66DE}" dt="2023-11-22T05:02:41.726" v="96" actId="1076"/>
          <ac:spMkLst>
            <pc:docMk/>
            <pc:sldMk cId="2444296687" sldId="651"/>
            <ac:spMk id="14" creationId="{00000000-0000-0000-0000-000000000000}"/>
          </ac:spMkLst>
        </pc:spChg>
        <pc:spChg chg="mod">
          <ac:chgData name="Stewart Gale" userId="3647ddd2-6040-41ae-a96d-232c23482af8" providerId="ADAL" clId="{1A3E668C-FE79-4113-A24D-E828F6CA66DE}" dt="2023-11-22T05:03:32.290" v="102" actId="1076"/>
          <ac:spMkLst>
            <pc:docMk/>
            <pc:sldMk cId="2444296687" sldId="651"/>
            <ac:spMk id="17" creationId="{C9E2F916-959A-9C95-7BD7-C29728742EDC}"/>
          </ac:spMkLst>
        </pc:spChg>
        <pc:grpChg chg="del mod">
          <ac:chgData name="Stewart Gale" userId="3647ddd2-6040-41ae-a96d-232c23482af8" providerId="ADAL" clId="{1A3E668C-FE79-4113-A24D-E828F6CA66DE}" dt="2023-11-22T05:01:55.166" v="88" actId="165"/>
          <ac:grpSpMkLst>
            <pc:docMk/>
            <pc:sldMk cId="2444296687" sldId="651"/>
            <ac:grpSpMk id="15" creationId="{E151C06D-0CC6-675C-C328-D275F6B8EF61}"/>
          </ac:grpSpMkLst>
        </pc:grpChg>
      </pc:sldChg>
      <pc:sldChg chg="modSp ord">
        <pc:chgData name="Stewart Gale" userId="3647ddd2-6040-41ae-a96d-232c23482af8" providerId="ADAL" clId="{1A3E668C-FE79-4113-A24D-E828F6CA66DE}" dt="2023-11-22T04:59:52.592" v="65"/>
        <pc:sldMkLst>
          <pc:docMk/>
          <pc:sldMk cId="2171486465" sldId="652"/>
        </pc:sldMkLst>
        <pc:spChg chg="mod">
          <ac:chgData name="Stewart Gale" userId="3647ddd2-6040-41ae-a96d-232c23482af8" providerId="ADAL" clId="{1A3E668C-FE79-4113-A24D-E828F6CA66DE}" dt="2023-11-22T04:59:22.062" v="60" actId="20577"/>
          <ac:spMkLst>
            <pc:docMk/>
            <pc:sldMk cId="2171486465" sldId="652"/>
            <ac:spMk id="18" creationId="{7D5D7565-E6AE-2B34-CC1E-0CC2DF79DC91}"/>
          </ac:spMkLst>
        </pc:spChg>
        <pc:spChg chg="mod">
          <ac:chgData name="Stewart Gale" userId="3647ddd2-6040-41ae-a96d-232c23482af8" providerId="ADAL" clId="{1A3E668C-FE79-4113-A24D-E828F6CA66DE}" dt="2023-11-22T04:59:32.357" v="63" actId="313"/>
          <ac:spMkLst>
            <pc:docMk/>
            <pc:sldMk cId="2171486465" sldId="652"/>
            <ac:spMk id="20" creationId="{E7744770-7D46-6E3C-19AF-0027CB29CDEB}"/>
          </ac:spMkLst>
        </pc:spChg>
      </pc:sldChg>
      <pc:sldChg chg="modSp mod ord">
        <pc:chgData name="Stewart Gale" userId="3647ddd2-6040-41ae-a96d-232c23482af8" providerId="ADAL" clId="{1A3E668C-FE79-4113-A24D-E828F6CA66DE}" dt="2023-11-22T05:00:27.749" v="70" actId="1076"/>
        <pc:sldMkLst>
          <pc:docMk/>
          <pc:sldMk cId="1553555543" sldId="654"/>
        </pc:sldMkLst>
        <pc:spChg chg="mod">
          <ac:chgData name="Stewart Gale" userId="3647ddd2-6040-41ae-a96d-232c23482af8" providerId="ADAL" clId="{1A3E668C-FE79-4113-A24D-E828F6CA66DE}" dt="2023-11-22T05:00:27.749" v="70" actId="1076"/>
          <ac:spMkLst>
            <pc:docMk/>
            <pc:sldMk cId="1553555543" sldId="654"/>
            <ac:spMk id="6" creationId="{00000000-0000-0000-0000-000000000000}"/>
          </ac:spMkLst>
        </pc:spChg>
      </pc:sldChg>
      <pc:sldChg chg="modSp mod ord">
        <pc:chgData name="Stewart Gale" userId="3647ddd2-6040-41ae-a96d-232c23482af8" providerId="ADAL" clId="{1A3E668C-FE79-4113-A24D-E828F6CA66DE}" dt="2023-11-22T05:17:00.399" v="637" actId="1076"/>
        <pc:sldMkLst>
          <pc:docMk/>
          <pc:sldMk cId="3133429907" sldId="656"/>
        </pc:sldMkLst>
        <pc:picChg chg="mod">
          <ac:chgData name="Stewart Gale" userId="3647ddd2-6040-41ae-a96d-232c23482af8" providerId="ADAL" clId="{1A3E668C-FE79-4113-A24D-E828F6CA66DE}" dt="2023-11-22T05:17:00.399" v="637" actId="1076"/>
          <ac:picMkLst>
            <pc:docMk/>
            <pc:sldMk cId="3133429907" sldId="656"/>
            <ac:picMk id="2" creationId="{00000000-0000-0000-0000-000000000000}"/>
          </ac:picMkLst>
        </pc:picChg>
      </pc:sldChg>
      <pc:sldChg chg="del">
        <pc:chgData name="Stewart Gale" userId="3647ddd2-6040-41ae-a96d-232c23482af8" providerId="ADAL" clId="{1A3E668C-FE79-4113-A24D-E828F6CA66DE}" dt="2023-11-22T04:57:16.810" v="29" actId="47"/>
        <pc:sldMkLst>
          <pc:docMk/>
          <pc:sldMk cId="773025478" sldId="661"/>
        </pc:sldMkLst>
      </pc:sldChg>
      <pc:sldChg chg="ord">
        <pc:chgData name="Stewart Gale" userId="3647ddd2-6040-41ae-a96d-232c23482af8" providerId="ADAL" clId="{1A3E668C-FE79-4113-A24D-E828F6CA66DE}" dt="2023-11-22T05:01:06.558" v="78"/>
        <pc:sldMkLst>
          <pc:docMk/>
          <pc:sldMk cId="569954395" sldId="662"/>
        </pc:sldMkLst>
      </pc:sldChg>
      <pc:sldChg chg="modSp mod">
        <pc:chgData name="Stewart Gale" userId="3647ddd2-6040-41ae-a96d-232c23482af8" providerId="ADAL" clId="{1A3E668C-FE79-4113-A24D-E828F6CA66DE}" dt="2023-11-22T04:57:58.996" v="31" actId="14100"/>
        <pc:sldMkLst>
          <pc:docMk/>
          <pc:sldMk cId="1362136343" sldId="663"/>
        </pc:sldMkLst>
        <pc:spChg chg="mod">
          <ac:chgData name="Stewart Gale" userId="3647ddd2-6040-41ae-a96d-232c23482af8" providerId="ADAL" clId="{1A3E668C-FE79-4113-A24D-E828F6CA66DE}" dt="2023-11-22T04:57:58.996" v="31" actId="14100"/>
          <ac:spMkLst>
            <pc:docMk/>
            <pc:sldMk cId="1362136343" sldId="663"/>
            <ac:spMk id="18" creationId="{00000000-0000-0000-0000-000000000000}"/>
          </ac:spMkLst>
        </pc:spChg>
      </pc:sldChg>
      <pc:sldChg chg="modSp ord">
        <pc:chgData name="Stewart Gale" userId="3647ddd2-6040-41ae-a96d-232c23482af8" providerId="ADAL" clId="{1A3E668C-FE79-4113-A24D-E828F6CA66DE}" dt="2023-11-22T05:00:35.976" v="73" actId="20577"/>
        <pc:sldMkLst>
          <pc:docMk/>
          <pc:sldMk cId="383768141" sldId="665"/>
        </pc:sldMkLst>
        <pc:spChg chg="mod">
          <ac:chgData name="Stewart Gale" userId="3647ddd2-6040-41ae-a96d-232c23482af8" providerId="ADAL" clId="{1A3E668C-FE79-4113-A24D-E828F6CA66DE}" dt="2023-11-22T05:00:35.976" v="73" actId="20577"/>
          <ac:spMkLst>
            <pc:docMk/>
            <pc:sldMk cId="383768141" sldId="665"/>
            <ac:spMk id="6" creationId="{20FD2461-BA3C-B9E0-2DE3-87C87B27ED7D}"/>
          </ac:spMkLst>
        </pc:spChg>
      </pc:sldChg>
      <pc:sldChg chg="modSp mod">
        <pc:chgData name="Stewart Gale" userId="3647ddd2-6040-41ae-a96d-232c23482af8" providerId="ADAL" clId="{1A3E668C-FE79-4113-A24D-E828F6CA66DE}" dt="2023-11-22T04:51:50.698" v="28" actId="1076"/>
        <pc:sldMkLst>
          <pc:docMk/>
          <pc:sldMk cId="1597768379" sldId="669"/>
        </pc:sldMkLst>
        <pc:spChg chg="mod">
          <ac:chgData name="Stewart Gale" userId="3647ddd2-6040-41ae-a96d-232c23482af8" providerId="ADAL" clId="{1A3E668C-FE79-4113-A24D-E828F6CA66DE}" dt="2023-11-22T04:51:50.698" v="28" actId="1076"/>
          <ac:spMkLst>
            <pc:docMk/>
            <pc:sldMk cId="1597768379" sldId="669"/>
            <ac:spMk id="5" creationId="{9FAEF468-350F-EDB1-BC0A-8AEA32C844BE}"/>
          </ac:spMkLst>
        </pc:spChg>
      </pc:sldChg>
      <pc:sldChg chg="modSp del">
        <pc:chgData name="Stewart Gale" userId="3647ddd2-6040-41ae-a96d-232c23482af8" providerId="ADAL" clId="{1A3E668C-FE79-4113-A24D-E828F6CA66DE}" dt="2023-11-22T05:03:47.364" v="103" actId="47"/>
        <pc:sldMkLst>
          <pc:docMk/>
          <pc:sldMk cId="3181838297" sldId="672"/>
        </pc:sldMkLst>
        <pc:spChg chg="mod">
          <ac:chgData name="Stewart Gale" userId="3647ddd2-6040-41ae-a96d-232c23482af8" providerId="ADAL" clId="{1A3E668C-FE79-4113-A24D-E828F6CA66DE}" dt="2023-11-22T04:36:36.781" v="15" actId="20577"/>
          <ac:spMkLst>
            <pc:docMk/>
            <pc:sldMk cId="3181838297" sldId="672"/>
            <ac:spMk id="15" creationId="{49B0AA68-B7D0-7CCB-53F2-7850D4BE7FFD}"/>
          </ac:spMkLst>
        </pc:spChg>
      </pc:sldChg>
      <pc:sldChg chg="modSp mod">
        <pc:chgData name="Stewart Gale" userId="3647ddd2-6040-41ae-a96d-232c23482af8" providerId="ADAL" clId="{1A3E668C-FE79-4113-A24D-E828F6CA66DE}" dt="2023-11-22T04:51:35.523" v="25" actId="1076"/>
        <pc:sldMkLst>
          <pc:docMk/>
          <pc:sldMk cId="2918370492" sldId="677"/>
        </pc:sldMkLst>
        <pc:spChg chg="mod">
          <ac:chgData name="Stewart Gale" userId="3647ddd2-6040-41ae-a96d-232c23482af8" providerId="ADAL" clId="{1A3E668C-FE79-4113-A24D-E828F6CA66DE}" dt="2023-11-22T04:51:35.523" v="25" actId="1076"/>
          <ac:spMkLst>
            <pc:docMk/>
            <pc:sldMk cId="2918370492" sldId="677"/>
            <ac:spMk id="6" creationId="{E5C1D8E7-51E7-EC98-664B-4961757A27F9}"/>
          </ac:spMkLst>
        </pc:spChg>
      </pc:sldChg>
      <pc:sldChg chg="modSp mod ord modAnim">
        <pc:chgData name="Stewart Gale" userId="3647ddd2-6040-41ae-a96d-232c23482af8" providerId="ADAL" clId="{1A3E668C-FE79-4113-A24D-E828F6CA66DE}" dt="2023-11-22T05:01:41.939" v="84"/>
        <pc:sldMkLst>
          <pc:docMk/>
          <pc:sldMk cId="149724229" sldId="678"/>
        </pc:sldMkLst>
        <pc:spChg chg="mod">
          <ac:chgData name="Stewart Gale" userId="3647ddd2-6040-41ae-a96d-232c23482af8" providerId="ADAL" clId="{1A3E668C-FE79-4113-A24D-E828F6CA66DE}" dt="2023-11-22T05:01:39.857" v="83" actId="1076"/>
          <ac:spMkLst>
            <pc:docMk/>
            <pc:sldMk cId="149724229" sldId="678"/>
            <ac:spMk id="8" creationId="{970A4267-1264-65BC-02D2-A39AAD61614F}"/>
          </ac:spMkLst>
        </pc:spChg>
        <pc:spChg chg="mod">
          <ac:chgData name="Stewart Gale" userId="3647ddd2-6040-41ae-a96d-232c23482af8" providerId="ADAL" clId="{1A3E668C-FE79-4113-A24D-E828F6CA66DE}" dt="2023-11-22T05:01:36.296" v="82" actId="1076"/>
          <ac:spMkLst>
            <pc:docMk/>
            <pc:sldMk cId="149724229" sldId="678"/>
            <ac:spMk id="9" creationId="{802F9196-E62C-2BD0-6907-EAE9C267DD9F}"/>
          </ac:spMkLst>
        </pc:spChg>
      </pc:sldChg>
      <pc:sldChg chg="modSp ord">
        <pc:chgData name="Stewart Gale" userId="3647ddd2-6040-41ae-a96d-232c23482af8" providerId="ADAL" clId="{1A3E668C-FE79-4113-A24D-E828F6CA66DE}" dt="2023-11-22T05:00:06.376" v="68" actId="313"/>
        <pc:sldMkLst>
          <pc:docMk/>
          <pc:sldMk cId="2421853265" sldId="679"/>
        </pc:sldMkLst>
        <pc:spChg chg="mod">
          <ac:chgData name="Stewart Gale" userId="3647ddd2-6040-41ae-a96d-232c23482af8" providerId="ADAL" clId="{1A3E668C-FE79-4113-A24D-E828F6CA66DE}" dt="2023-11-22T05:00:06.376" v="68" actId="313"/>
          <ac:spMkLst>
            <pc:docMk/>
            <pc:sldMk cId="2421853265" sldId="679"/>
            <ac:spMk id="15" creationId="{49B0AA68-B7D0-7CCB-53F2-7850D4BE7FFD}"/>
          </ac:spMkLst>
        </pc:spChg>
      </pc:sldChg>
      <pc:sldChg chg="del">
        <pc:chgData name="Stewart Gale" userId="3647ddd2-6040-41ae-a96d-232c23482af8" providerId="ADAL" clId="{1A3E668C-FE79-4113-A24D-E828F6CA66DE}" dt="2023-11-22T05:00:53.956" v="76" actId="47"/>
        <pc:sldMkLst>
          <pc:docMk/>
          <pc:sldMk cId="2307728465" sldId="680"/>
        </pc:sldMkLst>
      </pc:sldChg>
      <pc:sldChg chg="modSp ord">
        <pc:chgData name="Stewart Gale" userId="3647ddd2-6040-41ae-a96d-232c23482af8" providerId="ADAL" clId="{1A3E668C-FE79-4113-A24D-E828F6CA66DE}" dt="2024-11-28T10:45:14.353" v="653" actId="20577"/>
        <pc:sldMkLst>
          <pc:docMk/>
          <pc:sldMk cId="2117659776" sldId="681"/>
        </pc:sldMkLst>
        <pc:spChg chg="mod">
          <ac:chgData name="Stewart Gale" userId="3647ddd2-6040-41ae-a96d-232c23482af8" providerId="ADAL" clId="{1A3E668C-FE79-4113-A24D-E828F6CA66DE}" dt="2024-11-28T10:45:14.353" v="653" actId="20577"/>
          <ac:spMkLst>
            <pc:docMk/>
            <pc:sldMk cId="2117659776" sldId="681"/>
            <ac:spMk id="5" creationId="{00000000-0000-0000-0000-000000000000}"/>
          </ac:spMkLst>
        </pc:spChg>
      </pc:sldChg>
      <pc:sldChg chg="ord">
        <pc:chgData name="Stewart Gale" userId="3647ddd2-6040-41ae-a96d-232c23482af8" providerId="ADAL" clId="{1A3E668C-FE79-4113-A24D-E828F6CA66DE}" dt="2023-11-22T05:01:24.663" v="80"/>
        <pc:sldMkLst>
          <pc:docMk/>
          <pc:sldMk cId="3402554068" sldId="683"/>
        </pc:sldMkLst>
      </pc:sldChg>
      <pc:sldChg chg="ord">
        <pc:chgData name="Stewart Gale" userId="3647ddd2-6040-41ae-a96d-232c23482af8" providerId="ADAL" clId="{1A3E668C-FE79-4113-A24D-E828F6CA66DE}" dt="2023-11-22T05:01:24.663" v="80"/>
        <pc:sldMkLst>
          <pc:docMk/>
          <pc:sldMk cId="3943480693" sldId="684"/>
        </pc:sldMkLst>
      </pc:sldChg>
      <pc:sldChg chg="addSp modSp new mod modAnim">
        <pc:chgData name="Stewart Gale" userId="3647ddd2-6040-41ae-a96d-232c23482af8" providerId="ADAL" clId="{1A3E668C-FE79-4113-A24D-E828F6CA66DE}" dt="2023-11-22T05:18:14.598" v="641"/>
        <pc:sldMkLst>
          <pc:docMk/>
          <pc:sldMk cId="3933569635" sldId="685"/>
        </pc:sldMkLst>
        <pc:spChg chg="add mod">
          <ac:chgData name="Stewart Gale" userId="3647ddd2-6040-41ae-a96d-232c23482af8" providerId="ADAL" clId="{1A3E668C-FE79-4113-A24D-E828F6CA66DE}" dt="2023-11-22T05:05:40.406" v="241" actId="1076"/>
          <ac:spMkLst>
            <pc:docMk/>
            <pc:sldMk cId="3933569635" sldId="685"/>
            <ac:spMk id="2" creationId="{1B25AB71-51D2-518D-8F30-1EC336290181}"/>
          </ac:spMkLst>
        </pc:spChg>
        <pc:spChg chg="add mod">
          <ac:chgData name="Stewart Gale" userId="3647ddd2-6040-41ae-a96d-232c23482af8" providerId="ADAL" clId="{1A3E668C-FE79-4113-A24D-E828F6CA66DE}" dt="2023-11-22T05:08:52.496" v="474" actId="1037"/>
          <ac:spMkLst>
            <pc:docMk/>
            <pc:sldMk cId="3933569635" sldId="685"/>
            <ac:spMk id="4" creationId="{893F3065-2304-1F86-578D-FB21393B3A85}"/>
          </ac:spMkLst>
        </pc:spChg>
        <pc:spChg chg="add mod">
          <ac:chgData name="Stewart Gale" userId="3647ddd2-6040-41ae-a96d-232c23482af8" providerId="ADAL" clId="{1A3E668C-FE79-4113-A24D-E828F6CA66DE}" dt="2023-11-22T05:08:52.496" v="474" actId="1037"/>
          <ac:spMkLst>
            <pc:docMk/>
            <pc:sldMk cId="3933569635" sldId="685"/>
            <ac:spMk id="5" creationId="{9644876E-EDF5-FE39-9E53-C28720DE3DCF}"/>
          </ac:spMkLst>
        </pc:spChg>
        <pc:spChg chg="add mod">
          <ac:chgData name="Stewart Gale" userId="3647ddd2-6040-41ae-a96d-232c23482af8" providerId="ADAL" clId="{1A3E668C-FE79-4113-A24D-E828F6CA66DE}" dt="2023-11-22T05:08:52.496" v="474" actId="1037"/>
          <ac:spMkLst>
            <pc:docMk/>
            <pc:sldMk cId="3933569635" sldId="685"/>
            <ac:spMk id="6" creationId="{1D2CABA3-5ECF-A4BE-944A-DCD603C37692}"/>
          </ac:spMkLst>
        </pc:spChg>
        <pc:spChg chg="add mod">
          <ac:chgData name="Stewart Gale" userId="3647ddd2-6040-41ae-a96d-232c23482af8" providerId="ADAL" clId="{1A3E668C-FE79-4113-A24D-E828F6CA66DE}" dt="2023-11-22T05:08:52.496" v="474" actId="1037"/>
          <ac:spMkLst>
            <pc:docMk/>
            <pc:sldMk cId="3933569635" sldId="685"/>
            <ac:spMk id="7" creationId="{AC493566-3AA1-B8BB-24A7-061ACF03049F}"/>
          </ac:spMkLst>
        </pc:spChg>
      </pc:sldChg>
      <pc:sldChg chg="addSp delSp modSp add mod delAnim modAnim">
        <pc:chgData name="Stewart Gale" userId="3647ddd2-6040-41ae-a96d-232c23482af8" providerId="ADAL" clId="{1A3E668C-FE79-4113-A24D-E828F6CA66DE}" dt="2023-11-22T05:17:50.358" v="638"/>
        <pc:sldMkLst>
          <pc:docMk/>
          <pc:sldMk cId="1345718740" sldId="686"/>
        </pc:sldMkLst>
        <pc:spChg chg="add mod">
          <ac:chgData name="Stewart Gale" userId="3647ddd2-6040-41ae-a96d-232c23482af8" providerId="ADAL" clId="{1A3E668C-FE79-4113-A24D-E828F6CA66DE}" dt="2023-11-22T05:15:24.963" v="611" actId="1035"/>
          <ac:spMkLst>
            <pc:docMk/>
            <pc:sldMk cId="1345718740" sldId="686"/>
            <ac:spMk id="2" creationId="{38FE8FC6-4022-F243-3543-4D7C9B826F17}"/>
          </ac:spMkLst>
        </pc:spChg>
        <pc:spChg chg="add mod">
          <ac:chgData name="Stewart Gale" userId="3647ddd2-6040-41ae-a96d-232c23482af8" providerId="ADAL" clId="{1A3E668C-FE79-4113-A24D-E828F6CA66DE}" dt="2023-11-22T05:16:15.183" v="629" actId="20577"/>
          <ac:spMkLst>
            <pc:docMk/>
            <pc:sldMk cId="1345718740" sldId="686"/>
            <ac:spMk id="3" creationId="{51B7DBE5-CA2F-79CC-84D2-5C8342897BE5}"/>
          </ac:spMkLst>
        </pc:spChg>
        <pc:spChg chg="add del mod">
          <ac:chgData name="Stewart Gale" userId="3647ddd2-6040-41ae-a96d-232c23482af8" providerId="ADAL" clId="{1A3E668C-FE79-4113-A24D-E828F6CA66DE}" dt="2023-11-22T05:16:12.170" v="626" actId="478"/>
          <ac:spMkLst>
            <pc:docMk/>
            <pc:sldMk cId="1345718740" sldId="686"/>
            <ac:spMk id="4" creationId="{0247BD0E-2575-F57F-1FA5-747E2A0978A4}"/>
          </ac:spMkLst>
        </pc:spChg>
        <pc:spChg chg="mod">
          <ac:chgData name="Stewart Gale" userId="3647ddd2-6040-41ae-a96d-232c23482af8" providerId="ADAL" clId="{1A3E668C-FE79-4113-A24D-E828F6CA66DE}" dt="2023-11-22T05:16:09.675" v="625" actId="20577"/>
          <ac:spMkLst>
            <pc:docMk/>
            <pc:sldMk cId="1345718740" sldId="686"/>
            <ac:spMk id="5" creationId="{00000000-0000-0000-0000-000000000000}"/>
          </ac:spMkLst>
        </pc:spChg>
        <pc:spChg chg="add mod">
          <ac:chgData name="Stewart Gale" userId="3647ddd2-6040-41ae-a96d-232c23482af8" providerId="ADAL" clId="{1A3E668C-FE79-4113-A24D-E828F6CA66DE}" dt="2023-11-22T05:15:37.935" v="619" actId="20577"/>
          <ac:spMkLst>
            <pc:docMk/>
            <pc:sldMk cId="1345718740" sldId="686"/>
            <ac:spMk id="6" creationId="{8B83385F-9B82-A0EB-68EF-27FEAD49BAEC}"/>
          </ac:spMkLst>
        </pc:spChg>
        <pc:spChg chg="mod">
          <ac:chgData name="Stewart Gale" userId="3647ddd2-6040-41ae-a96d-232c23482af8" providerId="ADAL" clId="{1A3E668C-FE79-4113-A24D-E828F6CA66DE}" dt="2023-11-22T05:15:53.238" v="621" actId="1076"/>
          <ac:spMkLst>
            <pc:docMk/>
            <pc:sldMk cId="1345718740" sldId="686"/>
            <ac:spMk id="8" creationId="{00000000-0000-0000-0000-000000000000}"/>
          </ac:spMkLst>
        </pc:spChg>
        <pc:spChg chg="del mod">
          <ac:chgData name="Stewart Gale" userId="3647ddd2-6040-41ae-a96d-232c23482af8" providerId="ADAL" clId="{1A3E668C-FE79-4113-A24D-E828F6CA66DE}" dt="2023-11-22T05:16:06.792" v="623" actId="478"/>
          <ac:spMkLst>
            <pc:docMk/>
            <pc:sldMk cId="1345718740" sldId="686"/>
            <ac:spMk id="9" creationId="{13B8C88D-DE19-45BB-C593-DB33C01B6218}"/>
          </ac:spMkLst>
        </pc:spChg>
        <pc:spChg chg="mod">
          <ac:chgData name="Stewart Gale" userId="3647ddd2-6040-41ae-a96d-232c23482af8" providerId="ADAL" clId="{1A3E668C-FE79-4113-A24D-E828F6CA66DE}" dt="2023-11-22T05:15:53.238" v="621" actId="1076"/>
          <ac:spMkLst>
            <pc:docMk/>
            <pc:sldMk cId="1345718740" sldId="686"/>
            <ac:spMk id="12" creationId="{00000000-0000-0000-0000-000000000000}"/>
          </ac:spMkLst>
        </pc:spChg>
        <pc:spChg chg="mod">
          <ac:chgData name="Stewart Gale" userId="3647ddd2-6040-41ae-a96d-232c23482af8" providerId="ADAL" clId="{1A3E668C-FE79-4113-A24D-E828F6CA66DE}" dt="2023-11-22T05:15:24.963" v="611" actId="1035"/>
          <ac:spMkLst>
            <pc:docMk/>
            <pc:sldMk cId="1345718740" sldId="686"/>
            <ac:spMk id="14" creationId="{00000000-0000-0000-0000-000000000000}"/>
          </ac:spMkLst>
        </pc:spChg>
        <pc:spChg chg="mod">
          <ac:chgData name="Stewart Gale" userId="3647ddd2-6040-41ae-a96d-232c23482af8" providerId="ADAL" clId="{1A3E668C-FE79-4113-A24D-E828F6CA66DE}" dt="2023-11-22T05:10:37.048" v="528" actId="20577"/>
          <ac:spMkLst>
            <pc:docMk/>
            <pc:sldMk cId="1345718740" sldId="686"/>
            <ac:spMk id="19" creationId="{00000000-0000-0000-0000-000000000000}"/>
          </ac:spMkLst>
        </pc:spChg>
        <pc:spChg chg="mod">
          <ac:chgData name="Stewart Gale" userId="3647ddd2-6040-41ae-a96d-232c23482af8" providerId="ADAL" clId="{1A3E668C-FE79-4113-A24D-E828F6CA66DE}" dt="2023-11-22T05:15:53.238" v="621" actId="1076"/>
          <ac:spMkLst>
            <pc:docMk/>
            <pc:sldMk cId="1345718740" sldId="686"/>
            <ac:spMk id="20" creationId="{00000000-0000-0000-0000-000000000000}"/>
          </ac:spMkLst>
        </pc:spChg>
        <pc:cxnChg chg="mod">
          <ac:chgData name="Stewart Gale" userId="3647ddd2-6040-41ae-a96d-232c23482af8" providerId="ADAL" clId="{1A3E668C-FE79-4113-A24D-E828F6CA66DE}" dt="2023-11-22T05:15:28.298" v="612" actId="1076"/>
          <ac:cxnSpMkLst>
            <pc:docMk/>
            <pc:sldMk cId="1345718740" sldId="686"/>
            <ac:cxnSpMk id="7" creationId="{00000000-0000-0000-0000-000000000000}"/>
          </ac:cxnSpMkLst>
        </pc:cxnChg>
      </pc:sldChg>
    </pc:docChg>
  </pc:docChgLst>
  <pc:docChgLst>
    <pc:chgData name="Stewart Gale" userId="3647ddd2-6040-41ae-a96d-232c23482af8" providerId="ADAL" clId="{4B7B1D58-3530-43D4-8E3A-2A25E78B56B9}"/>
    <pc:docChg chg="undo custSel addSld delSld modSld sldOrd modMainMaster modNotesMaster">
      <pc:chgData name="Stewart Gale" userId="3647ddd2-6040-41ae-a96d-232c23482af8" providerId="ADAL" clId="{4B7B1D58-3530-43D4-8E3A-2A25E78B56B9}" dt="2023-08-24T08:11:00.762" v="1458" actId="1076"/>
      <pc:docMkLst>
        <pc:docMk/>
      </pc:docMkLst>
      <pc:sldChg chg="modSp del">
        <pc:chgData name="Stewart Gale" userId="3647ddd2-6040-41ae-a96d-232c23482af8" providerId="ADAL" clId="{4B7B1D58-3530-43D4-8E3A-2A25E78B56B9}" dt="2023-08-24T07:02:47.215" v="51" actId="47"/>
        <pc:sldMkLst>
          <pc:docMk/>
          <pc:sldMk cId="3650722793" sldId="649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650722793" sldId="649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650722793" sldId="649"/>
            <ac:spMk id="7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650722793" sldId="649"/>
            <ac:spMk id="18" creationId="{6276351A-20D7-480F-B53C-AB44823EF526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650722793" sldId="649"/>
            <ac:spMk id="19" creationId="{07C4D75F-C36D-42C9-95DC-8FB27811110D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650722793" sldId="649"/>
            <ac:spMk id="20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650722793" sldId="649"/>
            <ac:spMk id="21" creationId="{4C0B8E38-47FF-4EF8-AE49-E82F43109221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650722793" sldId="649"/>
            <ac:spMk id="22" creationId="{9BDC70FE-15C8-420B-8007-39BCF521508F}"/>
          </ac:spMkLst>
        </pc:spChg>
        <pc:grpChg chg="mod">
          <ac:chgData name="Stewart Gale" userId="3647ddd2-6040-41ae-a96d-232c23482af8" providerId="ADAL" clId="{4B7B1D58-3530-43D4-8E3A-2A25E78B56B9}" dt="2023-08-24T07:00:06.382" v="0"/>
          <ac:grpSpMkLst>
            <pc:docMk/>
            <pc:sldMk cId="3650722793" sldId="64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3650722793" sldId="649"/>
            <ac:cxnSpMk id="4" creationId="{00000000-0000-0000-0000-000000000000}"/>
          </ac:cxnSpMkLst>
        </pc:cxnChg>
      </pc:sldChg>
      <pc:sldChg chg="addSp delSp modSp add mod ord modAnim">
        <pc:chgData name="Stewart Gale" userId="3647ddd2-6040-41ae-a96d-232c23482af8" providerId="ADAL" clId="{4B7B1D58-3530-43D4-8E3A-2A25E78B56B9}" dt="2023-08-24T07:42:39.064" v="844" actId="1035"/>
        <pc:sldMkLst>
          <pc:docMk/>
          <pc:sldMk cId="2529718452" sldId="650"/>
        </pc:sldMkLst>
        <pc:spChg chg="del">
          <ac:chgData name="Stewart Gale" userId="3647ddd2-6040-41ae-a96d-232c23482af8" providerId="ADAL" clId="{4B7B1D58-3530-43D4-8E3A-2A25E78B56B9}" dt="2023-08-24T07:34:31.887" v="662" actId="478"/>
          <ac:spMkLst>
            <pc:docMk/>
            <pc:sldMk cId="2529718452" sldId="650"/>
            <ac:spMk id="5" creationId="{00000000-0000-0000-0000-000000000000}"/>
          </ac:spMkLst>
        </pc:spChg>
        <pc:spChg chg="del">
          <ac:chgData name="Stewart Gale" userId="3647ddd2-6040-41ae-a96d-232c23482af8" providerId="ADAL" clId="{4B7B1D58-3530-43D4-8E3A-2A25E78B56B9}" dt="2023-08-24T07:34:31.887" v="662" actId="478"/>
          <ac:spMkLst>
            <pc:docMk/>
            <pc:sldMk cId="2529718452" sldId="650"/>
            <ac:spMk id="6" creationId="{00000000-0000-0000-0000-000000000000}"/>
          </ac:spMkLst>
        </pc:spChg>
        <pc:spChg chg="del">
          <ac:chgData name="Stewart Gale" userId="3647ddd2-6040-41ae-a96d-232c23482af8" providerId="ADAL" clId="{4B7B1D58-3530-43D4-8E3A-2A25E78B56B9}" dt="2023-08-24T07:34:31.887" v="662" actId="478"/>
          <ac:spMkLst>
            <pc:docMk/>
            <pc:sldMk cId="2529718452" sldId="650"/>
            <ac:spMk id="7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42:11.025" v="830" actId="1076"/>
          <ac:spMkLst>
            <pc:docMk/>
            <pc:sldMk cId="2529718452" sldId="650"/>
            <ac:spMk id="9" creationId="{A10DEE86-5BF6-E5B8-328C-1AC614D35392}"/>
          </ac:spMkLst>
        </pc:spChg>
        <pc:spChg chg="del">
          <ac:chgData name="Stewart Gale" userId="3647ddd2-6040-41ae-a96d-232c23482af8" providerId="ADAL" clId="{4B7B1D58-3530-43D4-8E3A-2A25E78B56B9}" dt="2023-08-24T07:34:31.887" v="662" actId="478"/>
          <ac:spMkLst>
            <pc:docMk/>
            <pc:sldMk cId="2529718452" sldId="650"/>
            <ac:spMk id="10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40:40.695" v="789" actId="1076"/>
          <ac:spMkLst>
            <pc:docMk/>
            <pc:sldMk cId="2529718452" sldId="650"/>
            <ac:spMk id="11" creationId="{00000000-0000-0000-0000-000000000000}"/>
          </ac:spMkLst>
        </pc:spChg>
        <pc:spChg chg="del mod">
          <ac:chgData name="Stewart Gale" userId="3647ddd2-6040-41ae-a96d-232c23482af8" providerId="ADAL" clId="{4B7B1D58-3530-43D4-8E3A-2A25E78B56B9}" dt="2023-08-24T07:40:23.331" v="781" actId="478"/>
          <ac:spMkLst>
            <pc:docMk/>
            <pc:sldMk cId="2529718452" sldId="650"/>
            <ac:spMk id="12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42:11.025" v="830" actId="1076"/>
          <ac:spMkLst>
            <pc:docMk/>
            <pc:sldMk cId="2529718452" sldId="650"/>
            <ac:spMk id="14" creationId="{D6F5D6D9-1267-70EB-BF1A-7769D762E122}"/>
          </ac:spMkLst>
        </pc:spChg>
        <pc:spChg chg="add mod">
          <ac:chgData name="Stewart Gale" userId="3647ddd2-6040-41ae-a96d-232c23482af8" providerId="ADAL" clId="{4B7B1D58-3530-43D4-8E3A-2A25E78B56B9}" dt="2023-08-24T07:42:11.025" v="830" actId="1076"/>
          <ac:spMkLst>
            <pc:docMk/>
            <pc:sldMk cId="2529718452" sldId="650"/>
            <ac:spMk id="16" creationId="{90262DFC-D6D8-E46A-0973-2833E5D8E2E2}"/>
          </ac:spMkLst>
        </pc:spChg>
        <pc:spChg chg="add mod">
          <ac:chgData name="Stewart Gale" userId="3647ddd2-6040-41ae-a96d-232c23482af8" providerId="ADAL" clId="{4B7B1D58-3530-43D4-8E3A-2A25E78B56B9}" dt="2023-08-24T07:42:11.025" v="830" actId="1076"/>
          <ac:spMkLst>
            <pc:docMk/>
            <pc:sldMk cId="2529718452" sldId="650"/>
            <ac:spMk id="18" creationId="{5AFF1004-392F-C13C-EC63-7C40DF53B039}"/>
          </ac:spMkLst>
        </pc:spChg>
        <pc:spChg chg="add mod">
          <ac:chgData name="Stewart Gale" userId="3647ddd2-6040-41ae-a96d-232c23482af8" providerId="ADAL" clId="{4B7B1D58-3530-43D4-8E3A-2A25E78B56B9}" dt="2023-08-24T07:42:31.115" v="840" actId="1035"/>
          <ac:spMkLst>
            <pc:docMk/>
            <pc:sldMk cId="2529718452" sldId="650"/>
            <ac:spMk id="20" creationId="{32422688-83C6-D360-DC28-F34EB3987D39}"/>
          </ac:spMkLst>
        </pc:spChg>
        <pc:spChg chg="add mod">
          <ac:chgData name="Stewart Gale" userId="3647ddd2-6040-41ae-a96d-232c23482af8" providerId="ADAL" clId="{4B7B1D58-3530-43D4-8E3A-2A25E78B56B9}" dt="2023-08-24T07:42:35.145" v="841" actId="1036"/>
          <ac:spMkLst>
            <pc:docMk/>
            <pc:sldMk cId="2529718452" sldId="650"/>
            <ac:spMk id="22" creationId="{6F112DAC-499C-FC7E-8484-80FE412BBE52}"/>
          </ac:spMkLst>
        </pc:spChg>
        <pc:spChg chg="add mod">
          <ac:chgData name="Stewart Gale" userId="3647ddd2-6040-41ae-a96d-232c23482af8" providerId="ADAL" clId="{4B7B1D58-3530-43D4-8E3A-2A25E78B56B9}" dt="2023-08-24T07:42:39.064" v="844" actId="1035"/>
          <ac:spMkLst>
            <pc:docMk/>
            <pc:sldMk cId="2529718452" sldId="650"/>
            <ac:spMk id="24" creationId="{9D371D27-5E7B-1CC6-0230-A0366AC4695B}"/>
          </ac:spMkLst>
        </pc:spChg>
        <pc:spChg chg="add mod">
          <ac:chgData name="Stewart Gale" userId="3647ddd2-6040-41ae-a96d-232c23482af8" providerId="ADAL" clId="{4B7B1D58-3530-43D4-8E3A-2A25E78B56B9}" dt="2023-08-24T07:42:11.025" v="830" actId="1076"/>
          <ac:spMkLst>
            <pc:docMk/>
            <pc:sldMk cId="2529718452" sldId="650"/>
            <ac:spMk id="26" creationId="{1F51478B-AC3C-08A0-0D08-C690874F0156}"/>
          </ac:spMkLst>
        </pc:spChg>
        <pc:spChg chg="add mod">
          <ac:chgData name="Stewart Gale" userId="3647ddd2-6040-41ae-a96d-232c23482af8" providerId="ADAL" clId="{4B7B1D58-3530-43D4-8E3A-2A25E78B56B9}" dt="2023-08-24T07:41:35.814" v="818" actId="1076"/>
          <ac:spMkLst>
            <pc:docMk/>
            <pc:sldMk cId="2529718452" sldId="650"/>
            <ac:spMk id="28" creationId="{22A56FC5-52F7-1B5F-43BD-3CE35398A75B}"/>
          </ac:spMkLst>
        </pc:spChg>
        <pc:grpChg chg="del">
          <ac:chgData name="Stewart Gale" userId="3647ddd2-6040-41ae-a96d-232c23482af8" providerId="ADAL" clId="{4B7B1D58-3530-43D4-8E3A-2A25E78B56B9}" dt="2023-08-24T07:34:33.515" v="663" actId="478"/>
          <ac:grpSpMkLst>
            <pc:docMk/>
            <pc:sldMk cId="2529718452" sldId="650"/>
            <ac:grpSpMk id="2" creationId="{00000000-0000-0000-0000-000000000000}"/>
          </ac:grpSpMkLst>
        </pc:grpChg>
        <pc:cxnChg chg="add mod">
          <ac:chgData name="Stewart Gale" userId="3647ddd2-6040-41ae-a96d-232c23482af8" providerId="ADAL" clId="{4B7B1D58-3530-43D4-8E3A-2A25E78B56B9}" dt="2023-08-24T07:42:23.837" v="833" actId="1076"/>
          <ac:cxnSpMkLst>
            <pc:docMk/>
            <pc:sldMk cId="2529718452" sldId="650"/>
            <ac:cxnSpMk id="30" creationId="{407BA24C-EE96-A4EC-A085-9C2066434762}"/>
          </ac:cxnSpMkLst>
        </pc:cxnChg>
      </pc:sldChg>
      <pc:sldChg chg="addSp delSp modSp mod ord modAnim">
        <pc:chgData name="Stewart Gale" userId="3647ddd2-6040-41ae-a96d-232c23482af8" providerId="ADAL" clId="{4B7B1D58-3530-43D4-8E3A-2A25E78B56B9}" dt="2023-08-24T07:17:12.323" v="317"/>
        <pc:sldMkLst>
          <pc:docMk/>
          <pc:sldMk cId="2444296687" sldId="651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2444296687" sldId="651"/>
            <ac:spMk id="3" creationId="{00000000-0000-0000-0000-000000000000}"/>
          </ac:spMkLst>
        </pc:spChg>
        <pc:spChg chg="del mod">
          <ac:chgData name="Stewart Gale" userId="3647ddd2-6040-41ae-a96d-232c23482af8" providerId="ADAL" clId="{4B7B1D58-3530-43D4-8E3A-2A25E78B56B9}" dt="2023-08-24T07:12:46.242" v="254" actId="478"/>
          <ac:spMkLst>
            <pc:docMk/>
            <pc:sldMk cId="2444296687" sldId="651"/>
            <ac:spMk id="5" creationId="{00000000-0000-0000-0000-000000000000}"/>
          </ac:spMkLst>
        </pc:spChg>
        <pc:spChg chg="mod topLvl">
          <ac:chgData name="Stewart Gale" userId="3647ddd2-6040-41ae-a96d-232c23482af8" providerId="ADAL" clId="{4B7B1D58-3530-43D4-8E3A-2A25E78B56B9}" dt="2023-08-24T07:14:56.689" v="296" actId="165"/>
          <ac:spMkLst>
            <pc:docMk/>
            <pc:sldMk cId="2444296687" sldId="651"/>
            <ac:spMk id="6" creationId="{00000000-0000-0000-0000-000000000000}"/>
          </ac:spMkLst>
        </pc:spChg>
        <pc:spChg chg="mod topLvl">
          <ac:chgData name="Stewart Gale" userId="3647ddd2-6040-41ae-a96d-232c23482af8" providerId="ADAL" clId="{4B7B1D58-3530-43D4-8E3A-2A25E78B56B9}" dt="2023-08-24T07:15:15.617" v="302" actId="1076"/>
          <ac:spMkLst>
            <pc:docMk/>
            <pc:sldMk cId="2444296687" sldId="651"/>
            <ac:spMk id="8" creationId="{00000000-0000-0000-0000-000000000000}"/>
          </ac:spMkLst>
        </pc:spChg>
        <pc:spChg chg="mod topLvl">
          <ac:chgData name="Stewart Gale" userId="3647ddd2-6040-41ae-a96d-232c23482af8" providerId="ADAL" clId="{4B7B1D58-3530-43D4-8E3A-2A25E78B56B9}" dt="2023-08-24T07:14:56.689" v="296" actId="165"/>
          <ac:spMkLst>
            <pc:docMk/>
            <pc:sldMk cId="2444296687" sldId="651"/>
            <ac:spMk id="9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13:27.463" v="268" actId="1076"/>
          <ac:spMkLst>
            <pc:docMk/>
            <pc:sldMk cId="2444296687" sldId="651"/>
            <ac:spMk id="10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14:17.213" v="290" actId="208"/>
          <ac:spMkLst>
            <pc:docMk/>
            <pc:sldMk cId="2444296687" sldId="651"/>
            <ac:spMk id="11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14:39.088" v="295" actId="208"/>
          <ac:spMkLst>
            <pc:docMk/>
            <pc:sldMk cId="2444296687" sldId="651"/>
            <ac:spMk id="12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14:32.721" v="293" actId="207"/>
          <ac:spMkLst>
            <pc:docMk/>
            <pc:sldMk cId="2444296687" sldId="651"/>
            <ac:spMk id="1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14:27.894" v="292" actId="207"/>
          <ac:spMkLst>
            <pc:docMk/>
            <pc:sldMk cId="2444296687" sldId="651"/>
            <ac:spMk id="14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15:23.750" v="305" actId="1076"/>
          <ac:spMkLst>
            <pc:docMk/>
            <pc:sldMk cId="2444296687" sldId="651"/>
            <ac:spMk id="17" creationId="{C9E2F916-959A-9C95-7BD7-C29728742EDC}"/>
          </ac:spMkLst>
        </pc:spChg>
        <pc:grpChg chg="del mod">
          <ac:chgData name="Stewart Gale" userId="3647ddd2-6040-41ae-a96d-232c23482af8" providerId="ADAL" clId="{4B7B1D58-3530-43D4-8E3A-2A25E78B56B9}" dt="2023-08-24T07:12:44.014" v="253" actId="478"/>
          <ac:grpSpMkLst>
            <pc:docMk/>
            <pc:sldMk cId="2444296687" sldId="651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4B7B1D58-3530-43D4-8E3A-2A25E78B56B9}" dt="2023-08-24T07:14:56.689" v="296" actId="165"/>
          <ac:grpSpMkLst>
            <pc:docMk/>
            <pc:sldMk cId="2444296687" sldId="651"/>
            <ac:grpSpMk id="7" creationId="{1FE32542-5FCB-C8A7-1101-5D8747DD4210}"/>
          </ac:grpSpMkLst>
        </pc:grpChg>
        <pc:grpChg chg="add mod">
          <ac:chgData name="Stewart Gale" userId="3647ddd2-6040-41ae-a96d-232c23482af8" providerId="ADAL" clId="{4B7B1D58-3530-43D4-8E3A-2A25E78B56B9}" dt="2023-08-24T07:13:56.678" v="280" actId="1076"/>
          <ac:grpSpMkLst>
            <pc:docMk/>
            <pc:sldMk cId="2444296687" sldId="651"/>
            <ac:grpSpMk id="15" creationId="{E151C06D-0CC6-675C-C328-D275F6B8EF61}"/>
          </ac:grpSpMkLst>
        </pc:grp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2444296687" sldId="651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B7B1D58-3530-43D4-8E3A-2A25E78B56B9}" dt="2023-08-24T07:23:14.912" v="437" actId="1076"/>
        <pc:sldMkLst>
          <pc:docMk/>
          <pc:sldMk cId="2171486465" sldId="652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2171486465" sldId="652"/>
            <ac:spMk id="3" creationId="{00000000-0000-0000-0000-000000000000}"/>
          </ac:spMkLst>
        </pc:spChg>
        <pc:spChg chg="mod topLvl">
          <ac:chgData name="Stewart Gale" userId="3647ddd2-6040-41ae-a96d-232c23482af8" providerId="ADAL" clId="{4B7B1D58-3530-43D4-8E3A-2A25E78B56B9}" dt="2023-08-24T07:21:39.245" v="427" actId="165"/>
          <ac:spMkLst>
            <pc:docMk/>
            <pc:sldMk cId="2171486465" sldId="652"/>
            <ac:spMk id="5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22:52.434" v="435" actId="1076"/>
          <ac:spMkLst>
            <pc:docMk/>
            <pc:sldMk cId="2171486465" sldId="652"/>
            <ac:spMk id="7" creationId="{011BEECB-F64C-47E4-7382-7C0F20116CF6}"/>
          </ac:spMkLst>
        </pc:spChg>
        <pc:spChg chg="add mod topLvl">
          <ac:chgData name="Stewart Gale" userId="3647ddd2-6040-41ae-a96d-232c23482af8" providerId="ADAL" clId="{4B7B1D58-3530-43D4-8E3A-2A25E78B56B9}" dt="2023-08-24T07:21:39.245" v="427" actId="165"/>
          <ac:spMkLst>
            <pc:docMk/>
            <pc:sldMk cId="2171486465" sldId="652"/>
            <ac:spMk id="9" creationId="{BF47C15F-4FC2-6503-E58D-14102207F17A}"/>
          </ac:spMkLst>
        </pc:spChg>
        <pc:spChg chg="add mod topLvl">
          <ac:chgData name="Stewart Gale" userId="3647ddd2-6040-41ae-a96d-232c23482af8" providerId="ADAL" clId="{4B7B1D58-3530-43D4-8E3A-2A25E78B56B9}" dt="2023-08-24T07:21:39.245" v="427" actId="165"/>
          <ac:spMkLst>
            <pc:docMk/>
            <pc:sldMk cId="2171486465" sldId="652"/>
            <ac:spMk id="11" creationId="{291FAEE0-77A3-9658-F0F7-6629292224E2}"/>
          </ac:spMkLst>
        </pc:spChg>
        <pc:spChg chg="mod topLvl">
          <ac:chgData name="Stewart Gale" userId="3647ddd2-6040-41ae-a96d-232c23482af8" providerId="ADAL" clId="{4B7B1D58-3530-43D4-8E3A-2A25E78B56B9}" dt="2023-08-24T07:21:39.245" v="427" actId="165"/>
          <ac:spMkLst>
            <pc:docMk/>
            <pc:sldMk cId="2171486465" sldId="652"/>
            <ac:spMk id="15" creationId="{00000000-0000-0000-0000-000000000000}"/>
          </ac:spMkLst>
        </pc:spChg>
        <pc:spChg chg="add mod topLvl">
          <ac:chgData name="Stewart Gale" userId="3647ddd2-6040-41ae-a96d-232c23482af8" providerId="ADAL" clId="{4B7B1D58-3530-43D4-8E3A-2A25E78B56B9}" dt="2023-08-24T07:21:39.245" v="427" actId="165"/>
          <ac:spMkLst>
            <pc:docMk/>
            <pc:sldMk cId="2171486465" sldId="652"/>
            <ac:spMk id="18" creationId="{7D5D7565-E6AE-2B34-CC1E-0CC2DF79DC91}"/>
          </ac:spMkLst>
        </pc:spChg>
        <pc:spChg chg="add mod topLvl">
          <ac:chgData name="Stewart Gale" userId="3647ddd2-6040-41ae-a96d-232c23482af8" providerId="ADAL" clId="{4B7B1D58-3530-43D4-8E3A-2A25E78B56B9}" dt="2023-08-24T07:21:39.245" v="427" actId="165"/>
          <ac:spMkLst>
            <pc:docMk/>
            <pc:sldMk cId="2171486465" sldId="652"/>
            <ac:spMk id="20" creationId="{E7744770-7D46-6E3C-19AF-0027CB29CDEB}"/>
          </ac:spMkLst>
        </pc:spChg>
        <pc:spChg chg="add mod topLvl">
          <ac:chgData name="Stewart Gale" userId="3647ddd2-6040-41ae-a96d-232c23482af8" providerId="ADAL" clId="{4B7B1D58-3530-43D4-8E3A-2A25E78B56B9}" dt="2023-08-24T07:21:39.245" v="427" actId="165"/>
          <ac:spMkLst>
            <pc:docMk/>
            <pc:sldMk cId="2171486465" sldId="652"/>
            <ac:spMk id="21" creationId="{AD0AA73D-333C-20CC-165F-793DD36DFBC4}"/>
          </ac:spMkLst>
        </pc:spChg>
        <pc:spChg chg="del mod">
          <ac:chgData name="Stewart Gale" userId="3647ddd2-6040-41ae-a96d-232c23482af8" providerId="ADAL" clId="{4B7B1D58-3530-43D4-8E3A-2A25E78B56B9}" dt="2023-08-24T07:17:52.811" v="325" actId="478"/>
          <ac:spMkLst>
            <pc:docMk/>
            <pc:sldMk cId="2171486465" sldId="652"/>
            <ac:spMk id="26" creationId="{B3B76567-D942-40D7-A12C-A79E6696CD35}"/>
          </ac:spMkLst>
        </pc:spChg>
        <pc:spChg chg="mod">
          <ac:chgData name="Stewart Gale" userId="3647ddd2-6040-41ae-a96d-232c23482af8" providerId="ADAL" clId="{4B7B1D58-3530-43D4-8E3A-2A25E78B56B9}" dt="2023-08-24T07:23:14.912" v="437" actId="1076"/>
          <ac:spMkLst>
            <pc:docMk/>
            <pc:sldMk cId="2171486465" sldId="652"/>
            <ac:spMk id="53" creationId="{00000000-0000-0000-0000-000000000000}"/>
          </ac:spMkLst>
        </pc:spChg>
        <pc:grpChg chg="del mod">
          <ac:chgData name="Stewart Gale" userId="3647ddd2-6040-41ae-a96d-232c23482af8" providerId="ADAL" clId="{4B7B1D58-3530-43D4-8E3A-2A25E78B56B9}" dt="2023-08-24T07:17:23.601" v="318" actId="478"/>
          <ac:grpSpMkLst>
            <pc:docMk/>
            <pc:sldMk cId="2171486465" sldId="652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4B7B1D58-3530-43D4-8E3A-2A25E78B56B9}" dt="2023-08-24T07:21:39.245" v="427" actId="165"/>
          <ac:grpSpMkLst>
            <pc:docMk/>
            <pc:sldMk cId="2171486465" sldId="652"/>
            <ac:grpSpMk id="22" creationId="{6ECBBD8D-A0F6-BB58-CE53-9DB69F8BDC95}"/>
          </ac:grpSpMkLst>
        </pc:grpChg>
        <pc:graphicFrameChg chg="del mod modGraphic">
          <ac:chgData name="Stewart Gale" userId="3647ddd2-6040-41ae-a96d-232c23482af8" providerId="ADAL" clId="{4B7B1D58-3530-43D4-8E3A-2A25E78B56B9}" dt="2023-08-24T07:18:54.485" v="351" actId="478"/>
          <ac:graphicFrameMkLst>
            <pc:docMk/>
            <pc:sldMk cId="2171486465" sldId="652"/>
            <ac:graphicFrameMk id="6" creationId="{00000000-0000-0000-0000-000000000000}"/>
          </ac:graphicFrameMkLst>
        </pc:graphicFrame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2171486465" sldId="652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4B7B1D58-3530-43D4-8E3A-2A25E78B56B9}" dt="2023-08-24T07:19:33.453" v="362" actId="478"/>
          <ac:cxnSpMkLst>
            <pc:docMk/>
            <pc:sldMk cId="2171486465" sldId="652"/>
            <ac:cxnSpMk id="8" creationId="{00000000-0000-0000-0000-000000000000}"/>
          </ac:cxnSpMkLst>
        </pc:cxnChg>
        <pc:cxnChg chg="del mod">
          <ac:chgData name="Stewart Gale" userId="3647ddd2-6040-41ae-a96d-232c23482af8" providerId="ADAL" clId="{4B7B1D58-3530-43D4-8E3A-2A25E78B56B9}" dt="2023-08-24T07:19:33.453" v="362" actId="478"/>
          <ac:cxnSpMkLst>
            <pc:docMk/>
            <pc:sldMk cId="2171486465" sldId="652"/>
            <ac:cxnSpMk id="10" creationId="{00000000-0000-0000-0000-000000000000}"/>
          </ac:cxnSpMkLst>
        </pc:cxnChg>
        <pc:cxnChg chg="add mod topLvl">
          <ac:chgData name="Stewart Gale" userId="3647ddd2-6040-41ae-a96d-232c23482af8" providerId="ADAL" clId="{4B7B1D58-3530-43D4-8E3A-2A25E78B56B9}" dt="2023-08-24T07:21:39.245" v="427" actId="165"/>
          <ac:cxnSpMkLst>
            <pc:docMk/>
            <pc:sldMk cId="2171486465" sldId="652"/>
            <ac:cxnSpMk id="12" creationId="{A2AC3117-BAA2-9412-9284-E49F6C9083D9}"/>
          </ac:cxnSpMkLst>
        </pc:cxnChg>
        <pc:cxnChg chg="del mod">
          <ac:chgData name="Stewart Gale" userId="3647ddd2-6040-41ae-a96d-232c23482af8" providerId="ADAL" clId="{4B7B1D58-3530-43D4-8E3A-2A25E78B56B9}" dt="2023-08-24T07:19:33.453" v="362" actId="478"/>
          <ac:cxnSpMkLst>
            <pc:docMk/>
            <pc:sldMk cId="2171486465" sldId="652"/>
            <ac:cxnSpMk id="13" creationId="{00000000-0000-0000-0000-000000000000}"/>
          </ac:cxnSpMkLst>
        </pc:cxnChg>
        <pc:cxnChg chg="add mod topLvl">
          <ac:chgData name="Stewart Gale" userId="3647ddd2-6040-41ae-a96d-232c23482af8" providerId="ADAL" clId="{4B7B1D58-3530-43D4-8E3A-2A25E78B56B9}" dt="2023-08-24T07:21:39.245" v="427" actId="165"/>
          <ac:cxnSpMkLst>
            <pc:docMk/>
            <pc:sldMk cId="2171486465" sldId="652"/>
            <ac:cxnSpMk id="16" creationId="{81096DE2-D51D-F5D9-15C3-28D286266A90}"/>
          </ac:cxnSpMkLst>
        </pc:cxnChg>
        <pc:cxnChg chg="mod topLvl">
          <ac:chgData name="Stewart Gale" userId="3647ddd2-6040-41ae-a96d-232c23482af8" providerId="ADAL" clId="{4B7B1D58-3530-43D4-8E3A-2A25E78B56B9}" dt="2023-08-24T07:21:39.245" v="427" actId="165"/>
          <ac:cxnSpMkLst>
            <pc:docMk/>
            <pc:sldMk cId="2171486465" sldId="652"/>
            <ac:cxnSpMk id="19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4B7B1D58-3530-43D4-8E3A-2A25E78B56B9}" dt="2023-08-24T07:43:11.514" v="854" actId="1076"/>
        <pc:sldMkLst>
          <pc:docMk/>
          <pc:sldMk cId="1553555543" sldId="654"/>
        </pc:sldMkLst>
        <pc:spChg chg="del mod topLvl">
          <ac:chgData name="Stewart Gale" userId="3647ddd2-6040-41ae-a96d-232c23482af8" providerId="ADAL" clId="{4B7B1D58-3530-43D4-8E3A-2A25E78B56B9}" dt="2023-08-24T07:27:47.242" v="550" actId="478"/>
          <ac:spMkLst>
            <pc:docMk/>
            <pc:sldMk cId="1553555543" sldId="654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43:09.379" v="853" actId="1076"/>
          <ac:spMkLst>
            <pc:docMk/>
            <pc:sldMk cId="1553555543" sldId="654"/>
            <ac:spMk id="6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43:11.514" v="854" actId="1076"/>
          <ac:spMkLst>
            <pc:docMk/>
            <pc:sldMk cId="1553555543" sldId="654"/>
            <ac:spMk id="7" creationId="{CCA1F260-71B6-4234-85D7-F7FECD526AC6}"/>
          </ac:spMkLst>
        </pc:spChg>
        <pc:grpChg chg="del mod">
          <ac:chgData name="Stewart Gale" userId="3647ddd2-6040-41ae-a96d-232c23482af8" providerId="ADAL" clId="{4B7B1D58-3530-43D4-8E3A-2A25E78B56B9}" dt="2023-08-24T07:27:36.402" v="539" actId="478"/>
          <ac:grpSpMkLst>
            <pc:docMk/>
            <pc:sldMk cId="1553555543" sldId="654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4B7B1D58-3530-43D4-8E3A-2A25E78B56B9}" dt="2023-08-24T07:27:36.402" v="539" actId="478"/>
          <ac:cxnSpMkLst>
            <pc:docMk/>
            <pc:sldMk cId="1553555543" sldId="654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4B7B1D58-3530-43D4-8E3A-2A25E78B56B9}" dt="2023-08-24T07:53:48.715" v="1155" actId="1076"/>
        <pc:sldMkLst>
          <pc:docMk/>
          <pc:sldMk cId="3133429907" sldId="656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133429907" sldId="656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4B7B1D58-3530-43D4-8E3A-2A25E78B56B9}" dt="2023-08-24T07:53:45.052" v="1154" actId="478"/>
          <ac:spMkLst>
            <pc:docMk/>
            <pc:sldMk cId="3133429907" sldId="656"/>
            <ac:spMk id="7" creationId="{0D1084CB-9C05-800C-7093-B1E9D045B4BE}"/>
          </ac:spMkLst>
        </pc:spChg>
        <pc:grpChg chg="del mod">
          <ac:chgData name="Stewart Gale" userId="3647ddd2-6040-41ae-a96d-232c23482af8" providerId="ADAL" clId="{4B7B1D58-3530-43D4-8E3A-2A25E78B56B9}" dt="2023-08-24T07:52:53.433" v="1143" actId="478"/>
          <ac:grpSpMkLst>
            <pc:docMk/>
            <pc:sldMk cId="3133429907" sldId="656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4B7B1D58-3530-43D4-8E3A-2A25E78B56B9}" dt="2023-08-24T07:53:48.715" v="1155" actId="1076"/>
          <ac:picMkLst>
            <pc:docMk/>
            <pc:sldMk cId="3133429907" sldId="656"/>
            <ac:picMk id="2" creationId="{00000000-0000-0000-0000-000000000000}"/>
          </ac:picMkLst>
        </pc:picChg>
        <pc:picChg chg="del mod">
          <ac:chgData name="Stewart Gale" userId="3647ddd2-6040-41ae-a96d-232c23482af8" providerId="ADAL" clId="{4B7B1D58-3530-43D4-8E3A-2A25E78B56B9}" dt="2023-08-24T07:53:01.089" v="1145" actId="478"/>
          <ac:picMkLst>
            <pc:docMk/>
            <pc:sldMk cId="3133429907" sldId="656"/>
            <ac:picMk id="6" creationId="{00000000-0000-0000-0000-000000000000}"/>
          </ac:picMkLst>
        </pc:pic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3133429907" sldId="656"/>
            <ac:cxnSpMk id="5" creationId="{00000000-0000-0000-0000-000000000000}"/>
          </ac:cxnSpMkLst>
        </pc:cxnChg>
      </pc:sldChg>
      <pc:sldChg chg="delSp modSp mod">
        <pc:chgData name="Stewart Gale" userId="3647ddd2-6040-41ae-a96d-232c23482af8" providerId="ADAL" clId="{4B7B1D58-3530-43D4-8E3A-2A25E78B56B9}" dt="2023-08-24T07:00:53.175" v="11" actId="255"/>
        <pc:sldMkLst>
          <pc:docMk/>
          <pc:sldMk cId="2713193960" sldId="657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2713193960" sldId="657"/>
            <ac:spMk id="3" creationId="{1DCD659B-9B0F-4736-B272-47379BEFFD3A}"/>
          </ac:spMkLst>
        </pc:spChg>
        <pc:spChg chg="mod">
          <ac:chgData name="Stewart Gale" userId="3647ddd2-6040-41ae-a96d-232c23482af8" providerId="ADAL" clId="{4B7B1D58-3530-43D4-8E3A-2A25E78B56B9}" dt="2023-08-24T07:00:53.175" v="11" actId="255"/>
          <ac:spMkLst>
            <pc:docMk/>
            <pc:sldMk cId="2713193960" sldId="657"/>
            <ac:spMk id="5" creationId="{00000000-0000-0000-0000-000000000000}"/>
          </ac:spMkLst>
        </pc:spChg>
        <pc:grpChg chg="del mod">
          <ac:chgData name="Stewart Gale" userId="3647ddd2-6040-41ae-a96d-232c23482af8" providerId="ADAL" clId="{4B7B1D58-3530-43D4-8E3A-2A25E78B56B9}" dt="2023-08-24T07:00:27.186" v="1" actId="478"/>
          <ac:grpSpMkLst>
            <pc:docMk/>
            <pc:sldMk cId="2713193960" sldId="65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2713193960" sldId="657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4B7B1D58-3530-43D4-8E3A-2A25E78B56B9}" dt="2023-08-24T07:17:34.247" v="320" actId="1076"/>
        <pc:sldMkLst>
          <pc:docMk/>
          <pc:sldMk cId="773025478" sldId="661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773025478" sldId="661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17:34.247" v="320" actId="1076"/>
          <ac:spMkLst>
            <pc:docMk/>
            <pc:sldMk cId="773025478" sldId="661"/>
            <ac:spMk id="5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9:42.530" v="208" actId="1037"/>
          <ac:spMkLst>
            <pc:docMk/>
            <pc:sldMk cId="773025478" sldId="661"/>
            <ac:spMk id="6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9:42.530" v="208" actId="1037"/>
          <ac:spMkLst>
            <pc:docMk/>
            <pc:sldMk cId="773025478" sldId="661"/>
            <ac:spMk id="8" creationId="{42D9D94B-5B31-4CED-B78D-298815627F6E}"/>
          </ac:spMkLst>
        </pc:spChg>
        <pc:spChg chg="mod">
          <ac:chgData name="Stewart Gale" userId="3647ddd2-6040-41ae-a96d-232c23482af8" providerId="ADAL" clId="{4B7B1D58-3530-43D4-8E3A-2A25E78B56B9}" dt="2023-08-24T07:09:42.530" v="208" actId="1037"/>
          <ac:spMkLst>
            <pc:docMk/>
            <pc:sldMk cId="773025478" sldId="661"/>
            <ac:spMk id="10" creationId="{C3650504-2E51-42F5-B6FB-98FA81617993}"/>
          </ac:spMkLst>
        </pc:spChg>
        <pc:spChg chg="mod">
          <ac:chgData name="Stewart Gale" userId="3647ddd2-6040-41ae-a96d-232c23482af8" providerId="ADAL" clId="{4B7B1D58-3530-43D4-8E3A-2A25E78B56B9}" dt="2023-08-24T07:09:16.660" v="205" actId="1076"/>
          <ac:spMkLst>
            <pc:docMk/>
            <pc:sldMk cId="773025478" sldId="661"/>
            <ac:spMk id="12" creationId="{06C3E2A3-C03B-40CE-9203-E09DE66495C0}"/>
          </ac:spMkLst>
        </pc:spChg>
        <pc:spChg chg="mod">
          <ac:chgData name="Stewart Gale" userId="3647ddd2-6040-41ae-a96d-232c23482af8" providerId="ADAL" clId="{4B7B1D58-3530-43D4-8E3A-2A25E78B56B9}" dt="2023-08-24T07:09:16.660" v="205" actId="1076"/>
          <ac:spMkLst>
            <pc:docMk/>
            <pc:sldMk cId="773025478" sldId="661"/>
            <ac:spMk id="16" creationId="{C4825A92-EB73-4DE2-8360-F45773BE0375}"/>
          </ac:spMkLst>
        </pc:spChg>
        <pc:spChg chg="mod">
          <ac:chgData name="Stewart Gale" userId="3647ddd2-6040-41ae-a96d-232c23482af8" providerId="ADAL" clId="{4B7B1D58-3530-43D4-8E3A-2A25E78B56B9}" dt="2023-08-24T07:09:16.660" v="205" actId="1076"/>
          <ac:spMkLst>
            <pc:docMk/>
            <pc:sldMk cId="773025478" sldId="661"/>
            <ac:spMk id="18" creationId="{3A521982-70B8-42F7-AF88-109108DFE6F3}"/>
          </ac:spMkLst>
        </pc:spChg>
        <pc:grpChg chg="del mod">
          <ac:chgData name="Stewart Gale" userId="3647ddd2-6040-41ae-a96d-232c23482af8" providerId="ADAL" clId="{4B7B1D58-3530-43D4-8E3A-2A25E78B56B9}" dt="2023-08-24T07:08:00.798" v="170" actId="478"/>
          <ac:grpSpMkLst>
            <pc:docMk/>
            <pc:sldMk cId="773025478" sldId="66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773025478" sldId="66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B7B1D58-3530-43D4-8E3A-2A25E78B56B9}" dt="2023-08-24T07:10:20.609" v="210" actId="1582"/>
          <ac:cxnSpMkLst>
            <pc:docMk/>
            <pc:sldMk cId="773025478" sldId="661"/>
            <ac:cxnSpMk id="14" creationId="{A9305AF9-EE02-4E2A-AD50-DD6DFFA62F77}"/>
          </ac:cxnSpMkLst>
        </pc:cxnChg>
      </pc:sldChg>
      <pc:sldChg chg="addSp delSp modSp mod modAnim">
        <pc:chgData name="Stewart Gale" userId="3647ddd2-6040-41ae-a96d-232c23482af8" providerId="ADAL" clId="{4B7B1D58-3530-43D4-8E3A-2A25E78B56B9}" dt="2023-08-24T07:55:41.979" v="1209" actId="1076"/>
        <pc:sldMkLst>
          <pc:docMk/>
          <pc:sldMk cId="569954395" sldId="662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569954395" sldId="662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55:41.979" v="1209" actId="1076"/>
          <ac:spMkLst>
            <pc:docMk/>
            <pc:sldMk cId="569954395" sldId="662"/>
            <ac:spMk id="5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49:33.472" v="1094" actId="1076"/>
          <ac:spMkLst>
            <pc:docMk/>
            <pc:sldMk cId="569954395" sldId="662"/>
            <ac:spMk id="8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55:41.979" v="1209" actId="1076"/>
          <ac:spMkLst>
            <pc:docMk/>
            <pc:sldMk cId="569954395" sldId="662"/>
            <ac:spMk id="9" creationId="{13B8C88D-DE19-45BB-C593-DB33C01B6218}"/>
          </ac:spMkLst>
        </pc:spChg>
        <pc:spChg chg="mod">
          <ac:chgData name="Stewart Gale" userId="3647ddd2-6040-41ae-a96d-232c23482af8" providerId="ADAL" clId="{4B7B1D58-3530-43D4-8E3A-2A25E78B56B9}" dt="2023-08-24T07:55:41.979" v="1209" actId="1076"/>
          <ac:spMkLst>
            <pc:docMk/>
            <pc:sldMk cId="569954395" sldId="662"/>
            <ac:spMk id="12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52:48.688" v="1141" actId="20577"/>
          <ac:spMkLst>
            <pc:docMk/>
            <pc:sldMk cId="569954395" sldId="662"/>
            <ac:spMk id="14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51:14.218" v="1121" actId="1076"/>
          <ac:spMkLst>
            <pc:docMk/>
            <pc:sldMk cId="569954395" sldId="662"/>
            <ac:spMk id="19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52:17.015" v="1135" actId="1076"/>
          <ac:spMkLst>
            <pc:docMk/>
            <pc:sldMk cId="569954395" sldId="662"/>
            <ac:spMk id="20" creationId="{00000000-0000-0000-0000-000000000000}"/>
          </ac:spMkLst>
        </pc:spChg>
        <pc:grpChg chg="del mod">
          <ac:chgData name="Stewart Gale" userId="3647ddd2-6040-41ae-a96d-232c23482af8" providerId="ADAL" clId="{4B7B1D58-3530-43D4-8E3A-2A25E78B56B9}" dt="2023-08-24T07:48:30.465" v="1078" actId="478"/>
          <ac:grpSpMkLst>
            <pc:docMk/>
            <pc:sldMk cId="569954395" sldId="66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569954395" sldId="66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B7B1D58-3530-43D4-8E3A-2A25E78B56B9}" dt="2023-08-24T07:51:25.620" v="1126" actId="1076"/>
          <ac:cxnSpMkLst>
            <pc:docMk/>
            <pc:sldMk cId="569954395" sldId="662"/>
            <ac:cxnSpMk id="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B7B1D58-3530-43D4-8E3A-2A25E78B56B9}" dt="2023-08-24T07:07:56.401" v="169" actId="20577"/>
        <pc:sldMkLst>
          <pc:docMk/>
          <pc:sldMk cId="1362136343" sldId="663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1362136343" sldId="663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7:49.302" v="166" actId="1076"/>
          <ac:spMkLst>
            <pc:docMk/>
            <pc:sldMk cId="1362136343" sldId="663"/>
            <ac:spMk id="6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07:49.302" v="166" actId="1076"/>
          <ac:spMkLst>
            <pc:docMk/>
            <pc:sldMk cId="1362136343" sldId="663"/>
            <ac:spMk id="7" creationId="{511EBF72-150A-A21B-C226-EE4FB1B511C5}"/>
          </ac:spMkLst>
        </pc:spChg>
        <pc:spChg chg="mod">
          <ac:chgData name="Stewart Gale" userId="3647ddd2-6040-41ae-a96d-232c23482af8" providerId="ADAL" clId="{4B7B1D58-3530-43D4-8E3A-2A25E78B56B9}" dt="2023-08-24T07:07:56.401" v="169" actId="20577"/>
          <ac:spMkLst>
            <pc:docMk/>
            <pc:sldMk cId="1362136343" sldId="663"/>
            <ac:spMk id="8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07:49.302" v="166" actId="1076"/>
          <ac:spMkLst>
            <pc:docMk/>
            <pc:sldMk cId="1362136343" sldId="663"/>
            <ac:spMk id="10" creationId="{A18B503B-B012-39C2-17CA-3263ED1C62C0}"/>
          </ac:spMkLst>
        </pc:spChg>
        <pc:spChg chg="add del">
          <ac:chgData name="Stewart Gale" userId="3647ddd2-6040-41ae-a96d-232c23482af8" providerId="ADAL" clId="{4B7B1D58-3530-43D4-8E3A-2A25E78B56B9}" dt="2023-08-24T07:07:15.265" v="157" actId="22"/>
          <ac:spMkLst>
            <pc:docMk/>
            <pc:sldMk cId="1362136343" sldId="663"/>
            <ac:spMk id="13" creationId="{F95437DC-8DF5-1D52-88CC-8A076079B1DD}"/>
          </ac:spMkLst>
        </pc:spChg>
        <pc:spChg chg="add mod">
          <ac:chgData name="Stewart Gale" userId="3647ddd2-6040-41ae-a96d-232c23482af8" providerId="ADAL" clId="{4B7B1D58-3530-43D4-8E3A-2A25E78B56B9}" dt="2023-08-24T07:07:49.302" v="166" actId="1076"/>
          <ac:spMkLst>
            <pc:docMk/>
            <pc:sldMk cId="1362136343" sldId="663"/>
            <ac:spMk id="15" creationId="{3AA22AC0-A837-97DD-6F0B-492E8ACD2302}"/>
          </ac:spMkLst>
        </pc:spChg>
        <pc:spChg chg="mod">
          <ac:chgData name="Stewart Gale" userId="3647ddd2-6040-41ae-a96d-232c23482af8" providerId="ADAL" clId="{4B7B1D58-3530-43D4-8E3A-2A25E78B56B9}" dt="2023-08-24T07:05:19.922" v="108" actId="1076"/>
          <ac:spMkLst>
            <pc:docMk/>
            <pc:sldMk cId="1362136343" sldId="663"/>
            <ac:spMk id="18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7:49.302" v="166" actId="1076"/>
          <ac:spMkLst>
            <pc:docMk/>
            <pc:sldMk cId="1362136343" sldId="663"/>
            <ac:spMk id="19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7:49.302" v="166" actId="1076"/>
          <ac:spMkLst>
            <pc:docMk/>
            <pc:sldMk cId="1362136343" sldId="663"/>
            <ac:spMk id="21" creationId="{00000000-0000-0000-0000-000000000000}"/>
          </ac:spMkLst>
        </pc:spChg>
        <pc:grpChg chg="del mod">
          <ac:chgData name="Stewart Gale" userId="3647ddd2-6040-41ae-a96d-232c23482af8" providerId="ADAL" clId="{4B7B1D58-3530-43D4-8E3A-2A25E78B56B9}" dt="2023-08-24T07:05:03.292" v="99" actId="478"/>
          <ac:grpSpMkLst>
            <pc:docMk/>
            <pc:sldMk cId="1362136343" sldId="66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1362136343" sldId="66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B7B1D58-3530-43D4-8E3A-2A25E78B56B9}" dt="2023-08-24T07:06:56.343" v="150" actId="1076"/>
          <ac:cxnSpMkLst>
            <pc:docMk/>
            <pc:sldMk cId="1362136343" sldId="663"/>
            <ac:cxnSpMk id="20" creationId="{00000000-0000-0000-0000-000000000000}"/>
          </ac:cxnSpMkLst>
        </pc:cxnChg>
      </pc:sldChg>
      <pc:sldChg chg="addSp delSp modSp add del mod modAnim">
        <pc:chgData name="Stewart Gale" userId="3647ddd2-6040-41ae-a96d-232c23482af8" providerId="ADAL" clId="{4B7B1D58-3530-43D4-8E3A-2A25E78B56B9}" dt="2023-08-24T07:47:37.947" v="1062" actId="20577"/>
        <pc:sldMkLst>
          <pc:docMk/>
          <pc:sldMk cId="383768141" sldId="665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83768141" sldId="665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47:37.947" v="1062" actId="20577"/>
          <ac:spMkLst>
            <pc:docMk/>
            <pc:sldMk cId="383768141" sldId="665"/>
            <ac:spMk id="5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46:07.774" v="1020" actId="1076"/>
          <ac:spMkLst>
            <pc:docMk/>
            <pc:sldMk cId="383768141" sldId="665"/>
            <ac:spMk id="6" creationId="{20FD2461-BA3C-B9E0-2DE3-87C87B27ED7D}"/>
          </ac:spMkLst>
        </pc:spChg>
        <pc:spChg chg="mod">
          <ac:chgData name="Stewart Gale" userId="3647ddd2-6040-41ae-a96d-232c23482af8" providerId="ADAL" clId="{4B7B1D58-3530-43D4-8E3A-2A25E78B56B9}" dt="2023-08-24T07:45:36.505" v="1009"/>
          <ac:spMkLst>
            <pc:docMk/>
            <pc:sldMk cId="383768141" sldId="665"/>
            <ac:spMk id="8" creationId="{C2B9B906-98E1-BAE0-C9DA-51F97124C160}"/>
          </ac:spMkLst>
        </pc:spChg>
        <pc:spChg chg="mod">
          <ac:chgData name="Stewart Gale" userId="3647ddd2-6040-41ae-a96d-232c23482af8" providerId="ADAL" clId="{4B7B1D58-3530-43D4-8E3A-2A25E78B56B9}" dt="2023-08-24T07:45:36.505" v="1009"/>
          <ac:spMkLst>
            <pc:docMk/>
            <pc:sldMk cId="383768141" sldId="665"/>
            <ac:spMk id="9" creationId="{4C55F956-C280-2B91-DDB2-4201FDC68D90}"/>
          </ac:spMkLst>
        </pc:spChg>
        <pc:spChg chg="add mod">
          <ac:chgData name="Stewart Gale" userId="3647ddd2-6040-41ae-a96d-232c23482af8" providerId="ADAL" clId="{4B7B1D58-3530-43D4-8E3A-2A25E78B56B9}" dt="2023-08-24T07:46:47.630" v="1032" actId="1037"/>
          <ac:spMkLst>
            <pc:docMk/>
            <pc:sldMk cId="383768141" sldId="665"/>
            <ac:spMk id="11" creationId="{58BB0AD6-6FA4-EAA1-5B31-71AA62035335}"/>
          </ac:spMkLst>
        </pc:spChg>
        <pc:grpChg chg="del mod">
          <ac:chgData name="Stewart Gale" userId="3647ddd2-6040-41ae-a96d-232c23482af8" providerId="ADAL" clId="{4B7B1D58-3530-43D4-8E3A-2A25E78B56B9}" dt="2023-08-24T07:43:16.822" v="857" actId="478"/>
          <ac:grpSpMkLst>
            <pc:docMk/>
            <pc:sldMk cId="383768141" sldId="665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4B7B1D58-3530-43D4-8E3A-2A25E78B56B9}" dt="2023-08-24T07:45:44.120" v="1012"/>
          <ac:grpSpMkLst>
            <pc:docMk/>
            <pc:sldMk cId="383768141" sldId="665"/>
            <ac:grpSpMk id="7" creationId="{52D71B3E-F7BB-470E-CC95-2220CFB929BC}"/>
          </ac:grpSpMkLst>
        </pc:grpChg>
        <pc:picChg chg="add mod modCrop">
          <ac:chgData name="Stewart Gale" userId="3647ddd2-6040-41ae-a96d-232c23482af8" providerId="ADAL" clId="{4B7B1D58-3530-43D4-8E3A-2A25E78B56B9}" dt="2023-08-24T07:46:47.630" v="1032" actId="1037"/>
          <ac:picMkLst>
            <pc:docMk/>
            <pc:sldMk cId="383768141" sldId="665"/>
            <ac:picMk id="10" creationId="{6FD837F0-4F19-A505-C4BA-F95A28D894A5}"/>
          </ac:picMkLst>
        </pc:pic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383768141" sldId="665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4B7B1D58-3530-43D4-8E3A-2A25E78B56B9}" dt="2023-08-24T07:46:47.630" v="1032" actId="1037"/>
          <ac:cxnSpMkLst>
            <pc:docMk/>
            <pc:sldMk cId="383768141" sldId="665"/>
            <ac:cxnSpMk id="12" creationId="{694DE870-AFB8-489A-AD3D-229E9CBBC4D7}"/>
          </ac:cxnSpMkLst>
        </pc:cxnChg>
      </pc:sldChg>
      <pc:sldChg chg="modSp del">
        <pc:chgData name="Stewart Gale" userId="3647ddd2-6040-41ae-a96d-232c23482af8" providerId="ADAL" clId="{4B7B1D58-3530-43D4-8E3A-2A25E78B56B9}" dt="2023-08-24T08:08:59.939" v="1453" actId="47"/>
        <pc:sldMkLst>
          <pc:docMk/>
          <pc:sldMk cId="744828208" sldId="668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744828208" sldId="668"/>
            <ac:spMk id="4" creationId="{00000000-0000-0000-0000-000000000000}"/>
          </ac:spMkLst>
        </pc:spChg>
        <pc:grpChg chg="mod">
          <ac:chgData name="Stewart Gale" userId="3647ddd2-6040-41ae-a96d-232c23482af8" providerId="ADAL" clId="{4B7B1D58-3530-43D4-8E3A-2A25E78B56B9}" dt="2023-08-24T07:00:06.382" v="0"/>
          <ac:grpSpMkLst>
            <pc:docMk/>
            <pc:sldMk cId="744828208" sldId="668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4B7B1D58-3530-43D4-8E3A-2A25E78B56B9}" dt="2023-08-24T07:00:06.382" v="0"/>
          <ac:picMkLst>
            <pc:docMk/>
            <pc:sldMk cId="744828208" sldId="668"/>
            <ac:picMk id="2" creationId="{00000000-0000-0000-0000-000000000000}"/>
          </ac:picMkLst>
        </pc:picChg>
        <pc:picChg chg="mod">
          <ac:chgData name="Stewart Gale" userId="3647ddd2-6040-41ae-a96d-232c23482af8" providerId="ADAL" clId="{4B7B1D58-3530-43D4-8E3A-2A25E78B56B9}" dt="2023-08-24T07:00:06.382" v="0"/>
          <ac:picMkLst>
            <pc:docMk/>
            <pc:sldMk cId="744828208" sldId="668"/>
            <ac:picMk id="7" creationId="{00000000-0000-0000-0000-000000000000}"/>
          </ac:picMkLst>
        </pc:pic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744828208" sldId="668"/>
            <ac:cxnSpMk id="5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B7B1D58-3530-43D4-8E3A-2A25E78B56B9}" dt="2023-08-24T07:04:52.792" v="98"/>
        <pc:sldMkLst>
          <pc:docMk/>
          <pc:sldMk cId="1597768379" sldId="669"/>
        </pc:sldMkLst>
        <pc:spChg chg="del mod topLvl">
          <ac:chgData name="Stewart Gale" userId="3647ddd2-6040-41ae-a96d-232c23482af8" providerId="ADAL" clId="{4B7B1D58-3530-43D4-8E3A-2A25E78B56B9}" dt="2023-08-24T07:02:55.760" v="53" actId="478"/>
          <ac:spMkLst>
            <pc:docMk/>
            <pc:sldMk cId="1597768379" sldId="669"/>
            <ac:spMk id="3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03:35.389" v="67" actId="1076"/>
          <ac:spMkLst>
            <pc:docMk/>
            <pc:sldMk cId="1597768379" sldId="669"/>
            <ac:spMk id="5" creationId="{9FAEF468-350F-EDB1-BC0A-8AEA32C844BE}"/>
          </ac:spMkLst>
        </pc:spChg>
        <pc:spChg chg="mod">
          <ac:chgData name="Stewart Gale" userId="3647ddd2-6040-41ae-a96d-232c23482af8" providerId="ADAL" clId="{4B7B1D58-3530-43D4-8E3A-2A25E78B56B9}" dt="2023-08-24T07:04:37.900" v="95" actId="1076"/>
          <ac:spMkLst>
            <pc:docMk/>
            <pc:sldMk cId="1597768379" sldId="669"/>
            <ac:spMk id="7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4:37.900" v="95" actId="1076"/>
          <ac:spMkLst>
            <pc:docMk/>
            <pc:sldMk cId="1597768379" sldId="669"/>
            <ac:spMk id="10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4:37.900" v="95" actId="1076"/>
          <ac:spMkLst>
            <pc:docMk/>
            <pc:sldMk cId="1597768379" sldId="669"/>
            <ac:spMk id="12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4:37.900" v="95" actId="1076"/>
          <ac:spMkLst>
            <pc:docMk/>
            <pc:sldMk cId="1597768379" sldId="669"/>
            <ac:spMk id="14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4:37.900" v="95" actId="1076"/>
          <ac:spMkLst>
            <pc:docMk/>
            <pc:sldMk cId="1597768379" sldId="669"/>
            <ac:spMk id="15" creationId="{00000000-0000-0000-0000-000000000000}"/>
          </ac:spMkLst>
        </pc:spChg>
        <pc:spChg chg="del mod">
          <ac:chgData name="Stewart Gale" userId="3647ddd2-6040-41ae-a96d-232c23482af8" providerId="ADAL" clId="{4B7B1D58-3530-43D4-8E3A-2A25E78B56B9}" dt="2023-08-24T07:03:21.640" v="57" actId="478"/>
          <ac:spMkLst>
            <pc:docMk/>
            <pc:sldMk cId="1597768379" sldId="669"/>
            <ac:spMk id="20" creationId="{00000000-0000-0000-0000-000000000000}"/>
          </ac:spMkLst>
        </pc:spChg>
        <pc:grpChg chg="del mod">
          <ac:chgData name="Stewart Gale" userId="3647ddd2-6040-41ae-a96d-232c23482af8" providerId="ADAL" clId="{4B7B1D58-3530-43D4-8E3A-2A25E78B56B9}" dt="2023-08-24T07:02:52.960" v="52" actId="478"/>
          <ac:grpSpMkLst>
            <pc:docMk/>
            <pc:sldMk cId="1597768379" sldId="669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4B7B1D58-3530-43D4-8E3A-2A25E78B56B9}" dt="2023-08-24T07:02:52.960" v="52" actId="478"/>
          <ac:cxnSpMkLst>
            <pc:docMk/>
            <pc:sldMk cId="1597768379" sldId="66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B7B1D58-3530-43D4-8E3A-2A25E78B56B9}" dt="2023-08-24T07:04:37.900" v="95" actId="1076"/>
          <ac:cxnSpMkLst>
            <pc:docMk/>
            <pc:sldMk cId="1597768379" sldId="669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4B7B1D58-3530-43D4-8E3A-2A25E78B56B9}" dt="2023-08-24T07:04:37.900" v="95" actId="1076"/>
          <ac:cxnSpMkLst>
            <pc:docMk/>
            <pc:sldMk cId="1597768379" sldId="669"/>
            <ac:cxnSpMk id="11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4B7B1D58-3530-43D4-8E3A-2A25E78B56B9}" dt="2023-08-24T08:10:20.457" v="1454"/>
        <pc:sldMkLst>
          <pc:docMk/>
          <pc:sldMk cId="3181838297" sldId="672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181838297" sldId="672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23:28.957" v="440" actId="164"/>
          <ac:spMkLst>
            <pc:docMk/>
            <pc:sldMk cId="3181838297" sldId="672"/>
            <ac:spMk id="5" creationId="{00000000-0000-0000-0000-000000000000}"/>
          </ac:spMkLst>
        </pc:spChg>
        <pc:spChg chg="add mod">
          <ac:chgData name="Stewart Gale" userId="3647ddd2-6040-41ae-a96d-232c23482af8" providerId="ADAL" clId="{4B7B1D58-3530-43D4-8E3A-2A25E78B56B9}" dt="2023-08-24T07:23:23.223" v="439" actId="1076"/>
          <ac:spMkLst>
            <pc:docMk/>
            <pc:sldMk cId="3181838297" sldId="672"/>
            <ac:spMk id="6" creationId="{FF8236BC-49A1-9918-4740-D4E335135605}"/>
          </ac:spMkLst>
        </pc:spChg>
        <pc:spChg chg="add del mod">
          <ac:chgData name="Stewart Gale" userId="3647ddd2-6040-41ae-a96d-232c23482af8" providerId="ADAL" clId="{4B7B1D58-3530-43D4-8E3A-2A25E78B56B9}" dt="2023-08-24T07:23:55.318" v="447" actId="478"/>
          <ac:spMkLst>
            <pc:docMk/>
            <pc:sldMk cId="3181838297" sldId="672"/>
            <ac:spMk id="8" creationId="{F8A764D5-1D8C-F122-5E2A-2821E8C6F357}"/>
          </ac:spMkLst>
        </pc:spChg>
        <pc:spChg chg="add del mod">
          <ac:chgData name="Stewart Gale" userId="3647ddd2-6040-41ae-a96d-232c23482af8" providerId="ADAL" clId="{4B7B1D58-3530-43D4-8E3A-2A25E78B56B9}" dt="2023-08-24T07:24:03.325" v="450" actId="478"/>
          <ac:spMkLst>
            <pc:docMk/>
            <pc:sldMk cId="3181838297" sldId="672"/>
            <ac:spMk id="10" creationId="{992288EE-FE3B-6687-9C2F-706161914A33}"/>
          </ac:spMkLst>
        </pc:spChg>
        <pc:spChg chg="add del mod">
          <ac:chgData name="Stewart Gale" userId="3647ddd2-6040-41ae-a96d-232c23482af8" providerId="ADAL" clId="{4B7B1D58-3530-43D4-8E3A-2A25E78B56B9}" dt="2023-08-24T07:24:04.129" v="452" actId="478"/>
          <ac:spMkLst>
            <pc:docMk/>
            <pc:sldMk cId="3181838297" sldId="672"/>
            <ac:spMk id="11" creationId="{35C2EF26-99D9-467B-CF5A-57D80BA8DE19}"/>
          </ac:spMkLst>
        </pc:spChg>
        <pc:spChg chg="mod">
          <ac:chgData name="Stewart Gale" userId="3647ddd2-6040-41ae-a96d-232c23482af8" providerId="ADAL" clId="{4B7B1D58-3530-43D4-8E3A-2A25E78B56B9}" dt="2023-08-24T07:24:13.325" v="456" actId="14100"/>
          <ac:spMkLst>
            <pc:docMk/>
            <pc:sldMk cId="3181838297" sldId="672"/>
            <ac:spMk id="14" creationId="{01399C76-5600-488C-A411-4A2D165F00DA}"/>
          </ac:spMkLst>
        </pc:spChg>
        <pc:spChg chg="add mod">
          <ac:chgData name="Stewart Gale" userId="3647ddd2-6040-41ae-a96d-232c23482af8" providerId="ADAL" clId="{4B7B1D58-3530-43D4-8E3A-2A25E78B56B9}" dt="2023-08-24T07:25:23.017" v="484" actId="1035"/>
          <ac:spMkLst>
            <pc:docMk/>
            <pc:sldMk cId="3181838297" sldId="672"/>
            <ac:spMk id="15" creationId="{49B0AA68-B7D0-7CCB-53F2-7850D4BE7FFD}"/>
          </ac:spMkLst>
        </pc:spChg>
        <pc:spChg chg="add mod">
          <ac:chgData name="Stewart Gale" userId="3647ddd2-6040-41ae-a96d-232c23482af8" providerId="ADAL" clId="{4B7B1D58-3530-43D4-8E3A-2A25E78B56B9}" dt="2023-08-24T07:25:23.017" v="484" actId="1035"/>
          <ac:spMkLst>
            <pc:docMk/>
            <pc:sldMk cId="3181838297" sldId="672"/>
            <ac:spMk id="19" creationId="{B7301E4B-8A89-6976-3DFD-2170710CB970}"/>
          </ac:spMkLst>
        </pc:spChg>
        <pc:spChg chg="add mod">
          <ac:chgData name="Stewart Gale" userId="3647ddd2-6040-41ae-a96d-232c23482af8" providerId="ADAL" clId="{4B7B1D58-3530-43D4-8E3A-2A25E78B56B9}" dt="2023-08-24T07:25:23.017" v="484" actId="1035"/>
          <ac:spMkLst>
            <pc:docMk/>
            <pc:sldMk cId="3181838297" sldId="672"/>
            <ac:spMk id="22" creationId="{ADFB9238-5530-74EA-91E7-8DBFCA09C7A6}"/>
          </ac:spMkLst>
        </pc:spChg>
        <pc:spChg chg="add mod">
          <ac:chgData name="Stewart Gale" userId="3647ddd2-6040-41ae-a96d-232c23482af8" providerId="ADAL" clId="{4B7B1D58-3530-43D4-8E3A-2A25E78B56B9}" dt="2023-08-24T07:25:23.017" v="484" actId="1035"/>
          <ac:spMkLst>
            <pc:docMk/>
            <pc:sldMk cId="3181838297" sldId="672"/>
            <ac:spMk id="23" creationId="{A724FE44-FF15-AA55-7988-5786A5DE6ED5}"/>
          </ac:spMkLst>
        </pc:spChg>
        <pc:spChg chg="add mod">
          <ac:chgData name="Stewart Gale" userId="3647ddd2-6040-41ae-a96d-232c23482af8" providerId="ADAL" clId="{4B7B1D58-3530-43D4-8E3A-2A25E78B56B9}" dt="2023-08-24T07:25:23.017" v="484" actId="1035"/>
          <ac:spMkLst>
            <pc:docMk/>
            <pc:sldMk cId="3181838297" sldId="672"/>
            <ac:spMk id="24" creationId="{83C77A32-8FB5-F5DF-7B02-89EB493E8865}"/>
          </ac:spMkLst>
        </pc:spChg>
        <pc:spChg chg="del mod">
          <ac:chgData name="Stewart Gale" userId="3647ddd2-6040-41ae-a96d-232c23482af8" providerId="ADAL" clId="{4B7B1D58-3530-43D4-8E3A-2A25E78B56B9}" dt="2023-08-24T07:23:00.588" v="436" actId="478"/>
          <ac:spMkLst>
            <pc:docMk/>
            <pc:sldMk cId="3181838297" sldId="672"/>
            <ac:spMk id="26" creationId="{B3B76567-D942-40D7-A12C-A79E6696CD35}"/>
          </ac:spMkLst>
        </pc:spChg>
        <pc:spChg chg="del mod">
          <ac:chgData name="Stewart Gale" userId="3647ddd2-6040-41ae-a96d-232c23482af8" providerId="ADAL" clId="{4B7B1D58-3530-43D4-8E3A-2A25E78B56B9}" dt="2023-08-24T07:23:00.588" v="436" actId="478"/>
          <ac:spMkLst>
            <pc:docMk/>
            <pc:sldMk cId="3181838297" sldId="672"/>
            <ac:spMk id="53" creationId="{00000000-0000-0000-0000-000000000000}"/>
          </ac:spMkLst>
        </pc:spChg>
        <pc:grpChg chg="del mod">
          <ac:chgData name="Stewart Gale" userId="3647ddd2-6040-41ae-a96d-232c23482af8" providerId="ADAL" clId="{4B7B1D58-3530-43D4-8E3A-2A25E78B56B9}" dt="2023-08-24T07:22:31.769" v="433" actId="478"/>
          <ac:grpSpMkLst>
            <pc:docMk/>
            <pc:sldMk cId="3181838297" sldId="672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4B7B1D58-3530-43D4-8E3A-2A25E78B56B9}" dt="2023-08-24T07:25:23.017" v="484" actId="1035"/>
          <ac:grpSpMkLst>
            <pc:docMk/>
            <pc:sldMk cId="3181838297" sldId="672"/>
            <ac:grpSpMk id="7" creationId="{15D0AE41-C82A-B2E9-52FD-FD248E91A019}"/>
          </ac:grpSpMkLst>
        </pc:grpChg>
        <pc:graphicFrameChg chg="del mod">
          <ac:chgData name="Stewart Gale" userId="3647ddd2-6040-41ae-a96d-232c23482af8" providerId="ADAL" clId="{4B7B1D58-3530-43D4-8E3A-2A25E78B56B9}" dt="2023-08-24T07:22:46.139" v="434" actId="478"/>
          <ac:graphicFrameMkLst>
            <pc:docMk/>
            <pc:sldMk cId="3181838297" sldId="672"/>
            <ac:graphicFrameMk id="16" creationId="{E1D5C23E-1DAA-4639-95E3-5047B1C22340}"/>
          </ac:graphicFrameMkLst>
        </pc:graphicFrame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3181838297" sldId="672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4B7B1D58-3530-43D4-8E3A-2A25E78B56B9}" dt="2023-08-24T07:25:23.017" v="484" actId="1035"/>
          <ac:cxnSpMkLst>
            <pc:docMk/>
            <pc:sldMk cId="3181838297" sldId="672"/>
            <ac:cxnSpMk id="9" creationId="{CC1E68F8-C8D6-D340-81C3-0BD0410704A3}"/>
          </ac:cxnSpMkLst>
        </pc:cxnChg>
        <pc:cxnChg chg="add mod">
          <ac:chgData name="Stewart Gale" userId="3647ddd2-6040-41ae-a96d-232c23482af8" providerId="ADAL" clId="{4B7B1D58-3530-43D4-8E3A-2A25E78B56B9}" dt="2023-08-24T07:25:23.017" v="484" actId="1035"/>
          <ac:cxnSpMkLst>
            <pc:docMk/>
            <pc:sldMk cId="3181838297" sldId="672"/>
            <ac:cxnSpMk id="12" creationId="{5BCCE74C-3556-55F1-A5B7-AB82B65B0A7E}"/>
          </ac:cxnSpMkLst>
        </pc:cxnChg>
        <pc:cxnChg chg="add mod">
          <ac:chgData name="Stewart Gale" userId="3647ddd2-6040-41ae-a96d-232c23482af8" providerId="ADAL" clId="{4B7B1D58-3530-43D4-8E3A-2A25E78B56B9}" dt="2023-08-24T07:25:23.017" v="484" actId="1035"/>
          <ac:cxnSpMkLst>
            <pc:docMk/>
            <pc:sldMk cId="3181838297" sldId="672"/>
            <ac:cxnSpMk id="13" creationId="{6B19140E-B377-AF14-1026-B858B007FDD2}"/>
          </ac:cxnSpMkLst>
        </pc:cxnChg>
        <pc:cxnChg chg="del mod">
          <ac:chgData name="Stewart Gale" userId="3647ddd2-6040-41ae-a96d-232c23482af8" providerId="ADAL" clId="{4B7B1D58-3530-43D4-8E3A-2A25E78B56B9}" dt="2023-08-24T07:22:46.139" v="434" actId="478"/>
          <ac:cxnSpMkLst>
            <pc:docMk/>
            <pc:sldMk cId="3181838297" sldId="672"/>
            <ac:cxnSpMk id="17" creationId="{DFE68603-B67F-4364-A264-BF6198B37BBA}"/>
          </ac:cxnSpMkLst>
        </pc:cxnChg>
        <pc:cxnChg chg="del mod">
          <ac:chgData name="Stewart Gale" userId="3647ddd2-6040-41ae-a96d-232c23482af8" providerId="ADAL" clId="{4B7B1D58-3530-43D4-8E3A-2A25E78B56B9}" dt="2023-08-24T07:22:46.139" v="434" actId="478"/>
          <ac:cxnSpMkLst>
            <pc:docMk/>
            <pc:sldMk cId="3181838297" sldId="672"/>
            <ac:cxnSpMk id="18" creationId="{6039684C-DB4D-47BD-B672-E766A08B1D04}"/>
          </ac:cxnSpMkLst>
        </pc:cxnChg>
        <pc:cxnChg chg="del mod">
          <ac:chgData name="Stewart Gale" userId="3647ddd2-6040-41ae-a96d-232c23482af8" providerId="ADAL" clId="{4B7B1D58-3530-43D4-8E3A-2A25E78B56B9}" dt="2023-08-24T07:22:46.139" v="434" actId="478"/>
          <ac:cxnSpMkLst>
            <pc:docMk/>
            <pc:sldMk cId="3181838297" sldId="672"/>
            <ac:cxnSpMk id="20" creationId="{744A3E32-144C-4762-B820-A5B509501FF8}"/>
          </ac:cxnSpMkLst>
        </pc:cxnChg>
        <pc:cxnChg chg="del mod">
          <ac:chgData name="Stewart Gale" userId="3647ddd2-6040-41ae-a96d-232c23482af8" providerId="ADAL" clId="{4B7B1D58-3530-43D4-8E3A-2A25E78B56B9}" dt="2023-08-24T07:22:46.139" v="434" actId="478"/>
          <ac:cxnSpMkLst>
            <pc:docMk/>
            <pc:sldMk cId="3181838297" sldId="672"/>
            <ac:cxnSpMk id="21" creationId="{D6E489B0-EA29-40A8-9C21-FA1CB4910E50}"/>
          </ac:cxnSpMkLst>
        </pc:cxnChg>
      </pc:sldChg>
      <pc:sldChg chg="modSp del">
        <pc:chgData name="Stewart Gale" userId="3647ddd2-6040-41ae-a96d-232c23482af8" providerId="ADAL" clId="{4B7B1D58-3530-43D4-8E3A-2A25E78B56B9}" dt="2023-08-24T07:25:46.359" v="487" actId="47"/>
        <pc:sldMkLst>
          <pc:docMk/>
          <pc:sldMk cId="1882347206" sldId="673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1882347206" sldId="673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1882347206" sldId="673"/>
            <ac:spMk id="5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1882347206" sldId="673"/>
            <ac:spMk id="25" creationId="{8F125494-B66B-4DC3-AB12-2A967819C6B0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1882347206" sldId="673"/>
            <ac:spMk id="26" creationId="{B3B76567-D942-40D7-A12C-A79E6696CD35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1882347206" sldId="673"/>
            <ac:spMk id="53" creationId="{00000000-0000-0000-0000-000000000000}"/>
          </ac:spMkLst>
        </pc:spChg>
        <pc:grpChg chg="mod">
          <ac:chgData name="Stewart Gale" userId="3647ddd2-6040-41ae-a96d-232c23482af8" providerId="ADAL" clId="{4B7B1D58-3530-43D4-8E3A-2A25E78B56B9}" dt="2023-08-24T07:00:06.382" v="0"/>
          <ac:grpSpMkLst>
            <pc:docMk/>
            <pc:sldMk cId="1882347206" sldId="673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4B7B1D58-3530-43D4-8E3A-2A25E78B56B9}" dt="2023-08-24T07:00:06.382" v="0"/>
          <ac:graphicFrameMkLst>
            <pc:docMk/>
            <pc:sldMk cId="1882347206" sldId="673"/>
            <ac:graphicFrameMk id="15" creationId="{5375CDD5-0C12-4038-A043-818A30DB05AB}"/>
          </ac:graphicFrameMkLst>
        </pc:graphicFrame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1882347206" sldId="67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1882347206" sldId="673"/>
            <ac:cxnSpMk id="19" creationId="{63931BE9-C4F0-4B3B-BC32-5D160398DFD3}"/>
          </ac:cxnSpMkLst>
        </pc:cxn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1882347206" sldId="673"/>
            <ac:cxnSpMk id="22" creationId="{4DDA22D9-08B7-492D-87FD-ACD1F1A41C6E}"/>
          </ac:cxnSpMkLst>
        </pc:cxn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1882347206" sldId="673"/>
            <ac:cxnSpMk id="23" creationId="{EA1A0125-F463-41D0-B558-EBE315FFEAC7}"/>
          </ac:cxnSpMkLst>
        </pc:cxn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1882347206" sldId="673"/>
            <ac:cxnSpMk id="24" creationId="{7849349E-E3C4-4A7E-B2C2-C18D9B1663C3}"/>
          </ac:cxnSpMkLst>
        </pc:cxnChg>
      </pc:sldChg>
      <pc:sldChg chg="modSp del">
        <pc:chgData name="Stewart Gale" userId="3647ddd2-6040-41ae-a96d-232c23482af8" providerId="ADAL" clId="{4B7B1D58-3530-43D4-8E3A-2A25E78B56B9}" dt="2023-08-24T07:43:14.642" v="855" actId="47"/>
        <pc:sldMkLst>
          <pc:docMk/>
          <pc:sldMk cId="843821581" sldId="674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843821581" sldId="674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843821581" sldId="674"/>
            <ac:spMk id="7" creationId="{2AD311E4-4A4E-4BB5-9C37-9143B44C2F6C}"/>
          </ac:spMkLst>
        </pc:spChg>
        <pc:grpChg chg="mod">
          <ac:chgData name="Stewart Gale" userId="3647ddd2-6040-41ae-a96d-232c23482af8" providerId="ADAL" clId="{4B7B1D58-3530-43D4-8E3A-2A25E78B56B9}" dt="2023-08-24T07:00:06.382" v="0"/>
          <ac:grpSpMkLst>
            <pc:docMk/>
            <pc:sldMk cId="843821581" sldId="674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4B7B1D58-3530-43D4-8E3A-2A25E78B56B9}" dt="2023-08-24T07:00:06.382" v="0"/>
          <ac:graphicFrameMkLst>
            <pc:docMk/>
            <pc:sldMk cId="843821581" sldId="674"/>
            <ac:graphicFrameMk id="9" creationId="{718A7DA9-68DF-44FB-9B05-C72B98472908}"/>
          </ac:graphicFrameMkLst>
        </pc:graphicFrame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843821581" sldId="674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843821581" sldId="674"/>
            <ac:cxnSpMk id="10" creationId="{19AA91D0-8825-4FA2-9584-C3C50E20D827}"/>
          </ac:cxnSpMkLst>
        </pc:cxn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843821581" sldId="674"/>
            <ac:cxnSpMk id="11" creationId="{53ED6310-4A0A-423A-A3CC-D692A14E78E8}"/>
          </ac:cxnSpMkLst>
        </pc:cxn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843821581" sldId="674"/>
            <ac:cxnSpMk id="12" creationId="{738C5781-054C-46EF-882D-3E45B60C069B}"/>
          </ac:cxnSpMkLst>
        </pc:cxnChg>
      </pc:sldChg>
      <pc:sldChg chg="modSp add del">
        <pc:chgData name="Stewart Gale" userId="3647ddd2-6040-41ae-a96d-232c23482af8" providerId="ADAL" clId="{4B7B1D58-3530-43D4-8E3A-2A25E78B56B9}" dt="2023-08-24T07:48:21.348" v="1075" actId="47"/>
        <pc:sldMkLst>
          <pc:docMk/>
          <pc:sldMk cId="3659720848" sldId="675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659720848" sldId="675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3659720848" sldId="675"/>
            <ac:spMk id="7" creationId="{2AD311E4-4A4E-4BB5-9C37-9143B44C2F6C}"/>
          </ac:spMkLst>
        </pc:spChg>
        <pc:grpChg chg="mod">
          <ac:chgData name="Stewart Gale" userId="3647ddd2-6040-41ae-a96d-232c23482af8" providerId="ADAL" clId="{4B7B1D58-3530-43D4-8E3A-2A25E78B56B9}" dt="2023-08-24T07:00:06.382" v="0"/>
          <ac:grpSpMkLst>
            <pc:docMk/>
            <pc:sldMk cId="3659720848" sldId="675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4B7B1D58-3530-43D4-8E3A-2A25E78B56B9}" dt="2023-08-24T07:00:06.382" v="0"/>
          <ac:graphicFrameMkLst>
            <pc:docMk/>
            <pc:sldMk cId="3659720848" sldId="675"/>
            <ac:graphicFrameMk id="13" creationId="{7524D63D-EC08-4006-85C2-0FEC57959FD7}"/>
          </ac:graphicFrameMkLst>
        </pc:graphicFrame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3659720848" sldId="67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3659720848" sldId="675"/>
            <ac:cxnSpMk id="14" creationId="{5C4BD51B-5BB1-4E38-86A4-DF5B04452B61}"/>
          </ac:cxnSpMkLst>
        </pc:cxn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3659720848" sldId="675"/>
            <ac:cxnSpMk id="15" creationId="{5877A791-57AA-4ABA-B934-6BBD7E95F601}"/>
          </ac:cxnSpMkLst>
        </pc:cxn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3659720848" sldId="675"/>
            <ac:cxnSpMk id="16" creationId="{580644D7-4FE7-403D-8A9E-C4E3BA44A308}"/>
          </ac:cxnSpMkLst>
        </pc:cxnChg>
      </pc:sldChg>
      <pc:sldChg chg="modSp del">
        <pc:chgData name="Stewart Gale" userId="3647ddd2-6040-41ae-a96d-232c23482af8" providerId="ADAL" clId="{4B7B1D58-3530-43D4-8E3A-2A25E78B56B9}" dt="2023-08-24T07:48:23.569" v="1076" actId="47"/>
        <pc:sldMkLst>
          <pc:docMk/>
          <pc:sldMk cId="2142292731" sldId="676"/>
        </pc:sld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2142292731" sldId="676"/>
            <ac:spMk id="3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k cId="2142292731" sldId="676"/>
            <ac:spMk id="5" creationId="{00000000-0000-0000-0000-000000000000}"/>
          </ac:spMkLst>
        </pc:spChg>
        <pc:grpChg chg="mod">
          <ac:chgData name="Stewart Gale" userId="3647ddd2-6040-41ae-a96d-232c23482af8" providerId="ADAL" clId="{4B7B1D58-3530-43D4-8E3A-2A25E78B56B9}" dt="2023-08-24T07:00:06.382" v="0"/>
          <ac:grpSpMkLst>
            <pc:docMk/>
            <pc:sldMk cId="2142292731" sldId="67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4B7B1D58-3530-43D4-8E3A-2A25E78B56B9}" dt="2023-08-24T07:00:06.382" v="0"/>
          <ac:cxnSpMkLst>
            <pc:docMk/>
            <pc:sldMk cId="2142292731" sldId="676"/>
            <ac:cxnSpMk id="4" creationId="{00000000-0000-0000-0000-000000000000}"/>
          </ac:cxnSpMkLst>
        </pc:cxnChg>
      </pc:sldChg>
      <pc:sldChg chg="addSp delSp modSp new mod modAnim">
        <pc:chgData name="Stewart Gale" userId="3647ddd2-6040-41ae-a96d-232c23482af8" providerId="ADAL" clId="{4B7B1D58-3530-43D4-8E3A-2A25E78B56B9}" dt="2023-08-24T07:02:40.609" v="50" actId="208"/>
        <pc:sldMkLst>
          <pc:docMk/>
          <pc:sldMk cId="2918370492" sldId="677"/>
        </pc:sldMkLst>
        <pc:spChg chg="del mod topLvl">
          <ac:chgData name="Stewart Gale" userId="3647ddd2-6040-41ae-a96d-232c23482af8" providerId="ADAL" clId="{4B7B1D58-3530-43D4-8E3A-2A25E78B56B9}" dt="2023-08-24T07:01:19.653" v="28" actId="478"/>
          <ac:spMkLst>
            <pc:docMk/>
            <pc:sldMk cId="2918370492" sldId="677"/>
            <ac:spMk id="3" creationId="{172CDCC8-5E9D-447E-183A-8734C26958A9}"/>
          </ac:spMkLst>
        </pc:spChg>
        <pc:spChg chg="add mod">
          <ac:chgData name="Stewart Gale" userId="3647ddd2-6040-41ae-a96d-232c23482af8" providerId="ADAL" clId="{4B7B1D58-3530-43D4-8E3A-2A25E78B56B9}" dt="2023-08-24T07:02:00.938" v="37" actId="1076"/>
          <ac:spMkLst>
            <pc:docMk/>
            <pc:sldMk cId="2918370492" sldId="677"/>
            <ac:spMk id="6" creationId="{E5C1D8E7-51E7-EC98-664B-4961757A27F9}"/>
          </ac:spMkLst>
        </pc:spChg>
        <pc:spChg chg="add mod">
          <ac:chgData name="Stewart Gale" userId="3647ddd2-6040-41ae-a96d-232c23482af8" providerId="ADAL" clId="{4B7B1D58-3530-43D4-8E3A-2A25E78B56B9}" dt="2023-08-24T07:02:14.386" v="46" actId="403"/>
          <ac:spMkLst>
            <pc:docMk/>
            <pc:sldMk cId="2918370492" sldId="677"/>
            <ac:spMk id="7" creationId="{F303C067-48C2-DF85-4420-2BBC90E87F09}"/>
          </ac:spMkLst>
        </pc:spChg>
        <pc:spChg chg="add mod">
          <ac:chgData name="Stewart Gale" userId="3647ddd2-6040-41ae-a96d-232c23482af8" providerId="ADAL" clId="{4B7B1D58-3530-43D4-8E3A-2A25E78B56B9}" dt="2023-08-24T07:02:40.609" v="50" actId="208"/>
          <ac:spMkLst>
            <pc:docMk/>
            <pc:sldMk cId="2918370492" sldId="677"/>
            <ac:spMk id="8" creationId="{7D409CA8-A02D-992B-B9C8-9C25066475A6}"/>
          </ac:spMkLst>
        </pc:spChg>
        <pc:spChg chg="add mod">
          <ac:chgData name="Stewart Gale" userId="3647ddd2-6040-41ae-a96d-232c23482af8" providerId="ADAL" clId="{4B7B1D58-3530-43D4-8E3A-2A25E78B56B9}" dt="2023-08-24T07:02:27.920" v="48" actId="1076"/>
          <ac:spMkLst>
            <pc:docMk/>
            <pc:sldMk cId="2918370492" sldId="677"/>
            <ac:spMk id="9" creationId="{668FB845-82DC-CA05-A416-3FF9B844C885}"/>
          </ac:spMkLst>
        </pc:spChg>
        <pc:spChg chg="add mod">
          <ac:chgData name="Stewart Gale" userId="3647ddd2-6040-41ae-a96d-232c23482af8" providerId="ADAL" clId="{4B7B1D58-3530-43D4-8E3A-2A25E78B56B9}" dt="2023-08-24T07:02:27.920" v="48" actId="1076"/>
          <ac:spMkLst>
            <pc:docMk/>
            <pc:sldMk cId="2918370492" sldId="677"/>
            <ac:spMk id="10" creationId="{83BB8BED-87C6-8DC1-8113-A960BB2D205C}"/>
          </ac:spMkLst>
        </pc:spChg>
        <pc:spChg chg="add mod">
          <ac:chgData name="Stewart Gale" userId="3647ddd2-6040-41ae-a96d-232c23482af8" providerId="ADAL" clId="{4B7B1D58-3530-43D4-8E3A-2A25E78B56B9}" dt="2023-08-24T07:02:27.920" v="48" actId="1076"/>
          <ac:spMkLst>
            <pc:docMk/>
            <pc:sldMk cId="2918370492" sldId="677"/>
            <ac:spMk id="11" creationId="{61FD82B9-9EC5-DE98-B3E2-B734C8D73CDB}"/>
          </ac:spMkLst>
        </pc:spChg>
        <pc:spChg chg="add mod">
          <ac:chgData name="Stewart Gale" userId="3647ddd2-6040-41ae-a96d-232c23482af8" providerId="ADAL" clId="{4B7B1D58-3530-43D4-8E3A-2A25E78B56B9}" dt="2023-08-24T07:02:27.920" v="48" actId="1076"/>
          <ac:spMkLst>
            <pc:docMk/>
            <pc:sldMk cId="2918370492" sldId="677"/>
            <ac:spMk id="12" creationId="{1940EA64-F33B-8377-0155-4BA5F4A99BB9}"/>
          </ac:spMkLst>
        </pc:spChg>
        <pc:grpChg chg="add del mod">
          <ac:chgData name="Stewart Gale" userId="3647ddd2-6040-41ae-a96d-232c23482af8" providerId="ADAL" clId="{4B7B1D58-3530-43D4-8E3A-2A25E78B56B9}" dt="2023-08-24T07:01:05.201" v="14" actId="478"/>
          <ac:grpSpMkLst>
            <pc:docMk/>
            <pc:sldMk cId="2918370492" sldId="677"/>
            <ac:grpSpMk id="2" creationId="{EBEF4BBE-9925-3C58-35A5-2ED021BD112F}"/>
          </ac:grpSpMkLst>
        </pc:grpChg>
        <pc:cxnChg chg="del mod topLvl">
          <ac:chgData name="Stewart Gale" userId="3647ddd2-6040-41ae-a96d-232c23482af8" providerId="ADAL" clId="{4B7B1D58-3530-43D4-8E3A-2A25E78B56B9}" dt="2023-08-24T07:01:05.201" v="14" actId="478"/>
          <ac:cxnSpMkLst>
            <pc:docMk/>
            <pc:sldMk cId="2918370492" sldId="677"/>
            <ac:cxnSpMk id="4" creationId="{67EBD10C-09EF-EADC-79E7-00C0E54DE6AA}"/>
          </ac:cxnSpMkLst>
        </pc:cxnChg>
      </pc:sldChg>
      <pc:sldChg chg="addSp delSp modSp new mod ord">
        <pc:chgData name="Stewart Gale" userId="3647ddd2-6040-41ae-a96d-232c23482af8" providerId="ADAL" clId="{4B7B1D58-3530-43D4-8E3A-2A25E78B56B9}" dt="2023-08-24T07:12:34.947" v="252" actId="1076"/>
        <pc:sldMkLst>
          <pc:docMk/>
          <pc:sldMk cId="149724229" sldId="678"/>
        </pc:sldMkLst>
        <pc:spChg chg="del mod topLvl">
          <ac:chgData name="Stewart Gale" userId="3647ddd2-6040-41ae-a96d-232c23482af8" providerId="ADAL" clId="{4B7B1D58-3530-43D4-8E3A-2A25E78B56B9}" dt="2023-08-24T07:11:28.613" v="232" actId="478"/>
          <ac:spMkLst>
            <pc:docMk/>
            <pc:sldMk cId="149724229" sldId="678"/>
            <ac:spMk id="3" creationId="{ECACEA56-17E1-4425-0F06-0BFE0F6FB128}"/>
          </ac:spMkLst>
        </pc:spChg>
        <pc:spChg chg="add del">
          <ac:chgData name="Stewart Gale" userId="3647ddd2-6040-41ae-a96d-232c23482af8" providerId="ADAL" clId="{4B7B1D58-3530-43D4-8E3A-2A25E78B56B9}" dt="2023-08-24T07:11:31.557" v="234" actId="22"/>
          <ac:spMkLst>
            <pc:docMk/>
            <pc:sldMk cId="149724229" sldId="678"/>
            <ac:spMk id="6" creationId="{0CF35384-B322-E9DE-57C1-E010ED390B4E}"/>
          </ac:spMkLst>
        </pc:spChg>
        <pc:spChg chg="add mod">
          <ac:chgData name="Stewart Gale" userId="3647ddd2-6040-41ae-a96d-232c23482af8" providerId="ADAL" clId="{4B7B1D58-3530-43D4-8E3A-2A25E78B56B9}" dt="2023-08-24T07:11:40.875" v="239" actId="1076"/>
          <ac:spMkLst>
            <pc:docMk/>
            <pc:sldMk cId="149724229" sldId="678"/>
            <ac:spMk id="8" creationId="{970A4267-1264-65BC-02D2-A39AAD61614F}"/>
          </ac:spMkLst>
        </pc:spChg>
        <pc:spChg chg="add mod">
          <ac:chgData name="Stewart Gale" userId="3647ddd2-6040-41ae-a96d-232c23482af8" providerId="ADAL" clId="{4B7B1D58-3530-43D4-8E3A-2A25E78B56B9}" dt="2023-08-24T07:12:34.947" v="252" actId="1076"/>
          <ac:spMkLst>
            <pc:docMk/>
            <pc:sldMk cId="149724229" sldId="678"/>
            <ac:spMk id="9" creationId="{802F9196-E62C-2BD0-6907-EAE9C267DD9F}"/>
          </ac:spMkLst>
        </pc:spChg>
        <pc:grpChg chg="add del mod">
          <ac:chgData name="Stewart Gale" userId="3647ddd2-6040-41ae-a96d-232c23482af8" providerId="ADAL" clId="{4B7B1D58-3530-43D4-8E3A-2A25E78B56B9}" dt="2023-08-24T07:11:15.795" v="218" actId="478"/>
          <ac:grpSpMkLst>
            <pc:docMk/>
            <pc:sldMk cId="149724229" sldId="678"/>
            <ac:grpSpMk id="2" creationId="{E41FA201-ED0C-27F5-AF3E-F4182E904456}"/>
          </ac:grpSpMkLst>
        </pc:grpChg>
        <pc:cxnChg chg="del mod topLvl">
          <ac:chgData name="Stewart Gale" userId="3647ddd2-6040-41ae-a96d-232c23482af8" providerId="ADAL" clId="{4B7B1D58-3530-43D4-8E3A-2A25E78B56B9}" dt="2023-08-24T07:11:15.795" v="218" actId="478"/>
          <ac:cxnSpMkLst>
            <pc:docMk/>
            <pc:sldMk cId="149724229" sldId="678"/>
            <ac:cxnSpMk id="4" creationId="{AA941EB3-8595-56BA-34C7-9AC29D08D534}"/>
          </ac:cxnSpMkLst>
        </pc:cxnChg>
      </pc:sldChg>
      <pc:sldChg chg="modSp add mod modAnim">
        <pc:chgData name="Stewart Gale" userId="3647ddd2-6040-41ae-a96d-232c23482af8" providerId="ADAL" clId="{4B7B1D58-3530-43D4-8E3A-2A25E78B56B9}" dt="2023-08-24T08:10:26.983" v="1455"/>
        <pc:sldMkLst>
          <pc:docMk/>
          <pc:sldMk cId="2421853265" sldId="679"/>
        </pc:sldMkLst>
        <pc:spChg chg="mod">
          <ac:chgData name="Stewart Gale" userId="3647ddd2-6040-41ae-a96d-232c23482af8" providerId="ADAL" clId="{4B7B1D58-3530-43D4-8E3A-2A25E78B56B9}" dt="2023-08-24T07:26:09.612" v="492" actId="1076"/>
          <ac:spMkLst>
            <pc:docMk/>
            <pc:sldMk cId="2421853265" sldId="679"/>
            <ac:spMk id="14" creationId="{01399C76-5600-488C-A411-4A2D165F00DA}"/>
          </ac:spMkLst>
        </pc:spChg>
        <pc:spChg chg="mod">
          <ac:chgData name="Stewart Gale" userId="3647ddd2-6040-41ae-a96d-232c23482af8" providerId="ADAL" clId="{4B7B1D58-3530-43D4-8E3A-2A25E78B56B9}" dt="2023-08-24T07:27:15.639" v="518" actId="1076"/>
          <ac:spMkLst>
            <pc:docMk/>
            <pc:sldMk cId="2421853265" sldId="679"/>
            <ac:spMk id="15" creationId="{49B0AA68-B7D0-7CCB-53F2-7850D4BE7FFD}"/>
          </ac:spMkLst>
        </pc:spChg>
        <pc:spChg chg="mod">
          <ac:chgData name="Stewart Gale" userId="3647ddd2-6040-41ae-a96d-232c23482af8" providerId="ADAL" clId="{4B7B1D58-3530-43D4-8E3A-2A25E78B56B9}" dt="2023-08-24T07:27:15.639" v="518" actId="1076"/>
          <ac:spMkLst>
            <pc:docMk/>
            <pc:sldMk cId="2421853265" sldId="679"/>
            <ac:spMk id="19" creationId="{B7301E4B-8A89-6976-3DFD-2170710CB970}"/>
          </ac:spMkLst>
        </pc:spChg>
        <pc:spChg chg="mod">
          <ac:chgData name="Stewart Gale" userId="3647ddd2-6040-41ae-a96d-232c23482af8" providerId="ADAL" clId="{4B7B1D58-3530-43D4-8E3A-2A25E78B56B9}" dt="2023-08-24T07:27:15.639" v="518" actId="1076"/>
          <ac:spMkLst>
            <pc:docMk/>
            <pc:sldMk cId="2421853265" sldId="679"/>
            <ac:spMk id="22" creationId="{ADFB9238-5530-74EA-91E7-8DBFCA09C7A6}"/>
          </ac:spMkLst>
        </pc:spChg>
        <pc:spChg chg="mod">
          <ac:chgData name="Stewart Gale" userId="3647ddd2-6040-41ae-a96d-232c23482af8" providerId="ADAL" clId="{4B7B1D58-3530-43D4-8E3A-2A25E78B56B9}" dt="2023-08-24T07:27:15.639" v="518" actId="1076"/>
          <ac:spMkLst>
            <pc:docMk/>
            <pc:sldMk cId="2421853265" sldId="679"/>
            <ac:spMk id="23" creationId="{A724FE44-FF15-AA55-7988-5786A5DE6ED5}"/>
          </ac:spMkLst>
        </pc:spChg>
        <pc:spChg chg="mod">
          <ac:chgData name="Stewart Gale" userId="3647ddd2-6040-41ae-a96d-232c23482af8" providerId="ADAL" clId="{4B7B1D58-3530-43D4-8E3A-2A25E78B56B9}" dt="2023-08-24T07:27:15.639" v="518" actId="1076"/>
          <ac:spMkLst>
            <pc:docMk/>
            <pc:sldMk cId="2421853265" sldId="679"/>
            <ac:spMk id="24" creationId="{83C77A32-8FB5-F5DF-7B02-89EB493E8865}"/>
          </ac:spMkLst>
        </pc:spChg>
        <pc:grpChg chg="mod">
          <ac:chgData name="Stewart Gale" userId="3647ddd2-6040-41ae-a96d-232c23482af8" providerId="ADAL" clId="{4B7B1D58-3530-43D4-8E3A-2A25E78B56B9}" dt="2023-08-24T07:27:15.639" v="518" actId="1076"/>
          <ac:grpSpMkLst>
            <pc:docMk/>
            <pc:sldMk cId="2421853265" sldId="679"/>
            <ac:grpSpMk id="7" creationId="{15D0AE41-C82A-B2E9-52FD-FD248E91A019}"/>
          </ac:grpSpMkLst>
        </pc:grpChg>
        <pc:cxnChg chg="mod">
          <ac:chgData name="Stewart Gale" userId="3647ddd2-6040-41ae-a96d-232c23482af8" providerId="ADAL" clId="{4B7B1D58-3530-43D4-8E3A-2A25E78B56B9}" dt="2023-08-24T07:27:15.639" v="518" actId="1076"/>
          <ac:cxnSpMkLst>
            <pc:docMk/>
            <pc:sldMk cId="2421853265" sldId="679"/>
            <ac:cxnSpMk id="9" creationId="{CC1E68F8-C8D6-D340-81C3-0BD0410704A3}"/>
          </ac:cxnSpMkLst>
        </pc:cxnChg>
        <pc:cxnChg chg="mod">
          <ac:chgData name="Stewart Gale" userId="3647ddd2-6040-41ae-a96d-232c23482af8" providerId="ADAL" clId="{4B7B1D58-3530-43D4-8E3A-2A25E78B56B9}" dt="2023-08-24T07:27:15.639" v="518" actId="1076"/>
          <ac:cxnSpMkLst>
            <pc:docMk/>
            <pc:sldMk cId="2421853265" sldId="679"/>
            <ac:cxnSpMk id="12" creationId="{5BCCE74C-3556-55F1-A5B7-AB82B65B0A7E}"/>
          </ac:cxnSpMkLst>
        </pc:cxnChg>
        <pc:cxnChg chg="mod">
          <ac:chgData name="Stewart Gale" userId="3647ddd2-6040-41ae-a96d-232c23482af8" providerId="ADAL" clId="{4B7B1D58-3530-43D4-8E3A-2A25E78B56B9}" dt="2023-08-24T07:27:15.639" v="518" actId="1076"/>
          <ac:cxnSpMkLst>
            <pc:docMk/>
            <pc:sldMk cId="2421853265" sldId="679"/>
            <ac:cxnSpMk id="13" creationId="{6B19140E-B377-AF14-1026-B858B007FDD2}"/>
          </ac:cxnSpMkLst>
        </pc:cxnChg>
      </pc:sldChg>
      <pc:sldChg chg="addSp modSp new mod modAnim">
        <pc:chgData name="Stewart Gale" userId="3647ddd2-6040-41ae-a96d-232c23482af8" providerId="ADAL" clId="{4B7B1D58-3530-43D4-8E3A-2A25E78B56B9}" dt="2023-08-24T07:33:27.477" v="658"/>
        <pc:sldMkLst>
          <pc:docMk/>
          <pc:sldMk cId="2307728465" sldId="680"/>
        </pc:sldMkLst>
        <pc:spChg chg="add mod">
          <ac:chgData name="Stewart Gale" userId="3647ddd2-6040-41ae-a96d-232c23482af8" providerId="ADAL" clId="{4B7B1D58-3530-43D4-8E3A-2A25E78B56B9}" dt="2023-08-24T07:29:00.073" v="576" actId="14100"/>
          <ac:spMkLst>
            <pc:docMk/>
            <pc:sldMk cId="2307728465" sldId="680"/>
            <ac:spMk id="2" creationId="{2091AEDE-EC02-3879-D3AD-B9571F20C15F}"/>
          </ac:spMkLst>
        </pc:spChg>
        <pc:spChg chg="add mod">
          <ac:chgData name="Stewart Gale" userId="3647ddd2-6040-41ae-a96d-232c23482af8" providerId="ADAL" clId="{4B7B1D58-3530-43D4-8E3A-2A25E78B56B9}" dt="2023-08-24T07:33:22.454" v="656" actId="1076"/>
          <ac:spMkLst>
            <pc:docMk/>
            <pc:sldMk cId="2307728465" sldId="680"/>
            <ac:spMk id="3" creationId="{C2B98B34-608B-4A74-1C37-FA4F4B761D15}"/>
          </ac:spMkLst>
        </pc:spChg>
        <pc:spChg chg="add mod">
          <ac:chgData name="Stewart Gale" userId="3647ddd2-6040-41ae-a96d-232c23482af8" providerId="ADAL" clId="{4B7B1D58-3530-43D4-8E3A-2A25E78B56B9}" dt="2023-08-24T07:33:22.454" v="656" actId="1076"/>
          <ac:spMkLst>
            <pc:docMk/>
            <pc:sldMk cId="2307728465" sldId="680"/>
            <ac:spMk id="5" creationId="{DED95AA7-21E1-7716-BC3A-D201D28403D2}"/>
          </ac:spMkLst>
        </pc:spChg>
        <pc:spChg chg="add mod">
          <ac:chgData name="Stewart Gale" userId="3647ddd2-6040-41ae-a96d-232c23482af8" providerId="ADAL" clId="{4B7B1D58-3530-43D4-8E3A-2A25E78B56B9}" dt="2023-08-24T07:33:22.454" v="656" actId="1076"/>
          <ac:spMkLst>
            <pc:docMk/>
            <pc:sldMk cId="2307728465" sldId="680"/>
            <ac:spMk id="7" creationId="{C31B2A02-7598-FD1C-5D5E-5D03D041DECD}"/>
          </ac:spMkLst>
        </pc:spChg>
        <pc:spChg chg="add mod">
          <ac:chgData name="Stewart Gale" userId="3647ddd2-6040-41ae-a96d-232c23482af8" providerId="ADAL" clId="{4B7B1D58-3530-43D4-8E3A-2A25E78B56B9}" dt="2023-08-24T07:33:22.454" v="656" actId="1076"/>
          <ac:spMkLst>
            <pc:docMk/>
            <pc:sldMk cId="2307728465" sldId="680"/>
            <ac:spMk id="9" creationId="{4E08D41F-2BE6-C060-1B32-58BDBB138FBC}"/>
          </ac:spMkLst>
        </pc:spChg>
        <pc:spChg chg="add mod">
          <ac:chgData name="Stewart Gale" userId="3647ddd2-6040-41ae-a96d-232c23482af8" providerId="ADAL" clId="{4B7B1D58-3530-43D4-8E3A-2A25E78B56B9}" dt="2023-08-24T07:33:22.454" v="656" actId="1076"/>
          <ac:spMkLst>
            <pc:docMk/>
            <pc:sldMk cId="2307728465" sldId="680"/>
            <ac:spMk id="12" creationId="{67D88514-494A-9588-B557-D2FCB30DEEDC}"/>
          </ac:spMkLst>
        </pc:spChg>
        <pc:graphicFrameChg chg="add mod modGraphic">
          <ac:chgData name="Stewart Gale" userId="3647ddd2-6040-41ae-a96d-232c23482af8" providerId="ADAL" clId="{4B7B1D58-3530-43D4-8E3A-2A25E78B56B9}" dt="2023-08-24T07:33:22.454" v="656" actId="1076"/>
          <ac:graphicFrameMkLst>
            <pc:docMk/>
            <pc:sldMk cId="2307728465" sldId="680"/>
            <ac:graphicFrameMk id="10" creationId="{AD020762-908D-6C1C-A343-4F8710214DFC}"/>
          </ac:graphicFrameMkLst>
        </pc:graphicFrameChg>
      </pc:sldChg>
      <pc:sldChg chg="modSp add mod">
        <pc:chgData name="Stewart Gale" userId="3647ddd2-6040-41ae-a96d-232c23482af8" providerId="ADAL" clId="{4B7B1D58-3530-43D4-8E3A-2A25E78B56B9}" dt="2023-08-24T07:48:17.354" v="1074" actId="1036"/>
        <pc:sldMkLst>
          <pc:docMk/>
          <pc:sldMk cId="2117659776" sldId="681"/>
        </pc:sldMkLst>
        <pc:spChg chg="mod">
          <ac:chgData name="Stewart Gale" userId="3647ddd2-6040-41ae-a96d-232c23482af8" providerId="ADAL" clId="{4B7B1D58-3530-43D4-8E3A-2A25E78B56B9}" dt="2023-08-24T07:47:29.957" v="1059" actId="20577"/>
          <ac:spMkLst>
            <pc:docMk/>
            <pc:sldMk cId="2117659776" sldId="681"/>
            <ac:spMk id="5" creationId="{00000000-0000-0000-0000-000000000000}"/>
          </ac:spMkLst>
        </pc:spChg>
        <pc:spChg chg="mod">
          <ac:chgData name="Stewart Gale" userId="3647ddd2-6040-41ae-a96d-232c23482af8" providerId="ADAL" clId="{4B7B1D58-3530-43D4-8E3A-2A25E78B56B9}" dt="2023-08-24T07:47:18.972" v="1046" actId="20577"/>
          <ac:spMkLst>
            <pc:docMk/>
            <pc:sldMk cId="2117659776" sldId="681"/>
            <ac:spMk id="6" creationId="{20FD2461-BA3C-B9E0-2DE3-87C87B27ED7D}"/>
          </ac:spMkLst>
        </pc:spChg>
        <pc:spChg chg="mod">
          <ac:chgData name="Stewart Gale" userId="3647ddd2-6040-41ae-a96d-232c23482af8" providerId="ADAL" clId="{4B7B1D58-3530-43D4-8E3A-2A25E78B56B9}" dt="2023-08-24T07:48:17.354" v="1074" actId="1036"/>
          <ac:spMkLst>
            <pc:docMk/>
            <pc:sldMk cId="2117659776" sldId="681"/>
            <ac:spMk id="11" creationId="{58BB0AD6-6FA4-EAA1-5B31-71AA62035335}"/>
          </ac:spMkLst>
        </pc:spChg>
        <pc:picChg chg="mod">
          <ac:chgData name="Stewart Gale" userId="3647ddd2-6040-41ae-a96d-232c23482af8" providerId="ADAL" clId="{4B7B1D58-3530-43D4-8E3A-2A25E78B56B9}" dt="2023-08-24T07:48:17.354" v="1074" actId="1036"/>
          <ac:picMkLst>
            <pc:docMk/>
            <pc:sldMk cId="2117659776" sldId="681"/>
            <ac:picMk id="10" creationId="{6FD837F0-4F19-A505-C4BA-F95A28D894A5}"/>
          </ac:picMkLst>
        </pc:picChg>
        <pc:cxnChg chg="mod">
          <ac:chgData name="Stewart Gale" userId="3647ddd2-6040-41ae-a96d-232c23482af8" providerId="ADAL" clId="{4B7B1D58-3530-43D4-8E3A-2A25E78B56B9}" dt="2023-08-24T07:48:17.354" v="1074" actId="1036"/>
          <ac:cxnSpMkLst>
            <pc:docMk/>
            <pc:sldMk cId="2117659776" sldId="681"/>
            <ac:cxnSpMk id="12" creationId="{694DE870-AFB8-489A-AD3D-229E9CBBC4D7}"/>
          </ac:cxnSpMkLst>
        </pc:cxnChg>
      </pc:sldChg>
      <pc:sldChg chg="add del">
        <pc:chgData name="Stewart Gale" userId="3647ddd2-6040-41ae-a96d-232c23482af8" providerId="ADAL" clId="{4B7B1D58-3530-43D4-8E3A-2A25E78B56B9}" dt="2023-08-24T08:04:57.623" v="1355" actId="47"/>
        <pc:sldMkLst>
          <pc:docMk/>
          <pc:sldMk cId="726754627" sldId="682"/>
        </pc:sldMkLst>
      </pc:sldChg>
      <pc:sldChg chg="addSp delSp modSp add mod delAnim modAnim">
        <pc:chgData name="Stewart Gale" userId="3647ddd2-6040-41ae-a96d-232c23482af8" providerId="ADAL" clId="{4B7B1D58-3530-43D4-8E3A-2A25E78B56B9}" dt="2023-08-24T08:11:00.762" v="1458" actId="1076"/>
        <pc:sldMkLst>
          <pc:docMk/>
          <pc:sldMk cId="3402554068" sldId="683"/>
        </pc:sldMkLst>
        <pc:spChg chg="add del mod">
          <ac:chgData name="Stewart Gale" userId="3647ddd2-6040-41ae-a96d-232c23482af8" providerId="ADAL" clId="{4B7B1D58-3530-43D4-8E3A-2A25E78B56B9}" dt="2023-08-24T07:54:10.192" v="1164"/>
          <ac:spMkLst>
            <pc:docMk/>
            <pc:sldMk cId="3402554068" sldId="683"/>
            <ac:spMk id="3" creationId="{38DEF113-C42C-1654-C3DB-A7C0E83F3D35}"/>
          </ac:spMkLst>
        </pc:spChg>
        <pc:spChg chg="add mod">
          <ac:chgData name="Stewart Gale" userId="3647ddd2-6040-41ae-a96d-232c23482af8" providerId="ADAL" clId="{4B7B1D58-3530-43D4-8E3A-2A25E78B56B9}" dt="2023-08-24T07:59:58.046" v="1280" actId="1076"/>
          <ac:spMkLst>
            <pc:docMk/>
            <pc:sldMk cId="3402554068" sldId="683"/>
            <ac:spMk id="4" creationId="{CB430B3D-A8FC-64F0-0DD2-EFE7E5C2348A}"/>
          </ac:spMkLst>
        </pc:spChg>
        <pc:spChg chg="add mod">
          <ac:chgData name="Stewart Gale" userId="3647ddd2-6040-41ae-a96d-232c23482af8" providerId="ADAL" clId="{4B7B1D58-3530-43D4-8E3A-2A25E78B56B9}" dt="2023-08-24T08:04:24.248" v="1348" actId="1076"/>
          <ac:spMkLst>
            <pc:docMk/>
            <pc:sldMk cId="3402554068" sldId="683"/>
            <ac:spMk id="6" creationId="{FEA477CF-26AB-6884-6E2F-6825B6359BD8}"/>
          </ac:spMkLst>
        </pc:spChg>
        <pc:spChg chg="mod">
          <ac:chgData name="Stewart Gale" userId="3647ddd2-6040-41ae-a96d-232c23482af8" providerId="ADAL" clId="{4B7B1D58-3530-43D4-8E3A-2A25E78B56B9}" dt="2023-08-24T08:04:24.248" v="1348" actId="1076"/>
          <ac:spMkLst>
            <pc:docMk/>
            <pc:sldMk cId="3402554068" sldId="683"/>
            <ac:spMk id="7" creationId="{0D1084CB-9C05-800C-7093-B1E9D045B4BE}"/>
          </ac:spMkLst>
        </pc:spChg>
        <pc:spChg chg="add mod">
          <ac:chgData name="Stewart Gale" userId="3647ddd2-6040-41ae-a96d-232c23482af8" providerId="ADAL" clId="{4B7B1D58-3530-43D4-8E3A-2A25E78B56B9}" dt="2023-08-24T08:10:54.385" v="1457" actId="1035"/>
          <ac:spMkLst>
            <pc:docMk/>
            <pc:sldMk cId="3402554068" sldId="683"/>
            <ac:spMk id="8" creationId="{D42BD07F-4A92-D71F-757A-F568EB5BACE9}"/>
          </ac:spMkLst>
        </pc:spChg>
        <pc:spChg chg="add del mod">
          <ac:chgData name="Stewart Gale" userId="3647ddd2-6040-41ae-a96d-232c23482af8" providerId="ADAL" clId="{4B7B1D58-3530-43D4-8E3A-2A25E78B56B9}" dt="2023-08-24T07:59:47.888" v="1276" actId="478"/>
          <ac:spMkLst>
            <pc:docMk/>
            <pc:sldMk cId="3402554068" sldId="683"/>
            <ac:spMk id="9" creationId="{8986A00E-4517-480B-7373-66AA0F924933}"/>
          </ac:spMkLst>
        </pc:spChg>
        <pc:spChg chg="add del mod">
          <ac:chgData name="Stewart Gale" userId="3647ddd2-6040-41ae-a96d-232c23482af8" providerId="ADAL" clId="{4B7B1D58-3530-43D4-8E3A-2A25E78B56B9}" dt="2023-08-24T07:59:47.888" v="1276" actId="478"/>
          <ac:spMkLst>
            <pc:docMk/>
            <pc:sldMk cId="3402554068" sldId="683"/>
            <ac:spMk id="10" creationId="{CB057468-1D21-DE19-DF82-AFFF67824208}"/>
          </ac:spMkLst>
        </pc:spChg>
        <pc:spChg chg="add mod">
          <ac:chgData name="Stewart Gale" userId="3647ddd2-6040-41ae-a96d-232c23482af8" providerId="ADAL" clId="{4B7B1D58-3530-43D4-8E3A-2A25E78B56B9}" dt="2023-08-24T08:11:00.762" v="1458" actId="1076"/>
          <ac:spMkLst>
            <pc:docMk/>
            <pc:sldMk cId="3402554068" sldId="683"/>
            <ac:spMk id="11" creationId="{1DB7CBA3-9313-702A-36A4-591FAF16FE01}"/>
          </ac:spMkLst>
        </pc:spChg>
        <pc:spChg chg="add mod">
          <ac:chgData name="Stewart Gale" userId="3647ddd2-6040-41ae-a96d-232c23482af8" providerId="ADAL" clId="{4B7B1D58-3530-43D4-8E3A-2A25E78B56B9}" dt="2023-08-24T08:04:42.562" v="1353" actId="1038"/>
          <ac:spMkLst>
            <pc:docMk/>
            <pc:sldMk cId="3402554068" sldId="683"/>
            <ac:spMk id="12" creationId="{900CE1F6-7750-9760-C122-1B74E1E8A828}"/>
          </ac:spMkLst>
        </pc:spChg>
        <pc:spChg chg="add mod">
          <ac:chgData name="Stewart Gale" userId="3647ddd2-6040-41ae-a96d-232c23482af8" providerId="ADAL" clId="{4B7B1D58-3530-43D4-8E3A-2A25E78B56B9}" dt="2023-08-24T08:04:42.562" v="1353" actId="1038"/>
          <ac:spMkLst>
            <pc:docMk/>
            <pc:sldMk cId="3402554068" sldId="683"/>
            <ac:spMk id="13" creationId="{3D133FB2-938A-0507-ED3A-A2E2E899128D}"/>
          </ac:spMkLst>
        </pc:spChg>
        <pc:spChg chg="add mod">
          <ac:chgData name="Stewart Gale" userId="3647ddd2-6040-41ae-a96d-232c23482af8" providerId="ADAL" clId="{4B7B1D58-3530-43D4-8E3A-2A25E78B56B9}" dt="2023-08-24T08:04:42.562" v="1353" actId="1038"/>
          <ac:spMkLst>
            <pc:docMk/>
            <pc:sldMk cId="3402554068" sldId="683"/>
            <ac:spMk id="14" creationId="{45722380-C5DC-DE07-CC34-1D751411A3B1}"/>
          </ac:spMkLst>
        </pc:spChg>
        <pc:spChg chg="add mod">
          <ac:chgData name="Stewart Gale" userId="3647ddd2-6040-41ae-a96d-232c23482af8" providerId="ADAL" clId="{4B7B1D58-3530-43D4-8E3A-2A25E78B56B9}" dt="2023-08-24T08:04:42.562" v="1353" actId="1038"/>
          <ac:spMkLst>
            <pc:docMk/>
            <pc:sldMk cId="3402554068" sldId="683"/>
            <ac:spMk id="15" creationId="{83BFCDA0-5A44-97CB-B90A-B65BE5958D08}"/>
          </ac:spMkLst>
        </pc:spChg>
        <pc:spChg chg="add mod">
          <ac:chgData name="Stewart Gale" userId="3647ddd2-6040-41ae-a96d-232c23482af8" providerId="ADAL" clId="{4B7B1D58-3530-43D4-8E3A-2A25E78B56B9}" dt="2023-08-24T08:04:42.562" v="1353" actId="1038"/>
          <ac:spMkLst>
            <pc:docMk/>
            <pc:sldMk cId="3402554068" sldId="683"/>
            <ac:spMk id="16" creationId="{FC22FC2A-DD6B-2852-0F7D-CE93B76A534A}"/>
          </ac:spMkLst>
        </pc:spChg>
        <pc:spChg chg="add mod">
          <ac:chgData name="Stewart Gale" userId="3647ddd2-6040-41ae-a96d-232c23482af8" providerId="ADAL" clId="{4B7B1D58-3530-43D4-8E3A-2A25E78B56B9}" dt="2023-08-24T08:04:42.562" v="1353" actId="1038"/>
          <ac:spMkLst>
            <pc:docMk/>
            <pc:sldMk cId="3402554068" sldId="683"/>
            <ac:spMk id="17" creationId="{29400EDB-5CAB-BD44-804B-B02DBA2554A2}"/>
          </ac:spMkLst>
        </pc:spChg>
        <pc:picChg chg="mod modCrop">
          <ac:chgData name="Stewart Gale" userId="3647ddd2-6040-41ae-a96d-232c23482af8" providerId="ADAL" clId="{4B7B1D58-3530-43D4-8E3A-2A25E78B56B9}" dt="2023-08-24T07:59:53.173" v="1278" actId="1076"/>
          <ac:picMkLst>
            <pc:docMk/>
            <pc:sldMk cId="3402554068" sldId="683"/>
            <ac:picMk id="2" creationId="{00000000-0000-0000-0000-000000000000}"/>
          </ac:picMkLst>
        </pc:picChg>
        <pc:picChg chg="add del mod">
          <ac:chgData name="Stewart Gale" userId="3647ddd2-6040-41ae-a96d-232c23482af8" providerId="ADAL" clId="{4B7B1D58-3530-43D4-8E3A-2A25E78B56B9}" dt="2023-08-24T07:59:45.085" v="1275" actId="478"/>
          <ac:picMkLst>
            <pc:docMk/>
            <pc:sldMk cId="3402554068" sldId="683"/>
            <ac:picMk id="5" creationId="{E84BC2D8-A264-AC0C-1859-71CDB21B2A2E}"/>
          </ac:picMkLst>
        </pc:picChg>
        <pc:cxnChg chg="add mod">
          <ac:chgData name="Stewart Gale" userId="3647ddd2-6040-41ae-a96d-232c23482af8" providerId="ADAL" clId="{4B7B1D58-3530-43D4-8E3A-2A25E78B56B9}" dt="2023-08-24T08:04:05.090" v="1346" actId="1076"/>
          <ac:cxnSpMkLst>
            <pc:docMk/>
            <pc:sldMk cId="3402554068" sldId="683"/>
            <ac:cxnSpMk id="19" creationId="{F1D9ACC0-F1B0-E4EF-5725-CFDC435AB875}"/>
          </ac:cxnSpMkLst>
        </pc:cxnChg>
        <pc:cxnChg chg="add mod">
          <ac:chgData name="Stewart Gale" userId="3647ddd2-6040-41ae-a96d-232c23482af8" providerId="ADAL" clId="{4B7B1D58-3530-43D4-8E3A-2A25E78B56B9}" dt="2023-08-24T08:04:42.562" v="1353" actId="1038"/>
          <ac:cxnSpMkLst>
            <pc:docMk/>
            <pc:sldMk cId="3402554068" sldId="683"/>
            <ac:cxnSpMk id="20" creationId="{9EBFF528-B157-52DF-9447-875871810147}"/>
          </ac:cxnSpMkLst>
        </pc:cxnChg>
      </pc:sldChg>
      <pc:sldChg chg="addSp delSp modSp add mod delAnim modAnim">
        <pc:chgData name="Stewart Gale" userId="3647ddd2-6040-41ae-a96d-232c23482af8" providerId="ADAL" clId="{4B7B1D58-3530-43D4-8E3A-2A25E78B56B9}" dt="2023-08-24T08:08:56.652" v="1452"/>
        <pc:sldMkLst>
          <pc:docMk/>
          <pc:sldMk cId="3943480693" sldId="684"/>
        </pc:sldMkLst>
        <pc:spChg chg="add mod">
          <ac:chgData name="Stewart Gale" userId="3647ddd2-6040-41ae-a96d-232c23482af8" providerId="ADAL" clId="{4B7B1D58-3530-43D4-8E3A-2A25E78B56B9}" dt="2023-08-24T08:08:17.529" v="1438" actId="1076"/>
          <ac:spMkLst>
            <pc:docMk/>
            <pc:sldMk cId="3943480693" sldId="684"/>
            <ac:spMk id="4" creationId="{9068F669-B17E-A278-F056-3A593C606048}"/>
          </ac:spMkLst>
        </pc:spChg>
        <pc:spChg chg="add mod">
          <ac:chgData name="Stewart Gale" userId="3647ddd2-6040-41ae-a96d-232c23482af8" providerId="ADAL" clId="{4B7B1D58-3530-43D4-8E3A-2A25E78B56B9}" dt="2023-08-24T08:06:36.138" v="1393" actId="1076"/>
          <ac:spMkLst>
            <pc:docMk/>
            <pc:sldMk cId="3943480693" sldId="684"/>
            <ac:spMk id="5" creationId="{8A5186E9-4CAB-DD0B-3D7F-439FCFA1EAAB}"/>
          </ac:spMkLst>
        </pc:spChg>
        <pc:spChg chg="add mod">
          <ac:chgData name="Stewart Gale" userId="3647ddd2-6040-41ae-a96d-232c23482af8" providerId="ADAL" clId="{4B7B1D58-3530-43D4-8E3A-2A25E78B56B9}" dt="2023-08-24T08:08:38.183" v="1447" actId="1076"/>
          <ac:spMkLst>
            <pc:docMk/>
            <pc:sldMk cId="3943480693" sldId="684"/>
            <ac:spMk id="6" creationId="{B921399B-1560-562B-045E-D818517DDC31}"/>
          </ac:spMkLst>
        </pc:spChg>
        <pc:spChg chg="del mod">
          <ac:chgData name="Stewart Gale" userId="3647ddd2-6040-41ae-a96d-232c23482af8" providerId="ADAL" clId="{4B7B1D58-3530-43D4-8E3A-2A25E78B56B9}" dt="2023-08-24T08:05:09.595" v="1359" actId="478"/>
          <ac:spMkLst>
            <pc:docMk/>
            <pc:sldMk cId="3943480693" sldId="684"/>
            <ac:spMk id="7" creationId="{0D1084CB-9C05-800C-7093-B1E9D045B4BE}"/>
          </ac:spMkLst>
        </pc:spChg>
        <pc:spChg chg="add mod">
          <ac:chgData name="Stewart Gale" userId="3647ddd2-6040-41ae-a96d-232c23482af8" providerId="ADAL" clId="{4B7B1D58-3530-43D4-8E3A-2A25E78B56B9}" dt="2023-08-24T08:08:32.831" v="1446" actId="1076"/>
          <ac:spMkLst>
            <pc:docMk/>
            <pc:sldMk cId="3943480693" sldId="684"/>
            <ac:spMk id="8" creationId="{CC4CA8F7-C32A-7926-1A38-686559E8580F}"/>
          </ac:spMkLst>
        </pc:spChg>
        <pc:picChg chg="mod">
          <ac:chgData name="Stewart Gale" userId="3647ddd2-6040-41ae-a96d-232c23482af8" providerId="ADAL" clId="{4B7B1D58-3530-43D4-8E3A-2A25E78B56B9}" dt="2023-08-24T08:06:37.770" v="1394" actId="1076"/>
          <ac:picMkLst>
            <pc:docMk/>
            <pc:sldMk cId="3943480693" sldId="684"/>
            <ac:picMk id="2" creationId="{00000000-0000-0000-0000-000000000000}"/>
          </ac:picMkLst>
        </pc:picChg>
        <pc:picChg chg="add del mod">
          <ac:chgData name="Stewart Gale" userId="3647ddd2-6040-41ae-a96d-232c23482af8" providerId="ADAL" clId="{4B7B1D58-3530-43D4-8E3A-2A25E78B56B9}" dt="2023-08-24T08:08:44.456" v="1449" actId="478"/>
          <ac:picMkLst>
            <pc:docMk/>
            <pc:sldMk cId="3943480693" sldId="684"/>
            <ac:picMk id="3" creationId="{A583F007-8306-7D90-8DF5-BCA4155657A3}"/>
          </ac:picMkLst>
        </pc:picChg>
      </pc:sldChg>
      <pc:sldMasterChg chg="modSp modSldLayout">
        <pc:chgData name="Stewart Gale" userId="3647ddd2-6040-41ae-a96d-232c23482af8" providerId="ADAL" clId="{4B7B1D58-3530-43D4-8E3A-2A25E78B56B9}" dt="2023-08-24T07:00:06.382" v="0"/>
        <pc:sldMasterMkLst>
          <pc:docMk/>
          <pc:sldMasterMk cId="3190502382" sldId="2147483660"/>
        </pc:sldMasterMkLst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asterMk cId="3190502382" sldId="2147483660"/>
            <ac:spMk id="2" creationId="{3A38E21A-110F-EE48-63D7-52176C6B62EC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asterMk cId="3190502382" sldId="2147483660"/>
            <ac:spMk id="3" creationId="{8A0892AF-C767-515C-4007-D241827BF227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asterMk cId="3190502382" sldId="2147483660"/>
            <ac:spMk id="4" creationId="{C4420FF8-27F6-D73A-A024-DD23D93C641F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asterMk cId="3190502382" sldId="2147483660"/>
            <ac:spMk id="5" creationId="{FEDA9D54-B0CA-A6EB-CA37-C0FBE3FB54AB}"/>
          </ac:spMkLst>
        </pc:spChg>
        <pc:spChg chg="mod">
          <ac:chgData name="Stewart Gale" userId="3647ddd2-6040-41ae-a96d-232c23482af8" providerId="ADAL" clId="{4B7B1D58-3530-43D4-8E3A-2A25E78B56B9}" dt="2023-08-24T07:00:06.382" v="0"/>
          <ac:spMkLst>
            <pc:docMk/>
            <pc:sldMasterMk cId="3190502382" sldId="2147483660"/>
            <ac:spMk id="6" creationId="{A6875BC3-E714-559A-0DFD-1B76EF3A2D54}"/>
          </ac:spMkLst>
        </pc:spChg>
        <pc:sldLayoutChg chg="modSp">
          <pc:chgData name="Stewart Gale" userId="3647ddd2-6040-41ae-a96d-232c23482af8" providerId="ADAL" clId="{4B7B1D58-3530-43D4-8E3A-2A25E78B56B9}" dt="2023-08-24T07:00:06.382" v="0"/>
          <pc:sldLayoutMkLst>
            <pc:docMk/>
            <pc:sldMasterMk cId="3190502382" sldId="2147483660"/>
            <pc:sldLayoutMk cId="3829099995" sldId="2147483661"/>
          </pc:sldLayoutMkLst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3829099995" sldId="2147483661"/>
              <ac:spMk id="2" creationId="{1FCADE73-7A68-C3EB-892E-E68759DB8BD6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3829099995" sldId="2147483661"/>
              <ac:spMk id="3" creationId="{A8E5B47E-4439-E81F-9DF7-3AF82AFA49A4}"/>
            </ac:spMkLst>
          </pc:spChg>
        </pc:sldLayoutChg>
        <pc:sldLayoutChg chg="modSp">
          <pc:chgData name="Stewart Gale" userId="3647ddd2-6040-41ae-a96d-232c23482af8" providerId="ADAL" clId="{4B7B1D58-3530-43D4-8E3A-2A25E78B56B9}" dt="2023-08-24T07:00:06.382" v="0"/>
          <pc:sldLayoutMkLst>
            <pc:docMk/>
            <pc:sldMasterMk cId="3190502382" sldId="2147483660"/>
            <pc:sldLayoutMk cId="1586764716" sldId="2147483663"/>
          </pc:sldLayoutMkLst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1586764716" sldId="2147483663"/>
              <ac:spMk id="2" creationId="{0ED6A568-35A4-CFBF-C2DF-CE4CD4D0FC25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1586764716" sldId="2147483663"/>
              <ac:spMk id="3" creationId="{43CEAE88-FB4F-EC3C-3499-929F077E79FB}"/>
            </ac:spMkLst>
          </pc:spChg>
        </pc:sldLayoutChg>
        <pc:sldLayoutChg chg="modSp">
          <pc:chgData name="Stewart Gale" userId="3647ddd2-6040-41ae-a96d-232c23482af8" providerId="ADAL" clId="{4B7B1D58-3530-43D4-8E3A-2A25E78B56B9}" dt="2023-08-24T07:00:06.382" v="0"/>
          <pc:sldLayoutMkLst>
            <pc:docMk/>
            <pc:sldMasterMk cId="3190502382" sldId="2147483660"/>
            <pc:sldLayoutMk cId="1010139204" sldId="2147483664"/>
          </pc:sldLayoutMkLst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1010139204" sldId="2147483664"/>
              <ac:spMk id="3" creationId="{80745611-2DEB-D3C4-42C9-8A1C049C81FB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1010139204" sldId="2147483664"/>
              <ac:spMk id="4" creationId="{CAA9EE5A-9F66-C947-9C11-84B0B1B00CC6}"/>
            </ac:spMkLst>
          </pc:spChg>
        </pc:sldLayoutChg>
        <pc:sldLayoutChg chg="modSp">
          <pc:chgData name="Stewart Gale" userId="3647ddd2-6040-41ae-a96d-232c23482af8" providerId="ADAL" clId="{4B7B1D58-3530-43D4-8E3A-2A25E78B56B9}" dt="2023-08-24T07:00:06.382" v="0"/>
          <pc:sldLayoutMkLst>
            <pc:docMk/>
            <pc:sldMasterMk cId="3190502382" sldId="2147483660"/>
            <pc:sldLayoutMk cId="1467686460" sldId="2147483665"/>
          </pc:sldLayoutMkLst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1467686460" sldId="2147483665"/>
              <ac:spMk id="2" creationId="{878E95D9-400B-AA74-7F61-A312193B696D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1467686460" sldId="2147483665"/>
              <ac:spMk id="3" creationId="{1A05EDAF-2723-2009-23E2-19A7FCE1BFBC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1467686460" sldId="2147483665"/>
              <ac:spMk id="4" creationId="{454F83E2-EAEA-78F1-A7D3-72C91F01CBD9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1467686460" sldId="2147483665"/>
              <ac:spMk id="5" creationId="{CE2D4BDC-20C3-2FDE-D342-1484C7F70259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1467686460" sldId="2147483665"/>
              <ac:spMk id="6" creationId="{73BF568F-390B-3DDE-846E-ABFC1522226C}"/>
            </ac:spMkLst>
          </pc:spChg>
        </pc:sldLayoutChg>
        <pc:sldLayoutChg chg="modSp">
          <pc:chgData name="Stewart Gale" userId="3647ddd2-6040-41ae-a96d-232c23482af8" providerId="ADAL" clId="{4B7B1D58-3530-43D4-8E3A-2A25E78B56B9}" dt="2023-08-24T07:00:06.382" v="0"/>
          <pc:sldLayoutMkLst>
            <pc:docMk/>
            <pc:sldMasterMk cId="3190502382" sldId="2147483660"/>
            <pc:sldLayoutMk cId="3602646996" sldId="2147483668"/>
          </pc:sldLayoutMkLst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3602646996" sldId="2147483668"/>
              <ac:spMk id="2" creationId="{4A9A8894-4E79-82F1-D7F6-D2DA9C7A7F12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3602646996" sldId="2147483668"/>
              <ac:spMk id="3" creationId="{6FEE8B44-EE56-D444-F4C4-51A2B38F6E1F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3602646996" sldId="2147483668"/>
              <ac:spMk id="4" creationId="{5F34EFB6-A0DA-410F-BDA8-88C67E303098}"/>
            </ac:spMkLst>
          </pc:spChg>
        </pc:sldLayoutChg>
        <pc:sldLayoutChg chg="modSp">
          <pc:chgData name="Stewart Gale" userId="3647ddd2-6040-41ae-a96d-232c23482af8" providerId="ADAL" clId="{4B7B1D58-3530-43D4-8E3A-2A25E78B56B9}" dt="2023-08-24T07:00:06.382" v="0"/>
          <pc:sldLayoutMkLst>
            <pc:docMk/>
            <pc:sldMasterMk cId="3190502382" sldId="2147483660"/>
            <pc:sldLayoutMk cId="3198768078" sldId="2147483669"/>
          </pc:sldLayoutMkLst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3198768078" sldId="2147483669"/>
              <ac:spMk id="2" creationId="{670AE046-5A12-C36E-3C8A-CD1595528F86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3198768078" sldId="2147483669"/>
              <ac:spMk id="3" creationId="{13F29729-A165-E108-B03C-E7DD867CF909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3198768078" sldId="2147483669"/>
              <ac:spMk id="4" creationId="{8D849C89-746B-44E7-94BC-D4D936FB8A2A}"/>
            </ac:spMkLst>
          </pc:spChg>
        </pc:sldLayoutChg>
        <pc:sldLayoutChg chg="modSp">
          <pc:chgData name="Stewart Gale" userId="3647ddd2-6040-41ae-a96d-232c23482af8" providerId="ADAL" clId="{4B7B1D58-3530-43D4-8E3A-2A25E78B56B9}" dt="2023-08-24T07:00:06.382" v="0"/>
          <pc:sldLayoutMkLst>
            <pc:docMk/>
            <pc:sldMasterMk cId="3190502382" sldId="2147483660"/>
            <pc:sldLayoutMk cId="4273183716" sldId="2147483671"/>
          </pc:sldLayoutMkLst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4273183716" sldId="2147483671"/>
              <ac:spMk id="2" creationId="{8B85A176-D4BC-E421-33E4-83BC088D5C13}"/>
            </ac:spMkLst>
          </pc:spChg>
          <pc:spChg chg="mod">
            <ac:chgData name="Stewart Gale" userId="3647ddd2-6040-41ae-a96d-232c23482af8" providerId="ADAL" clId="{4B7B1D58-3530-43D4-8E3A-2A25E78B56B9}" dt="2023-08-24T07:00:06.382" v="0"/>
            <ac:spMkLst>
              <pc:docMk/>
              <pc:sldMasterMk cId="3190502382" sldId="2147483660"/>
              <pc:sldLayoutMk cId="4273183716" sldId="2147483671"/>
              <ac:spMk id="3" creationId="{8D2F5569-B3DD-CEB9-6695-EB0C0294A79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0316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4959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4422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231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218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76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101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5197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46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771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870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28/11/2024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854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5.png"/><Relationship Id="rId7" Type="http://schemas.openxmlformats.org/officeDocument/2006/relationships/image" Target="../media/image28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7.png"/><Relationship Id="rId10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260648"/>
            <a:ext cx="11737304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Differentiation</a:t>
            </a:r>
          </a:p>
          <a:p>
            <a:pPr algn="ctr"/>
            <a:r>
              <a:rPr lang="en-GB" sz="10500" dirty="0"/>
              <a:t>Stationary Points</a:t>
            </a:r>
          </a:p>
          <a:p>
            <a:pPr algn="ctr"/>
            <a:endParaRPr lang="en-GB" sz="2400" dirty="0"/>
          </a:p>
          <a:p>
            <a:pPr algn="ctr"/>
            <a:r>
              <a:rPr lang="en-GB" sz="8800" dirty="0"/>
              <a:t>Chapter 12</a:t>
            </a:r>
          </a:p>
          <a:p>
            <a:pPr algn="ctr"/>
            <a:r>
              <a:rPr lang="en-GB" sz="8800" dirty="0"/>
              <a:t>(Part 6 of 8)</a:t>
            </a:r>
          </a:p>
        </p:txBody>
      </p:sp>
    </p:spTree>
    <p:extLst>
      <p:ext uri="{BB962C8B-B14F-4D97-AF65-F5344CB8AC3E}">
        <p14:creationId xmlns:p14="http://schemas.microsoft.com/office/powerpoint/2010/main" val="2713193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687479" y="2273094"/>
                <a:ext cx="8682377" cy="19389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negative value</a:t>
                </a:r>
              </a:p>
              <a:p>
                <a:pPr algn="ctr"/>
                <a:r>
                  <a:rPr lang="en-GB" sz="6000" dirty="0">
                    <a:solidFill>
                      <a:prstClr val="black"/>
                    </a:solidFill>
                  </a:rPr>
                  <a:t>then it is a </a:t>
                </a:r>
                <a:r>
                  <a:rPr lang="en-GB" sz="6000" b="1" dirty="0">
                    <a:solidFill>
                      <a:prstClr val="black"/>
                    </a:solidFill>
                  </a:rPr>
                  <a:t>maximum point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479" y="2273094"/>
                <a:ext cx="8682377" cy="1938992"/>
              </a:xfrm>
              <a:prstGeom prst="rect">
                <a:avLst/>
              </a:prstGeom>
              <a:blipFill>
                <a:blip r:embed="rId2"/>
                <a:stretch>
                  <a:fillRect l="-3792" t="-9748" r="-3722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0FD2461-BA3C-B9E0-2DE3-87C87B27ED7D}"/>
                  </a:ext>
                </a:extLst>
              </p:cNvPr>
              <p:cNvSpPr txBox="1"/>
              <p:nvPr/>
            </p:nvSpPr>
            <p:spPr>
              <a:xfrm>
                <a:off x="407368" y="270214"/>
                <a:ext cx="11377264" cy="18466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60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is a negative value, </a:t>
                </a:r>
              </a:p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what is the nature of the turning point?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0FD2461-BA3C-B9E0-2DE3-87C87B27E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70214"/>
                <a:ext cx="11377264" cy="1846659"/>
              </a:xfrm>
              <a:prstGeom prst="rect">
                <a:avLst/>
              </a:prstGeom>
              <a:blipFill>
                <a:blip r:embed="rId3"/>
                <a:stretch>
                  <a:fillRect l="-519" t="-4834" r="-415" b="-132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6FD837F0-4F19-A505-C4BA-F95A28D894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5742" r="56968"/>
          <a:stretch/>
        </p:blipFill>
        <p:spPr>
          <a:xfrm rot="10454539">
            <a:off x="4111585" y="4479011"/>
            <a:ext cx="4843731" cy="231325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8BB0AD6-6FA4-EAA1-5B31-71AA62035335}"/>
              </a:ext>
            </a:extLst>
          </p:cNvPr>
          <p:cNvSpPr/>
          <p:nvPr/>
        </p:nvSpPr>
        <p:spPr>
          <a:xfrm>
            <a:off x="5735960" y="4461108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94DE870-AFB8-489A-AD3D-229E9CBBC4D7}"/>
              </a:ext>
            </a:extLst>
          </p:cNvPr>
          <p:cNvCxnSpPr>
            <a:cxnSpLocks/>
          </p:cNvCxnSpPr>
          <p:nvPr/>
        </p:nvCxnSpPr>
        <p:spPr>
          <a:xfrm>
            <a:off x="6240018" y="4385897"/>
            <a:ext cx="1368150" cy="1152128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65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7388" y="353603"/>
                <a:ext cx="11017223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The stationary point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−32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2,−48</m:t>
                        </m:r>
                      </m:e>
                    </m:d>
                  </m:oMath>
                </a14:m>
                <a:r>
                  <a:rPr lang="en-GB" sz="3600" dirty="0"/>
                  <a:t>. </a:t>
                </a:r>
              </a:p>
              <a:p>
                <a:pPr algn="ctr"/>
                <a:r>
                  <a:rPr lang="en-GB" sz="3600" dirty="0"/>
                  <a:t>Use the second derivative to classify this stationary point.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353603"/>
                <a:ext cx="11017223" cy="1200329"/>
              </a:xfrm>
              <a:prstGeom prst="rect">
                <a:avLst/>
              </a:prstGeom>
              <a:blipFill>
                <a:blip r:embed="rId2"/>
                <a:stretch>
                  <a:fillRect t="-448" b="-10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55440" y="2060848"/>
                <a:ext cx="4086355" cy="1494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800" i="1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−32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060848"/>
                <a:ext cx="4086355" cy="1494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057960" y="1824001"/>
                <a:ext cx="336626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8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7960" y="1824001"/>
                <a:ext cx="3366269" cy="830997"/>
              </a:xfrm>
              <a:prstGeom prst="rect">
                <a:avLst/>
              </a:prstGeom>
              <a:blipFill>
                <a:blip r:embed="rId4"/>
                <a:stretch>
                  <a:fillRect l="-8333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816080" y="4802118"/>
                <a:ext cx="4488177" cy="18487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GB" sz="4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4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en-GB" sz="4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p>
                          <m:sSupPr>
                            <m:ctrlP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44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4400" b="1" dirty="0">
                    <a:solidFill>
                      <a:prstClr val="black"/>
                    </a:solidFill>
                  </a:rPr>
                  <a:t> is positive 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∴ </m:t>
                    </m:r>
                  </m:oMath>
                </a14:m>
                <a:r>
                  <a:rPr lang="en-GB" sz="4400" b="1" dirty="0">
                    <a:solidFill>
                      <a:prstClr val="black"/>
                    </a:solidFill>
                  </a:rPr>
                  <a:t>minimum point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4802118"/>
                <a:ext cx="4488177" cy="1848711"/>
              </a:xfrm>
              <a:prstGeom prst="rect">
                <a:avLst/>
              </a:prstGeom>
              <a:blipFill>
                <a:blip r:embed="rId5"/>
                <a:stretch>
                  <a:fillRect r="-2446" b="-148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903953" y="2852936"/>
                <a:ext cx="1978106" cy="15745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953" y="2852936"/>
                <a:ext cx="1978106" cy="15745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6095999" y="2132856"/>
            <a:ext cx="0" cy="403244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84852" y="4293096"/>
                <a:ext cx="3477875" cy="15745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52" y="4293096"/>
                <a:ext cx="3477875" cy="15745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B8C88D-DE19-45BB-C593-DB33C01B6218}"/>
                  </a:ext>
                </a:extLst>
              </p:cNvPr>
              <p:cNvSpPr txBox="1"/>
              <p:nvPr/>
            </p:nvSpPr>
            <p:spPr>
              <a:xfrm>
                <a:off x="9704153" y="3361939"/>
                <a:ext cx="124780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48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B8C88D-DE19-45BB-C593-DB33C01B62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4153" y="3361939"/>
                <a:ext cx="1247800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995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" grpId="0"/>
      <p:bldP spid="14" grpId="0"/>
      <p:bldP spid="5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87388" y="353603"/>
                <a:ext cx="11017223" cy="18017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The stationary points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+24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+6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are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,−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d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 17</m:t>
                        </m:r>
                      </m:e>
                    </m:d>
                  </m:oMath>
                </a14:m>
                <a:r>
                  <a:rPr lang="en-GB" sz="3600" dirty="0"/>
                  <a:t>. </a:t>
                </a:r>
              </a:p>
              <a:p>
                <a:pPr algn="ctr"/>
                <a:r>
                  <a:rPr lang="en-GB" sz="3600" dirty="0"/>
                  <a:t>Use the second derivative to classify this stationary point.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353603"/>
                <a:ext cx="11017223" cy="1801775"/>
              </a:xfrm>
              <a:prstGeom prst="rect">
                <a:avLst/>
              </a:prstGeom>
              <a:blipFill>
                <a:blip r:embed="rId2"/>
                <a:stretch>
                  <a:fillRect b="-401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48426" y="2564904"/>
                <a:ext cx="5060039" cy="1261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+24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26" y="2564904"/>
                <a:ext cx="5060039" cy="12610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323058" y="2673440"/>
                <a:ext cx="288306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3058" y="2673440"/>
                <a:ext cx="2883063" cy="707886"/>
              </a:xfrm>
              <a:prstGeom prst="rect">
                <a:avLst/>
              </a:prstGeom>
              <a:blipFill>
                <a:blip r:embed="rId4"/>
                <a:stretch>
                  <a:fillRect l="-7400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104112" y="3561854"/>
                <a:ext cx="4157370" cy="975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GB" sz="3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p>
                          <m:sSupPr>
                            <m:ctrlP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GB" sz="36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36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∴ </m:t>
                    </m:r>
                  </m:oMath>
                </a14:m>
                <a:r>
                  <a:rPr lang="en-GB" sz="3600" b="1" dirty="0">
                    <a:solidFill>
                      <a:prstClr val="black"/>
                    </a:solidFill>
                  </a:rPr>
                  <a:t>min point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3561854"/>
                <a:ext cx="4157370" cy="975395"/>
              </a:xfrm>
              <a:prstGeom prst="rect">
                <a:avLst/>
              </a:prstGeom>
              <a:blipFill>
                <a:blip r:embed="rId5"/>
                <a:stretch>
                  <a:fillRect r="-2199" b="-1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350137" y="2276872"/>
                <a:ext cx="2386679" cy="1327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0137" y="2276872"/>
                <a:ext cx="2386679" cy="13275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5951984" y="2440546"/>
            <a:ext cx="0" cy="403244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49137" y="4509120"/>
                <a:ext cx="3853298" cy="1327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37" y="4509120"/>
                <a:ext cx="3853298" cy="13275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8FE8FC6-4022-F243-3543-4D7C9B826F17}"/>
                  </a:ext>
                </a:extLst>
              </p:cNvPr>
              <p:cNvSpPr/>
              <p:nvPr/>
            </p:nvSpPr>
            <p:spPr>
              <a:xfrm>
                <a:off x="6237273" y="4881334"/>
                <a:ext cx="288306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8FE8FC6-4022-F243-3543-4D7C9B826F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273" y="4881334"/>
                <a:ext cx="2883063" cy="707886"/>
              </a:xfrm>
              <a:prstGeom prst="rect">
                <a:avLst/>
              </a:prstGeom>
              <a:blipFill>
                <a:blip r:embed="rId8"/>
                <a:stretch>
                  <a:fillRect l="-7400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1B7DBE5-CA2F-79CC-84D2-5C8342897BE5}"/>
                  </a:ext>
                </a:extLst>
              </p:cNvPr>
              <p:cNvSpPr/>
              <p:nvPr/>
            </p:nvSpPr>
            <p:spPr>
              <a:xfrm>
                <a:off x="9264352" y="4484766"/>
                <a:ext cx="2769797" cy="1327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−18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1B7DBE5-CA2F-79CC-84D2-5C8342897B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352" y="4484766"/>
                <a:ext cx="2769797" cy="13275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B83385F-9B82-A0EB-68EF-27FEAD49BAEC}"/>
                  </a:ext>
                </a:extLst>
              </p:cNvPr>
              <p:cNvSpPr/>
              <p:nvPr/>
            </p:nvSpPr>
            <p:spPr>
              <a:xfrm>
                <a:off x="7086201" y="5668696"/>
                <a:ext cx="4157370" cy="975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GB" sz="3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en-GB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p>
                          <m:sSupPr>
                            <m:ctrlP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3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GB" sz="36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36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∴ </m:t>
                    </m:r>
                  </m:oMath>
                </a14:m>
                <a:r>
                  <a:rPr lang="en-GB" sz="3600" b="1" dirty="0">
                    <a:solidFill>
                      <a:prstClr val="black"/>
                    </a:solidFill>
                  </a:rPr>
                  <a:t>max point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B83385F-9B82-A0EB-68EF-27FEAD49BA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201" y="5668696"/>
                <a:ext cx="4157370" cy="975395"/>
              </a:xfrm>
              <a:prstGeom prst="rect">
                <a:avLst/>
              </a:prstGeom>
              <a:blipFill>
                <a:blip r:embed="rId10"/>
                <a:stretch>
                  <a:fillRect r="-3079" b="-1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7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" grpId="0"/>
      <p:bldP spid="14" grpId="0"/>
      <p:bldP spid="5" grpId="0"/>
      <p:bldP spid="8" grpId="0"/>
      <p:bldP spid="2" grpId="0"/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48" y="692696"/>
            <a:ext cx="11737304" cy="54726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429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9155"/>
          <a:stretch/>
        </p:blipFill>
        <p:spPr>
          <a:xfrm>
            <a:off x="916484" y="209337"/>
            <a:ext cx="9973108" cy="31361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1084CB-9C05-800C-7093-B1E9D045B4BE}"/>
                  </a:ext>
                </a:extLst>
              </p:cNvPr>
              <p:cNvSpPr txBox="1"/>
              <p:nvPr/>
            </p:nvSpPr>
            <p:spPr>
              <a:xfrm>
                <a:off x="1015648" y="3491313"/>
                <a:ext cx="3384376" cy="102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−16</m:t>
                      </m:r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1084CB-9C05-800C-7093-B1E9D045B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648" y="3491313"/>
                <a:ext cx="3384376" cy="10273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B430B3D-A8FC-64F0-0DD2-EFE7E5C2348A}"/>
              </a:ext>
            </a:extLst>
          </p:cNvPr>
          <p:cNvSpPr txBox="1"/>
          <p:nvPr/>
        </p:nvSpPr>
        <p:spPr>
          <a:xfrm>
            <a:off x="335360" y="3618420"/>
            <a:ext cx="433132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A477CF-26AB-6884-6E2F-6825B6359BD8}"/>
                  </a:ext>
                </a:extLst>
              </p:cNvPr>
              <p:cNvSpPr txBox="1"/>
              <p:nvPr/>
            </p:nvSpPr>
            <p:spPr>
              <a:xfrm>
                <a:off x="805955" y="4661431"/>
                <a:ext cx="3744415" cy="805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−16</m:t>
                      </m:r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EA477CF-26AB-6884-6E2F-6825B6359B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955" y="4661431"/>
                <a:ext cx="3744415" cy="8059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42BD07F-4A92-D71F-757A-F568EB5BACE9}"/>
                  </a:ext>
                </a:extLst>
              </p:cNvPr>
              <p:cNvSpPr/>
              <p:nvPr/>
            </p:nvSpPr>
            <p:spPr>
              <a:xfrm>
                <a:off x="7824192" y="6021288"/>
                <a:ext cx="410445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200" b="1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32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𝟐𝟖</m:t>
                    </m:r>
                  </m:oMath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42BD07F-4A92-D71F-757A-F568EB5BAC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6021288"/>
                <a:ext cx="4104456" cy="584775"/>
              </a:xfrm>
              <a:prstGeom prst="rect">
                <a:avLst/>
              </a:prstGeom>
              <a:blipFill>
                <a:blip r:embed="rId5"/>
                <a:stretch>
                  <a:fillRect l="-3709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B7CBA3-9313-702A-36A4-591FAF16FE01}"/>
                  </a:ext>
                </a:extLst>
              </p:cNvPr>
              <p:cNvSpPr txBox="1"/>
              <p:nvPr/>
            </p:nvSpPr>
            <p:spPr>
              <a:xfrm>
                <a:off x="2451627" y="5608083"/>
                <a:ext cx="2394530" cy="805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=16</m:t>
                      </m:r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B7CBA3-9313-702A-36A4-591FAF16F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27" y="5608083"/>
                <a:ext cx="2394530" cy="8059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0CE1F6-7750-9760-C122-1B74E1E8A828}"/>
                  </a:ext>
                </a:extLst>
              </p:cNvPr>
              <p:cNvSpPr txBox="1"/>
              <p:nvPr/>
            </p:nvSpPr>
            <p:spPr>
              <a:xfrm>
                <a:off x="5388368" y="3501754"/>
                <a:ext cx="2304256" cy="1253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=8</m:t>
                      </m:r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00CE1F6-7750-9760-C122-1B74E1E8A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368" y="3501754"/>
                <a:ext cx="2304256" cy="12536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D133FB2-938A-0507-ED3A-A2E2E899128D}"/>
                  </a:ext>
                </a:extLst>
              </p:cNvPr>
              <p:cNvSpPr txBox="1"/>
              <p:nvPr/>
            </p:nvSpPr>
            <p:spPr>
              <a:xfrm>
                <a:off x="5406951" y="4754849"/>
                <a:ext cx="2304256" cy="807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D133FB2-938A-0507-ED3A-A2E2E89912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951" y="4754849"/>
                <a:ext cx="2304256" cy="8070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5722380-C5DC-DE07-CC34-1D751411A3B1}"/>
                  </a:ext>
                </a:extLst>
              </p:cNvPr>
              <p:cNvSpPr txBox="1"/>
              <p:nvPr/>
            </p:nvSpPr>
            <p:spPr>
              <a:xfrm>
                <a:off x="5442273" y="5689239"/>
                <a:ext cx="1800200" cy="805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g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5722380-C5DC-DE07-CC34-1D751411A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273" y="5689239"/>
                <a:ext cx="1800200" cy="80599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BFCDA0-5A44-97CB-B90A-B65BE5958D08}"/>
                  </a:ext>
                </a:extLst>
              </p:cNvPr>
              <p:cNvSpPr txBox="1"/>
              <p:nvPr/>
            </p:nvSpPr>
            <p:spPr>
              <a:xfrm>
                <a:off x="8903125" y="3601316"/>
                <a:ext cx="1800200" cy="642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g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BFCDA0-5A44-97CB-B90A-B65BE5958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125" y="3601316"/>
                <a:ext cx="1800200" cy="6428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22FC2A-DD6B-2852-0F7D-CE93B76A534A}"/>
                  </a:ext>
                </a:extLst>
              </p:cNvPr>
              <p:cNvSpPr txBox="1"/>
              <p:nvPr/>
            </p:nvSpPr>
            <p:spPr>
              <a:xfrm>
                <a:off x="8702417" y="4334312"/>
                <a:ext cx="1800200" cy="805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C22FC2A-DD6B-2852-0F7D-CE93B76A5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2417" y="4334312"/>
                <a:ext cx="1800200" cy="80599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9400EDB-5CAB-BD44-804B-B02DBA2554A2}"/>
                  </a:ext>
                </a:extLst>
              </p:cNvPr>
              <p:cNvSpPr txBox="1"/>
              <p:nvPr/>
            </p:nvSpPr>
            <p:spPr>
              <a:xfrm>
                <a:off x="8903125" y="5280385"/>
                <a:ext cx="253854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  <m:sup>
                          <m:r>
                            <a:rPr lang="en-GB" sz="32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9400EDB-5CAB-BD44-804B-B02DBA255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125" y="5280385"/>
                <a:ext cx="253854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1D9ACC0-F1B0-E4EF-5725-CFDC435AB875}"/>
              </a:ext>
            </a:extLst>
          </p:cNvPr>
          <p:cNvCxnSpPr/>
          <p:nvPr/>
        </p:nvCxnSpPr>
        <p:spPr>
          <a:xfrm>
            <a:off x="4871864" y="3588950"/>
            <a:ext cx="0" cy="288796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EBFF528-B157-52DF-9447-875871810147}"/>
              </a:ext>
            </a:extLst>
          </p:cNvPr>
          <p:cNvCxnSpPr/>
          <p:nvPr/>
        </p:nvCxnSpPr>
        <p:spPr>
          <a:xfrm>
            <a:off x="7631097" y="3573016"/>
            <a:ext cx="0" cy="288796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55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64" y="188640"/>
            <a:ext cx="11449272" cy="44534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068F669-B17E-A278-F056-3A593C606048}"/>
                  </a:ext>
                </a:extLst>
              </p:cNvPr>
              <p:cNvSpPr/>
              <p:nvPr/>
            </p:nvSpPr>
            <p:spPr>
              <a:xfrm>
                <a:off x="1343472" y="4891664"/>
                <a:ext cx="3312368" cy="12039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2+8</m:t>
                      </m:r>
                      <m:sSup>
                        <m:sSupPr>
                          <m:ctrlP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068F669-B17E-A278-F056-3A593C6060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891664"/>
                <a:ext cx="3312368" cy="1203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A5186E9-4CAB-DD0B-3D7F-439FCFA1EAAB}"/>
              </a:ext>
            </a:extLst>
          </p:cNvPr>
          <p:cNvSpPr txBox="1"/>
          <p:nvPr/>
        </p:nvSpPr>
        <p:spPr>
          <a:xfrm>
            <a:off x="479376" y="5002175"/>
            <a:ext cx="445956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921399B-1560-562B-045E-D818517DDC31}"/>
                  </a:ext>
                </a:extLst>
              </p:cNvPr>
              <p:cNvSpPr/>
              <p:nvPr/>
            </p:nvSpPr>
            <p:spPr>
              <a:xfrm>
                <a:off x="5807968" y="4779977"/>
                <a:ext cx="4464496" cy="9563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dirty="0">
                    <a:solidFill>
                      <a:prstClr val="black"/>
                    </a:solidFill>
                  </a:rPr>
                  <a:t>When</a:t>
                </a:r>
                <a:r>
                  <a:rPr lang="en-GB" sz="3600" i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GB" sz="3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921399B-1560-562B-045E-D818517DDC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4779977"/>
                <a:ext cx="4464496" cy="956352"/>
              </a:xfrm>
              <a:prstGeom prst="rect">
                <a:avLst/>
              </a:prstGeom>
              <a:blipFill>
                <a:blip r:embed="rId4"/>
                <a:stretch>
                  <a:fillRect l="-4235" b="-114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C4CA8F7-C32A-7926-1A38-686559E8580F}"/>
                  </a:ext>
                </a:extLst>
              </p:cNvPr>
              <p:cNvSpPr/>
              <p:nvPr/>
            </p:nvSpPr>
            <p:spPr>
              <a:xfrm>
                <a:off x="5698588" y="5823879"/>
                <a:ext cx="5835383" cy="8772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32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GB" sz="32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GB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en-GB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  <m:sSup>
                          <m:sSupPr>
                            <m:ctrlPr>
                              <a:rPr lang="en-GB" sz="32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32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3200" b="1" dirty="0">
                    <a:solidFill>
                      <a:prstClr val="black"/>
                    </a:solidFill>
                  </a:rPr>
                  <a:t> is positive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∴ </m:t>
                    </m:r>
                  </m:oMath>
                </a14:m>
                <a:r>
                  <a:rPr lang="en-GB" sz="3200" b="1" dirty="0">
                    <a:solidFill>
                      <a:prstClr val="black"/>
                    </a:solidFill>
                  </a:rPr>
                  <a:t>minimum point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C4CA8F7-C32A-7926-1A38-686559E858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588" y="5823879"/>
                <a:ext cx="5835383" cy="877291"/>
              </a:xfrm>
              <a:prstGeom prst="rect">
                <a:avLst/>
              </a:prstGeom>
              <a:blipFill>
                <a:blip r:embed="rId5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348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70A4267-1264-65BC-02D2-A39AAD61614F}"/>
              </a:ext>
            </a:extLst>
          </p:cNvPr>
          <p:cNvSpPr txBox="1"/>
          <p:nvPr/>
        </p:nvSpPr>
        <p:spPr>
          <a:xfrm>
            <a:off x="1703512" y="4077072"/>
            <a:ext cx="8736632" cy="132343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Points of Inflection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2F9196-E62C-2BD0-6907-EAE9C267DD9F}"/>
              </a:ext>
            </a:extLst>
          </p:cNvPr>
          <p:cNvSpPr txBox="1"/>
          <p:nvPr/>
        </p:nvSpPr>
        <p:spPr>
          <a:xfrm>
            <a:off x="767408" y="516448"/>
            <a:ext cx="104411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There’s a third type of stationary point!</a:t>
            </a:r>
          </a:p>
        </p:txBody>
      </p:sp>
    </p:spTree>
    <p:extLst>
      <p:ext uri="{BB962C8B-B14F-4D97-AF65-F5344CB8AC3E}">
        <p14:creationId xmlns:p14="http://schemas.microsoft.com/office/powerpoint/2010/main" val="14972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/>
          <p:cNvSpPr/>
          <p:nvPr/>
        </p:nvSpPr>
        <p:spPr>
          <a:xfrm>
            <a:off x="3199739" y="2440225"/>
            <a:ext cx="5616624" cy="4090087"/>
          </a:xfrm>
          <a:custGeom>
            <a:avLst/>
            <a:gdLst>
              <a:gd name="connsiteX0" fmla="*/ 0 w 3466214"/>
              <a:gd name="connsiteY0" fmla="*/ 2721935 h 2721935"/>
              <a:gd name="connsiteX1" fmla="*/ 1839432 w 3466214"/>
              <a:gd name="connsiteY1" fmla="*/ 1275907 h 2721935"/>
              <a:gd name="connsiteX2" fmla="*/ 3466214 w 3466214"/>
              <a:gd name="connsiteY2" fmla="*/ 0 h 2721935"/>
              <a:gd name="connsiteX3" fmla="*/ 3466214 w 3466214"/>
              <a:gd name="connsiteY3" fmla="*/ 0 h 2721935"/>
              <a:gd name="connsiteX0" fmla="*/ 0 w 3466214"/>
              <a:gd name="connsiteY0" fmla="*/ 2721935 h 2721935"/>
              <a:gd name="connsiteX1" fmla="*/ 1839432 w 3466214"/>
              <a:gd name="connsiteY1" fmla="*/ 1275907 h 2721935"/>
              <a:gd name="connsiteX2" fmla="*/ 3466214 w 3466214"/>
              <a:gd name="connsiteY2" fmla="*/ 0 h 2721935"/>
              <a:gd name="connsiteX3" fmla="*/ 3466214 w 3466214"/>
              <a:gd name="connsiteY3" fmla="*/ 0 h 2721935"/>
              <a:gd name="connsiteX0" fmla="*/ 0 w 3466214"/>
              <a:gd name="connsiteY0" fmla="*/ 2721935 h 2721935"/>
              <a:gd name="connsiteX1" fmla="*/ 1839432 w 3466214"/>
              <a:gd name="connsiteY1" fmla="*/ 1275907 h 2721935"/>
              <a:gd name="connsiteX2" fmla="*/ 3466214 w 3466214"/>
              <a:gd name="connsiteY2" fmla="*/ 0 h 2721935"/>
              <a:gd name="connsiteX0" fmla="*/ 0 w 3466214"/>
              <a:gd name="connsiteY0" fmla="*/ 2721935 h 2721935"/>
              <a:gd name="connsiteX1" fmla="*/ 1839432 w 3466214"/>
              <a:gd name="connsiteY1" fmla="*/ 1275907 h 2721935"/>
              <a:gd name="connsiteX2" fmla="*/ 3466214 w 3466214"/>
              <a:gd name="connsiteY2" fmla="*/ 0 h 2721935"/>
              <a:gd name="connsiteX0" fmla="*/ 0 w 3466214"/>
              <a:gd name="connsiteY0" fmla="*/ 2721935 h 2721935"/>
              <a:gd name="connsiteX1" fmla="*/ 1839432 w 3466214"/>
              <a:gd name="connsiteY1" fmla="*/ 1275907 h 2721935"/>
              <a:gd name="connsiteX2" fmla="*/ 3466214 w 3466214"/>
              <a:gd name="connsiteY2" fmla="*/ 0 h 2721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66214" h="2721935">
                <a:moveTo>
                  <a:pt x="0" y="2721935"/>
                </a:moveTo>
                <a:cubicBezTo>
                  <a:pt x="400493" y="2016642"/>
                  <a:pt x="1059700" y="1258707"/>
                  <a:pt x="1839432" y="1275907"/>
                </a:cubicBezTo>
                <a:cubicBezTo>
                  <a:pt x="3285460" y="1307805"/>
                  <a:pt x="3242930" y="467832"/>
                  <a:pt x="3466214" y="0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75836" y="3289243"/>
                <a:ext cx="243953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836" y="3289243"/>
                <a:ext cx="2439533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/>
          <p:cNvSpPr/>
          <p:nvPr/>
        </p:nvSpPr>
        <p:spPr>
          <a:xfrm>
            <a:off x="5990727" y="4246679"/>
            <a:ext cx="253073" cy="23188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sp>
        <p:nvSpPr>
          <p:cNvPr id="10" name="TextBox 9"/>
          <p:cNvSpPr txBox="1"/>
          <p:nvPr/>
        </p:nvSpPr>
        <p:spPr>
          <a:xfrm>
            <a:off x="551384" y="255671"/>
            <a:ext cx="11179529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tx1"/>
                </a:solidFill>
              </a:rPr>
              <a:t>A </a:t>
            </a:r>
            <a:r>
              <a:rPr lang="en-GB" sz="4800" b="1" dirty="0">
                <a:solidFill>
                  <a:schemeClr val="tx1"/>
                </a:solidFill>
              </a:rPr>
              <a:t>point of inflection </a:t>
            </a:r>
            <a:r>
              <a:rPr lang="en-GB" sz="4800" dirty="0">
                <a:solidFill>
                  <a:schemeClr val="tx1"/>
                </a:solidFill>
              </a:rPr>
              <a:t>is where, </a:t>
            </a:r>
          </a:p>
          <a:p>
            <a:pPr algn="ctr"/>
            <a:r>
              <a:rPr lang="en-GB" sz="4800" dirty="0">
                <a:solidFill>
                  <a:schemeClr val="tx1"/>
                </a:solidFill>
              </a:rPr>
              <a:t>the curve changes from concave to convex </a:t>
            </a:r>
          </a:p>
          <a:p>
            <a:pPr algn="ctr"/>
            <a:r>
              <a:rPr lang="en-GB" sz="4800" dirty="0">
                <a:solidFill>
                  <a:schemeClr val="tx1"/>
                </a:solidFill>
              </a:rPr>
              <a:t>(or vice versa).</a:t>
            </a:r>
          </a:p>
        </p:txBody>
      </p:sp>
      <p:sp>
        <p:nvSpPr>
          <p:cNvPr id="11" name="Freeform: Shape 10"/>
          <p:cNvSpPr/>
          <p:nvPr/>
        </p:nvSpPr>
        <p:spPr>
          <a:xfrm>
            <a:off x="7398287" y="5149388"/>
            <a:ext cx="1571895" cy="1478202"/>
          </a:xfrm>
          <a:custGeom>
            <a:avLst/>
            <a:gdLst>
              <a:gd name="connsiteX0" fmla="*/ 0 w 839972"/>
              <a:gd name="connsiteY0" fmla="*/ 606907 h 606907"/>
              <a:gd name="connsiteX1" fmla="*/ 372139 w 839972"/>
              <a:gd name="connsiteY1" fmla="*/ 96544 h 606907"/>
              <a:gd name="connsiteX2" fmla="*/ 839972 w 839972"/>
              <a:gd name="connsiteY2" fmla="*/ 851 h 60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9972" h="606907">
                <a:moveTo>
                  <a:pt x="0" y="606907"/>
                </a:moveTo>
                <a:cubicBezTo>
                  <a:pt x="116072" y="402230"/>
                  <a:pt x="232144" y="197553"/>
                  <a:pt x="372139" y="96544"/>
                </a:cubicBezTo>
                <a:cubicBezTo>
                  <a:pt x="512134" y="-4465"/>
                  <a:pt x="676053" y="-1807"/>
                  <a:pt x="839972" y="851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/>
          </a:p>
        </p:txBody>
      </p:sp>
      <p:sp>
        <p:nvSpPr>
          <p:cNvPr id="12" name="Freeform: Shape 11"/>
          <p:cNvSpPr/>
          <p:nvPr/>
        </p:nvSpPr>
        <p:spPr>
          <a:xfrm rot="10800000">
            <a:off x="8975343" y="3672165"/>
            <a:ext cx="1571895" cy="1478202"/>
          </a:xfrm>
          <a:custGeom>
            <a:avLst/>
            <a:gdLst>
              <a:gd name="connsiteX0" fmla="*/ 0 w 839972"/>
              <a:gd name="connsiteY0" fmla="*/ 606907 h 606907"/>
              <a:gd name="connsiteX1" fmla="*/ 372139 w 839972"/>
              <a:gd name="connsiteY1" fmla="*/ 96544 h 606907"/>
              <a:gd name="connsiteX2" fmla="*/ 839972 w 839972"/>
              <a:gd name="connsiteY2" fmla="*/ 851 h 60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9972" h="606907">
                <a:moveTo>
                  <a:pt x="0" y="606907"/>
                </a:moveTo>
                <a:cubicBezTo>
                  <a:pt x="116072" y="402230"/>
                  <a:pt x="232144" y="197553"/>
                  <a:pt x="372139" y="96544"/>
                </a:cubicBezTo>
                <a:cubicBezTo>
                  <a:pt x="512134" y="-4465"/>
                  <a:pt x="676053" y="-1807"/>
                  <a:pt x="839972" y="851"/>
                </a:cubicBezTo>
              </a:path>
            </a:pathLst>
          </a:cu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0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56440" y="4411266"/>
            <a:ext cx="1617040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00FF"/>
                </a:solidFill>
              </a:rPr>
              <a:t>convex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604" y="5532217"/>
            <a:ext cx="1941992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B050"/>
                </a:solidFill>
              </a:rPr>
              <a:t>concave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E2F916-959A-9C95-7BD7-C29728742EDC}"/>
                  </a:ext>
                </a:extLst>
              </p:cNvPr>
              <p:cNvSpPr txBox="1"/>
              <p:nvPr/>
            </p:nvSpPr>
            <p:spPr>
              <a:xfrm>
                <a:off x="6005017" y="3289243"/>
                <a:ext cx="71311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44546A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E2F916-959A-9C95-7BD7-C29728742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017" y="3289243"/>
                <a:ext cx="713118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429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25AB71-51D2-518D-8F30-1EC336290181}"/>
              </a:ext>
            </a:extLst>
          </p:cNvPr>
          <p:cNvSpPr txBox="1"/>
          <p:nvPr/>
        </p:nvSpPr>
        <p:spPr>
          <a:xfrm>
            <a:off x="551384" y="404664"/>
            <a:ext cx="11199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If a function f(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) has a stationary point, then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3F3065-2304-1F86-578D-FB21393B3A85}"/>
                  </a:ext>
                </a:extLst>
              </p:cNvPr>
              <p:cNvSpPr txBox="1"/>
              <p:nvPr/>
            </p:nvSpPr>
            <p:spPr>
              <a:xfrm>
                <a:off x="1210316" y="1484784"/>
                <a:ext cx="10081120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GB" sz="6600" dirty="0">
                    <a:solidFill>
                      <a:prstClr val="black"/>
                    </a:solidFill>
                  </a:rPr>
                  <a:t>	 Local minimum  </a:t>
                </a:r>
                <a:endParaRPr lang="en-GB" sz="6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3F3065-2304-1F86-578D-FB21393B3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316" y="1484784"/>
                <a:ext cx="10081120" cy="1107996"/>
              </a:xfrm>
              <a:prstGeom prst="rect">
                <a:avLst/>
              </a:prstGeom>
              <a:blipFill>
                <a:blip r:embed="rId2"/>
                <a:stretch>
                  <a:fillRect t="-19337" r="-3932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644876E-EDF5-FE39-9E53-C28720DE3DCF}"/>
                  </a:ext>
                </a:extLst>
              </p:cNvPr>
              <p:cNvSpPr txBox="1"/>
              <p:nvPr/>
            </p:nvSpPr>
            <p:spPr>
              <a:xfrm>
                <a:off x="1138308" y="3069632"/>
                <a:ext cx="10081120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GB" sz="6600" dirty="0">
                    <a:solidFill>
                      <a:prstClr val="black"/>
                    </a:solidFill>
                  </a:rPr>
                  <a:t>	 Local maximum  </a:t>
                </a:r>
                <a:endParaRPr lang="en-GB" sz="6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644876E-EDF5-FE39-9E53-C28720DE3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8308" y="3069632"/>
                <a:ext cx="10081120" cy="1107996"/>
              </a:xfrm>
              <a:prstGeom prst="rect">
                <a:avLst/>
              </a:prstGeom>
              <a:blipFill>
                <a:blip r:embed="rId3"/>
                <a:stretch>
                  <a:fillRect t="-19337" r="-5203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2CABA3-5ECF-A4BE-944A-DCD603C37692}"/>
                  </a:ext>
                </a:extLst>
              </p:cNvPr>
              <p:cNvSpPr txBox="1"/>
              <p:nvPr/>
            </p:nvSpPr>
            <p:spPr>
              <a:xfrm>
                <a:off x="1127448" y="4642775"/>
                <a:ext cx="10561969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6600" dirty="0">
                    <a:solidFill>
                      <a:prstClr val="black"/>
                    </a:solidFill>
                  </a:rPr>
                  <a:t>	 </a:t>
                </a:r>
                <a:r>
                  <a:rPr lang="en-GB" sz="4800" dirty="0">
                    <a:solidFill>
                      <a:prstClr val="black"/>
                    </a:solidFill>
                  </a:rPr>
                  <a:t>min or max or inflection</a:t>
                </a:r>
                <a:endParaRPr lang="en-GB" sz="6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2CABA3-5ECF-A4BE-944A-DCD603C37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642775"/>
                <a:ext cx="10561969" cy="1107996"/>
              </a:xfrm>
              <a:prstGeom prst="rect">
                <a:avLst/>
              </a:prstGeom>
              <a:blipFill>
                <a:blip r:embed="rId4"/>
                <a:stretch>
                  <a:fillRect r="-1385" b="-237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C493566-3AA1-B8BB-24A7-061ACF03049F}"/>
              </a:ext>
            </a:extLst>
          </p:cNvPr>
          <p:cNvSpPr txBox="1"/>
          <p:nvPr/>
        </p:nvSpPr>
        <p:spPr>
          <a:xfrm>
            <a:off x="5458788" y="5589240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Find the gradient either side of the point to determine it nature. </a:t>
            </a:r>
          </a:p>
        </p:txBody>
      </p:sp>
    </p:spTree>
    <p:extLst>
      <p:ext uri="{BB962C8B-B14F-4D97-AF65-F5344CB8AC3E}">
        <p14:creationId xmlns:p14="http://schemas.microsoft.com/office/powerpoint/2010/main" val="393356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1D8E7-51E7-EC98-664B-4961757A27F9}"/>
              </a:ext>
            </a:extLst>
          </p:cNvPr>
          <p:cNvSpPr txBox="1"/>
          <p:nvPr/>
        </p:nvSpPr>
        <p:spPr>
          <a:xfrm>
            <a:off x="983431" y="314273"/>
            <a:ext cx="10225136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Stationary/Turning Points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03C067-48C2-DF85-4420-2BBC90E87F09}"/>
              </a:ext>
            </a:extLst>
          </p:cNvPr>
          <p:cNvSpPr/>
          <p:nvPr/>
        </p:nvSpPr>
        <p:spPr>
          <a:xfrm>
            <a:off x="299356" y="1844824"/>
            <a:ext cx="115932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400" dirty="0"/>
              <a:t>Can you identify a stationary point on the curve?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D409CA8-A02D-992B-B9C8-9C25066475A6}"/>
              </a:ext>
            </a:extLst>
          </p:cNvPr>
          <p:cNvSpPr/>
          <p:nvPr/>
        </p:nvSpPr>
        <p:spPr>
          <a:xfrm>
            <a:off x="2649313" y="2912443"/>
            <a:ext cx="6893373" cy="3149815"/>
          </a:xfrm>
          <a:custGeom>
            <a:avLst/>
            <a:gdLst>
              <a:gd name="connsiteX0" fmla="*/ 0 w 4954772"/>
              <a:gd name="connsiteY0" fmla="*/ 1070433 h 1549138"/>
              <a:gd name="connsiteX1" fmla="*/ 1307805 w 4954772"/>
              <a:gd name="connsiteY1" fmla="*/ 7177 h 1549138"/>
              <a:gd name="connsiteX2" fmla="*/ 3444949 w 4954772"/>
              <a:gd name="connsiteY2" fmla="*/ 1538266 h 1549138"/>
              <a:gd name="connsiteX3" fmla="*/ 4954772 w 4954772"/>
              <a:gd name="connsiteY3" fmla="*/ 570703 h 1549138"/>
              <a:gd name="connsiteX0" fmla="*/ 0 w 5497033"/>
              <a:gd name="connsiteY0" fmla="*/ 1435395 h 1905080"/>
              <a:gd name="connsiteX1" fmla="*/ 1307805 w 5497033"/>
              <a:gd name="connsiteY1" fmla="*/ 372139 h 1905080"/>
              <a:gd name="connsiteX2" fmla="*/ 3444949 w 5497033"/>
              <a:gd name="connsiteY2" fmla="*/ 1903228 h 1905080"/>
              <a:gd name="connsiteX3" fmla="*/ 5497033 w 5497033"/>
              <a:gd name="connsiteY3" fmla="*/ 0 h 190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7033" h="1905080">
                <a:moveTo>
                  <a:pt x="0" y="1435395"/>
                </a:moveTo>
                <a:cubicBezTo>
                  <a:pt x="366823" y="864781"/>
                  <a:pt x="733647" y="294167"/>
                  <a:pt x="1307805" y="372139"/>
                </a:cubicBezTo>
                <a:cubicBezTo>
                  <a:pt x="1881963" y="450111"/>
                  <a:pt x="2746744" y="1965251"/>
                  <a:pt x="3444949" y="1903228"/>
                </a:cubicBezTo>
                <a:cubicBezTo>
                  <a:pt x="4143154" y="1841205"/>
                  <a:pt x="5046035" y="530742"/>
                  <a:pt x="5497033" y="0"/>
                </a:cubicBezTo>
              </a:path>
            </a:pathLst>
          </a:custGeom>
          <a:ln w="28575">
            <a:solidFill>
              <a:srgbClr val="0000F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68FB845-82DC-CA05-A416-3FF9B844C885}"/>
              </a:ext>
            </a:extLst>
          </p:cNvPr>
          <p:cNvSpPr/>
          <p:nvPr/>
        </p:nvSpPr>
        <p:spPr>
          <a:xfrm>
            <a:off x="4016922" y="3429000"/>
            <a:ext cx="216024" cy="19513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3BB8BED-87C6-8DC1-8113-A960BB2D205C}"/>
              </a:ext>
            </a:extLst>
          </p:cNvPr>
          <p:cNvSpPr/>
          <p:nvPr/>
        </p:nvSpPr>
        <p:spPr>
          <a:xfrm>
            <a:off x="6825234" y="5970171"/>
            <a:ext cx="216024" cy="19513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FD82B9-9EC5-DE98-B3E2-B734C8D73CDB}"/>
              </a:ext>
            </a:extLst>
          </p:cNvPr>
          <p:cNvSpPr txBox="1"/>
          <p:nvPr/>
        </p:nvSpPr>
        <p:spPr>
          <a:xfrm>
            <a:off x="2923607" y="2861371"/>
            <a:ext cx="2618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Local maximum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40EA64-F33B-8377-0155-4BA5F4A99BB9}"/>
              </a:ext>
            </a:extLst>
          </p:cNvPr>
          <p:cNvSpPr txBox="1"/>
          <p:nvPr/>
        </p:nvSpPr>
        <p:spPr>
          <a:xfrm>
            <a:off x="5817122" y="6165303"/>
            <a:ext cx="2618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Local minimum</a:t>
            </a:r>
          </a:p>
        </p:txBody>
      </p:sp>
    </p:spTree>
    <p:extLst>
      <p:ext uri="{BB962C8B-B14F-4D97-AF65-F5344CB8AC3E}">
        <p14:creationId xmlns:p14="http://schemas.microsoft.com/office/powerpoint/2010/main" val="291837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/>
          <p:cNvSpPr/>
          <p:nvPr/>
        </p:nvSpPr>
        <p:spPr>
          <a:xfrm>
            <a:off x="2495600" y="2852936"/>
            <a:ext cx="6893373" cy="3149815"/>
          </a:xfrm>
          <a:custGeom>
            <a:avLst/>
            <a:gdLst>
              <a:gd name="connsiteX0" fmla="*/ 0 w 4954772"/>
              <a:gd name="connsiteY0" fmla="*/ 1070433 h 1549138"/>
              <a:gd name="connsiteX1" fmla="*/ 1307805 w 4954772"/>
              <a:gd name="connsiteY1" fmla="*/ 7177 h 1549138"/>
              <a:gd name="connsiteX2" fmla="*/ 3444949 w 4954772"/>
              <a:gd name="connsiteY2" fmla="*/ 1538266 h 1549138"/>
              <a:gd name="connsiteX3" fmla="*/ 4954772 w 4954772"/>
              <a:gd name="connsiteY3" fmla="*/ 570703 h 1549138"/>
              <a:gd name="connsiteX0" fmla="*/ 0 w 5497033"/>
              <a:gd name="connsiteY0" fmla="*/ 1435395 h 1905080"/>
              <a:gd name="connsiteX1" fmla="*/ 1307805 w 5497033"/>
              <a:gd name="connsiteY1" fmla="*/ 372139 h 1905080"/>
              <a:gd name="connsiteX2" fmla="*/ 3444949 w 5497033"/>
              <a:gd name="connsiteY2" fmla="*/ 1903228 h 1905080"/>
              <a:gd name="connsiteX3" fmla="*/ 5497033 w 5497033"/>
              <a:gd name="connsiteY3" fmla="*/ 0 h 190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7033" h="1905080">
                <a:moveTo>
                  <a:pt x="0" y="1435395"/>
                </a:moveTo>
                <a:cubicBezTo>
                  <a:pt x="366823" y="864781"/>
                  <a:pt x="733647" y="294167"/>
                  <a:pt x="1307805" y="372139"/>
                </a:cubicBezTo>
                <a:cubicBezTo>
                  <a:pt x="1881963" y="450111"/>
                  <a:pt x="2746744" y="1965251"/>
                  <a:pt x="3444949" y="1903228"/>
                </a:cubicBezTo>
                <a:cubicBezTo>
                  <a:pt x="4143154" y="1841205"/>
                  <a:pt x="5046035" y="530742"/>
                  <a:pt x="5497033" y="0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2874361" y="3451722"/>
            <a:ext cx="2257481" cy="0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94386" y="2529789"/>
                <a:ext cx="259138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4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44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386" y="2529789"/>
                <a:ext cx="2591382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5610924" y="6002750"/>
            <a:ext cx="2257481" cy="0"/>
          </a:xfrm>
          <a:prstGeom prst="line">
            <a:avLst/>
          </a:prstGeom>
          <a:ln w="3810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40872" y="5590143"/>
                <a:ext cx="268596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4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1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44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0872" y="5590143"/>
                <a:ext cx="2685963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Oval 13"/>
          <p:cNvSpPr/>
          <p:nvPr/>
        </p:nvSpPr>
        <p:spPr>
          <a:xfrm>
            <a:off x="3849120" y="3367194"/>
            <a:ext cx="216024" cy="19513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678339" y="5879014"/>
            <a:ext cx="195118" cy="19170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AEF468-350F-EDB1-BC0A-8AEA32C844BE}"/>
              </a:ext>
            </a:extLst>
          </p:cNvPr>
          <p:cNvSpPr txBox="1"/>
          <p:nvPr/>
        </p:nvSpPr>
        <p:spPr>
          <a:xfrm>
            <a:off x="1199456" y="284495"/>
            <a:ext cx="9793088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GB" sz="4800" dirty="0"/>
              <a:t>What can you stay about the </a:t>
            </a:r>
          </a:p>
          <a:p>
            <a:pPr lvl="0" algn="ctr"/>
            <a:r>
              <a:rPr lang="en-GB" sz="4800" dirty="0"/>
              <a:t>stationary points and their gradients?</a:t>
            </a:r>
          </a:p>
        </p:txBody>
      </p:sp>
    </p:spTree>
    <p:extLst>
      <p:ext uri="{BB962C8B-B14F-4D97-AF65-F5344CB8AC3E}">
        <p14:creationId xmlns:p14="http://schemas.microsoft.com/office/powerpoint/2010/main" val="159776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35360" y="276033"/>
                <a:ext cx="11449270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the co-ordinates of the turning points of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+6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−135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76033"/>
                <a:ext cx="11449270" cy="1569660"/>
              </a:xfrm>
              <a:prstGeom prst="rect">
                <a:avLst/>
              </a:prstGeom>
              <a:blipFill>
                <a:blip r:embed="rId2"/>
                <a:stretch>
                  <a:fillRect l="-310" t="-3169" r="-14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9529" y="2266994"/>
                <a:ext cx="5328591" cy="1261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000" i="1"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+12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−135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29" y="2266994"/>
                <a:ext cx="5328591" cy="12610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384032" y="2320006"/>
                <a:ext cx="563339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0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=5, 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=−400</m:t>
                    </m:r>
                  </m:oMath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320006"/>
                <a:ext cx="5633393" cy="707886"/>
              </a:xfrm>
              <a:prstGeom prst="rect">
                <a:avLst/>
              </a:prstGeom>
              <a:blipFill>
                <a:blip r:embed="rId4"/>
                <a:stretch>
                  <a:fillRect l="-3788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776933" y="5607114"/>
                <a:ext cx="284861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,−</m:t>
                          </m:r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𝟒𝟎𝟎</m:t>
                          </m:r>
                        </m:e>
                      </m:d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933" y="5607114"/>
                <a:ext cx="284861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776933" y="4472198"/>
                <a:ext cx="284758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,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𝟗𝟕𝟐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933" y="4472198"/>
                <a:ext cx="284758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>
            <a:cxnSpLocks/>
          </p:cNvCxnSpPr>
          <p:nvPr/>
        </p:nvCxnSpPr>
        <p:spPr>
          <a:xfrm>
            <a:off x="5951984" y="2348880"/>
            <a:ext cx="0" cy="3960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1EBF72-150A-A21B-C226-EE4FB1B511C5}"/>
                  </a:ext>
                </a:extLst>
              </p:cNvPr>
              <p:cNvSpPr txBox="1"/>
              <p:nvPr/>
            </p:nvSpPr>
            <p:spPr>
              <a:xfrm>
                <a:off x="878592" y="5405330"/>
                <a:ext cx="406413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=−9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1EBF72-150A-A21B-C226-EE4FB1B511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592" y="5405330"/>
                <a:ext cx="406413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8B503B-B012-39C2-17CA-3263ED1C62C0}"/>
                  </a:ext>
                </a:extLst>
              </p:cNvPr>
              <p:cNvSpPr txBox="1"/>
              <p:nvPr/>
            </p:nvSpPr>
            <p:spPr>
              <a:xfrm>
                <a:off x="553091" y="4118255"/>
                <a:ext cx="503597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 =3</m:t>
                      </m:r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+12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−135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8B503B-B012-39C2-17CA-3263ED1C62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91" y="4118255"/>
                <a:ext cx="5035979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AA22AC0-A837-97DD-6F0B-492E8ACD2302}"/>
                  </a:ext>
                </a:extLst>
              </p:cNvPr>
              <p:cNvSpPr txBox="1"/>
              <p:nvPr/>
            </p:nvSpPr>
            <p:spPr>
              <a:xfrm>
                <a:off x="6049230" y="3337282"/>
                <a:ext cx="609689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=−9, 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=972   </m:t>
                    </m:r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AA22AC0-A837-97DD-6F0B-492E8ACD23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230" y="3337282"/>
                <a:ext cx="6096896" cy="707886"/>
              </a:xfrm>
              <a:prstGeom prst="rect">
                <a:avLst/>
              </a:prstGeom>
              <a:blipFill>
                <a:blip r:embed="rId9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213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6" grpId="0"/>
      <p:bldP spid="8" grpId="0"/>
      <p:bldP spid="21" grpId="0"/>
      <p:bldP spid="7" grpId="0"/>
      <p:bldP spid="10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404" y="286568"/>
                <a:ext cx="10729192" cy="93249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Find the turning point of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  <m:r>
                      <a:rPr lang="en-GB" sz="5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286568"/>
                <a:ext cx="10729192" cy="932499"/>
              </a:xfrm>
              <a:prstGeom prst="rect">
                <a:avLst/>
              </a:prstGeom>
              <a:blipFill>
                <a:blip r:embed="rId2"/>
                <a:stretch>
                  <a:fillRect l="-220" t="-7345" b="-2768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10DEE86-5BF6-E5B8-328C-1AC614D35392}"/>
                  </a:ext>
                </a:extLst>
              </p:cNvPr>
              <p:cNvSpPr txBox="1"/>
              <p:nvPr/>
            </p:nvSpPr>
            <p:spPr>
              <a:xfrm>
                <a:off x="1276289" y="1451982"/>
                <a:ext cx="2664296" cy="8949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10DEE86-5BF6-E5B8-328C-1AC614D353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289" y="1451982"/>
                <a:ext cx="2664296" cy="8949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6F5D6D9-1267-70EB-BF1A-7769D762E122}"/>
                  </a:ext>
                </a:extLst>
              </p:cNvPr>
              <p:cNvSpPr txBox="1"/>
              <p:nvPr/>
            </p:nvSpPr>
            <p:spPr>
              <a:xfrm>
                <a:off x="700225" y="2684632"/>
                <a:ext cx="3672408" cy="1144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6F5D6D9-1267-70EB-BF1A-7769D762E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225" y="2684632"/>
                <a:ext cx="3672408" cy="11441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0262DFC-D6D8-E46A-0973-2833E5D8E2E2}"/>
                  </a:ext>
                </a:extLst>
              </p:cNvPr>
              <p:cNvSpPr txBox="1"/>
              <p:nvPr/>
            </p:nvSpPr>
            <p:spPr>
              <a:xfrm>
                <a:off x="1924361" y="4166516"/>
                <a:ext cx="3168352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−1=0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0262DFC-D6D8-E46A-0973-2833E5D8E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4361" y="4166516"/>
                <a:ext cx="3168352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FF1004-392F-C13C-EC63-7C40DF53B039}"/>
                  </a:ext>
                </a:extLst>
              </p:cNvPr>
              <p:cNvSpPr txBox="1"/>
              <p:nvPr/>
            </p:nvSpPr>
            <p:spPr>
              <a:xfrm>
                <a:off x="3096959" y="5446082"/>
                <a:ext cx="2016224" cy="8949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 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FF1004-392F-C13C-EC63-7C40DF53B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959" y="5446082"/>
                <a:ext cx="2016224" cy="8949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422688-83C6-D360-DC28-F34EB3987D39}"/>
                  </a:ext>
                </a:extLst>
              </p:cNvPr>
              <p:cNvSpPr txBox="1"/>
              <p:nvPr/>
            </p:nvSpPr>
            <p:spPr>
              <a:xfrm>
                <a:off x="7242986" y="1412776"/>
                <a:ext cx="1954984" cy="12366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2422688-83C6-D360-DC28-F34EB3987D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986" y="1412776"/>
                <a:ext cx="1954984" cy="12366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112DAC-499C-FC7E-8484-80FE412BBE52}"/>
                  </a:ext>
                </a:extLst>
              </p:cNvPr>
              <p:cNvSpPr txBox="1"/>
              <p:nvPr/>
            </p:nvSpPr>
            <p:spPr>
              <a:xfrm>
                <a:off x="7252327" y="2803580"/>
                <a:ext cx="1856747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F112DAC-499C-FC7E-8484-80FE412BBE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2327" y="2803580"/>
                <a:ext cx="1856747" cy="11294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D371D27-5E7B-1CC6-0230-A0366AC4695B}"/>
                  </a:ext>
                </a:extLst>
              </p:cNvPr>
              <p:cNvSpPr txBox="1"/>
              <p:nvPr/>
            </p:nvSpPr>
            <p:spPr>
              <a:xfrm>
                <a:off x="7491241" y="4221088"/>
                <a:ext cx="1607840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D371D27-5E7B-1CC6-0230-A0366AC46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1241" y="4221088"/>
                <a:ext cx="1607840" cy="11294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F51478B-AC3C-08A0-0D08-C690874F0156}"/>
                  </a:ext>
                </a:extLst>
              </p:cNvPr>
              <p:cNvSpPr txBox="1"/>
              <p:nvPr/>
            </p:nvSpPr>
            <p:spPr>
              <a:xfrm>
                <a:off x="6240016" y="5517232"/>
                <a:ext cx="3881367" cy="874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</m:t>
                        </m:r>
                      </m:num>
                      <m:den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F51478B-AC3C-08A0-0D08-C690874F0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5517232"/>
                <a:ext cx="3881367" cy="874663"/>
              </a:xfrm>
              <a:prstGeom prst="rect">
                <a:avLst/>
              </a:prstGeom>
              <a:blipFill>
                <a:blip r:embed="rId10"/>
                <a:stretch>
                  <a:fillRect l="-4874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2A56FC5-52F7-1B5F-43BD-3CE35398A75B}"/>
                  </a:ext>
                </a:extLst>
              </p:cNvPr>
              <p:cNvSpPr txBox="1"/>
              <p:nvPr/>
            </p:nvSpPr>
            <p:spPr>
              <a:xfrm>
                <a:off x="10200456" y="5350564"/>
                <a:ext cx="1637637" cy="1337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</m:den>
                          </m:f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f>
                            <m:fPr>
                              <m:ctrlP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num>
                            <m:den>
                              <m:r>
                                <a:rPr kumimoji="0" lang="en-GB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2A56FC5-52F7-1B5F-43BD-3CE35398A7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456" y="5350564"/>
                <a:ext cx="1637637" cy="13371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07BA24C-EE96-A4EC-A085-9C2066434762}"/>
              </a:ext>
            </a:extLst>
          </p:cNvPr>
          <p:cNvCxnSpPr>
            <a:cxnSpLocks/>
          </p:cNvCxnSpPr>
          <p:nvPr/>
        </p:nvCxnSpPr>
        <p:spPr>
          <a:xfrm>
            <a:off x="5735960" y="1700808"/>
            <a:ext cx="0" cy="453650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71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6" grpId="0"/>
      <p:bldP spid="18" grpId="0"/>
      <p:bldP spid="20" grpId="0"/>
      <p:bldP spid="22" grpId="0"/>
      <p:bldP spid="24" grpId="0"/>
      <p:bldP spid="26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/>
          <p:cNvSpPr txBox="1"/>
          <p:nvPr/>
        </p:nvSpPr>
        <p:spPr>
          <a:xfrm>
            <a:off x="490650" y="1454283"/>
            <a:ext cx="11305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Look at gradient just before and just after point.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1BEECB-F64C-47E4-7382-7C0F20116CF6}"/>
              </a:ext>
            </a:extLst>
          </p:cNvPr>
          <p:cNvSpPr txBox="1"/>
          <p:nvPr/>
        </p:nvSpPr>
        <p:spPr>
          <a:xfrm>
            <a:off x="382637" y="407772"/>
            <a:ext cx="11413269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4400" dirty="0">
                <a:solidFill>
                  <a:prstClr val="black"/>
                </a:solidFill>
              </a:rPr>
              <a:t>How do you tell what type of stationary point?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3475728" y="2506534"/>
            <a:ext cx="6301135" cy="2173536"/>
          </a:xfrm>
          <a:custGeom>
            <a:avLst/>
            <a:gdLst>
              <a:gd name="connsiteX0" fmla="*/ 0 w 3715657"/>
              <a:gd name="connsiteY0" fmla="*/ 0 h 1836837"/>
              <a:gd name="connsiteX1" fmla="*/ 928914 w 3715657"/>
              <a:gd name="connsiteY1" fmla="*/ 1814286 h 1836837"/>
              <a:gd name="connsiteX2" fmla="*/ 2032000 w 3715657"/>
              <a:gd name="connsiteY2" fmla="*/ 957943 h 1836837"/>
              <a:gd name="connsiteX3" fmla="*/ 2728686 w 3715657"/>
              <a:gd name="connsiteY3" fmla="*/ 101600 h 1836837"/>
              <a:gd name="connsiteX4" fmla="*/ 3715657 w 3715657"/>
              <a:gd name="connsiteY4" fmla="*/ 1190171 h 1836837"/>
              <a:gd name="connsiteX0" fmla="*/ 0 w 3715657"/>
              <a:gd name="connsiteY0" fmla="*/ 0 h 1831027"/>
              <a:gd name="connsiteX1" fmla="*/ 928914 w 3715657"/>
              <a:gd name="connsiteY1" fmla="*/ 1814286 h 1831027"/>
              <a:gd name="connsiteX2" fmla="*/ 2032000 w 3715657"/>
              <a:gd name="connsiteY2" fmla="*/ 957943 h 1831027"/>
              <a:gd name="connsiteX3" fmla="*/ 2728686 w 3715657"/>
              <a:gd name="connsiteY3" fmla="*/ 101600 h 1831027"/>
              <a:gd name="connsiteX4" fmla="*/ 3715657 w 3715657"/>
              <a:gd name="connsiteY4" fmla="*/ 1190171 h 1831027"/>
              <a:gd name="connsiteX0" fmla="*/ 0 w 3715657"/>
              <a:gd name="connsiteY0" fmla="*/ 0 h 1836776"/>
              <a:gd name="connsiteX1" fmla="*/ 928914 w 3715657"/>
              <a:gd name="connsiteY1" fmla="*/ 1814286 h 1836776"/>
              <a:gd name="connsiteX2" fmla="*/ 2032000 w 3715657"/>
              <a:gd name="connsiteY2" fmla="*/ 957943 h 1836776"/>
              <a:gd name="connsiteX3" fmla="*/ 2931886 w 3715657"/>
              <a:gd name="connsiteY3" fmla="*/ 116114 h 1836776"/>
              <a:gd name="connsiteX4" fmla="*/ 3715657 w 3715657"/>
              <a:gd name="connsiteY4" fmla="*/ 1190171 h 1836776"/>
              <a:gd name="connsiteX0" fmla="*/ 0 w 3715657"/>
              <a:gd name="connsiteY0" fmla="*/ 0 h 1830992"/>
              <a:gd name="connsiteX1" fmla="*/ 928914 w 3715657"/>
              <a:gd name="connsiteY1" fmla="*/ 1814286 h 1830992"/>
              <a:gd name="connsiteX2" fmla="*/ 2032000 w 3715657"/>
              <a:gd name="connsiteY2" fmla="*/ 957943 h 1830992"/>
              <a:gd name="connsiteX3" fmla="*/ 2931886 w 3715657"/>
              <a:gd name="connsiteY3" fmla="*/ 116114 h 1830992"/>
              <a:gd name="connsiteX4" fmla="*/ 3715657 w 3715657"/>
              <a:gd name="connsiteY4" fmla="*/ 1190171 h 183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5657" h="1830992">
                <a:moveTo>
                  <a:pt x="0" y="0"/>
                </a:moveTo>
                <a:cubicBezTo>
                  <a:pt x="295124" y="827314"/>
                  <a:pt x="590248" y="1654629"/>
                  <a:pt x="928914" y="1814286"/>
                </a:cubicBezTo>
                <a:cubicBezTo>
                  <a:pt x="1267580" y="1973943"/>
                  <a:pt x="1306287" y="936172"/>
                  <a:pt x="2032000" y="957943"/>
                </a:cubicBezTo>
                <a:cubicBezTo>
                  <a:pt x="2757713" y="979714"/>
                  <a:pt x="2651276" y="77409"/>
                  <a:pt x="2931886" y="116114"/>
                </a:cubicBezTo>
                <a:cubicBezTo>
                  <a:pt x="3212496" y="154819"/>
                  <a:pt x="3362476" y="665238"/>
                  <a:pt x="3715657" y="1190171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5081483" y="4603267"/>
            <a:ext cx="152872" cy="1506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/>
          <p:cNvCxnSpPr>
            <a:cxnSpLocks/>
          </p:cNvCxnSpPr>
          <p:nvPr/>
        </p:nvCxnSpPr>
        <p:spPr>
          <a:xfrm flipV="1">
            <a:off x="3756193" y="4558804"/>
            <a:ext cx="887043" cy="661498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BF47C15F-4FC2-6503-E58D-14102207F17A}"/>
              </a:ext>
            </a:extLst>
          </p:cNvPr>
          <p:cNvSpPr/>
          <p:nvPr/>
        </p:nvSpPr>
        <p:spPr>
          <a:xfrm>
            <a:off x="4653020" y="4417604"/>
            <a:ext cx="152872" cy="1506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91FAEE0-77A3-9658-F0F7-6629292224E2}"/>
              </a:ext>
            </a:extLst>
          </p:cNvPr>
          <p:cNvSpPr/>
          <p:nvPr/>
        </p:nvSpPr>
        <p:spPr>
          <a:xfrm>
            <a:off x="5445109" y="4408160"/>
            <a:ext cx="152872" cy="15064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AC3117-BAA2-9412-9284-E49F6C9083D9}"/>
              </a:ext>
            </a:extLst>
          </p:cNvPr>
          <p:cNvCxnSpPr>
            <a:cxnSpLocks/>
          </p:cNvCxnSpPr>
          <p:nvPr/>
        </p:nvCxnSpPr>
        <p:spPr>
          <a:xfrm flipH="1" flipV="1">
            <a:off x="5174543" y="4816751"/>
            <a:ext cx="69640" cy="96323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096DE2-D51D-F5D9-15C3-28D286266A90}"/>
              </a:ext>
            </a:extLst>
          </p:cNvPr>
          <p:cNvCxnSpPr>
            <a:cxnSpLocks/>
          </p:cNvCxnSpPr>
          <p:nvPr/>
        </p:nvCxnSpPr>
        <p:spPr>
          <a:xfrm flipH="1" flipV="1">
            <a:off x="5650312" y="4541963"/>
            <a:ext cx="1023333" cy="54081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D5D7565-E6AE-2B34-CC1E-0CC2DF79DC91}"/>
              </a:ext>
            </a:extLst>
          </p:cNvPr>
          <p:cNvSpPr txBox="1"/>
          <p:nvPr/>
        </p:nvSpPr>
        <p:spPr>
          <a:xfrm>
            <a:off x="623392" y="5038952"/>
            <a:ext cx="343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Negative </a:t>
            </a:r>
            <a:r>
              <a:rPr lang="en-GB" sz="3600" dirty="0"/>
              <a:t>Gradient</a:t>
            </a:r>
            <a:endParaRPr lang="en-GB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744770-7D46-6E3C-19AF-0027CB29CDEB}"/>
              </a:ext>
            </a:extLst>
          </p:cNvPr>
          <p:cNvSpPr txBox="1"/>
          <p:nvPr/>
        </p:nvSpPr>
        <p:spPr>
          <a:xfrm>
            <a:off x="6654966" y="4894642"/>
            <a:ext cx="3577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Positive Gradient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0AA73D-333C-20CC-165F-793DD36DFBC4}"/>
              </a:ext>
            </a:extLst>
          </p:cNvPr>
          <p:cNvSpPr txBox="1"/>
          <p:nvPr/>
        </p:nvSpPr>
        <p:spPr>
          <a:xfrm>
            <a:off x="4120863" y="5765017"/>
            <a:ext cx="2954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Zero Gradient</a:t>
            </a:r>
          </a:p>
        </p:txBody>
      </p:sp>
    </p:spTree>
    <p:extLst>
      <p:ext uri="{BB962C8B-B14F-4D97-AF65-F5344CB8AC3E}">
        <p14:creationId xmlns:p14="http://schemas.microsoft.com/office/powerpoint/2010/main" val="217148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18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5D0AE41-C82A-B2E9-52FD-FD248E91A019}"/>
              </a:ext>
            </a:extLst>
          </p:cNvPr>
          <p:cNvGrpSpPr/>
          <p:nvPr/>
        </p:nvGrpSpPr>
        <p:grpSpPr>
          <a:xfrm>
            <a:off x="1055440" y="2132856"/>
            <a:ext cx="10297144" cy="3888432"/>
            <a:chOff x="2927649" y="2204865"/>
            <a:chExt cx="5541505" cy="1810693"/>
          </a:xfrm>
        </p:grpSpPr>
        <p:sp>
          <p:nvSpPr>
            <p:cNvPr id="5" name="Freeform: Shape 4"/>
            <p:cNvSpPr/>
            <p:nvPr/>
          </p:nvSpPr>
          <p:spPr>
            <a:xfrm>
              <a:off x="2927649" y="2204865"/>
              <a:ext cx="5541505" cy="1810693"/>
            </a:xfrm>
            <a:custGeom>
              <a:avLst/>
              <a:gdLst>
                <a:gd name="connsiteX0" fmla="*/ 0 w 3715657"/>
                <a:gd name="connsiteY0" fmla="*/ 0 h 1836837"/>
                <a:gd name="connsiteX1" fmla="*/ 928914 w 3715657"/>
                <a:gd name="connsiteY1" fmla="*/ 1814286 h 1836837"/>
                <a:gd name="connsiteX2" fmla="*/ 2032000 w 3715657"/>
                <a:gd name="connsiteY2" fmla="*/ 957943 h 1836837"/>
                <a:gd name="connsiteX3" fmla="*/ 2728686 w 3715657"/>
                <a:gd name="connsiteY3" fmla="*/ 101600 h 1836837"/>
                <a:gd name="connsiteX4" fmla="*/ 3715657 w 3715657"/>
                <a:gd name="connsiteY4" fmla="*/ 1190171 h 1836837"/>
                <a:gd name="connsiteX0" fmla="*/ 0 w 3715657"/>
                <a:gd name="connsiteY0" fmla="*/ 0 h 1831027"/>
                <a:gd name="connsiteX1" fmla="*/ 928914 w 3715657"/>
                <a:gd name="connsiteY1" fmla="*/ 1814286 h 1831027"/>
                <a:gd name="connsiteX2" fmla="*/ 2032000 w 3715657"/>
                <a:gd name="connsiteY2" fmla="*/ 957943 h 1831027"/>
                <a:gd name="connsiteX3" fmla="*/ 2728686 w 3715657"/>
                <a:gd name="connsiteY3" fmla="*/ 101600 h 1831027"/>
                <a:gd name="connsiteX4" fmla="*/ 3715657 w 3715657"/>
                <a:gd name="connsiteY4" fmla="*/ 1190171 h 1831027"/>
                <a:gd name="connsiteX0" fmla="*/ 0 w 3715657"/>
                <a:gd name="connsiteY0" fmla="*/ 0 h 1836776"/>
                <a:gd name="connsiteX1" fmla="*/ 928914 w 3715657"/>
                <a:gd name="connsiteY1" fmla="*/ 1814286 h 1836776"/>
                <a:gd name="connsiteX2" fmla="*/ 2032000 w 3715657"/>
                <a:gd name="connsiteY2" fmla="*/ 957943 h 1836776"/>
                <a:gd name="connsiteX3" fmla="*/ 2931886 w 3715657"/>
                <a:gd name="connsiteY3" fmla="*/ 116114 h 1836776"/>
                <a:gd name="connsiteX4" fmla="*/ 3715657 w 3715657"/>
                <a:gd name="connsiteY4" fmla="*/ 1190171 h 1836776"/>
                <a:gd name="connsiteX0" fmla="*/ 0 w 3715657"/>
                <a:gd name="connsiteY0" fmla="*/ 0 h 1830992"/>
                <a:gd name="connsiteX1" fmla="*/ 928914 w 3715657"/>
                <a:gd name="connsiteY1" fmla="*/ 1814286 h 1830992"/>
                <a:gd name="connsiteX2" fmla="*/ 2032000 w 3715657"/>
                <a:gd name="connsiteY2" fmla="*/ 957943 h 1830992"/>
                <a:gd name="connsiteX3" fmla="*/ 2931886 w 3715657"/>
                <a:gd name="connsiteY3" fmla="*/ 116114 h 1830992"/>
                <a:gd name="connsiteX4" fmla="*/ 3715657 w 3715657"/>
                <a:gd name="connsiteY4" fmla="*/ 1190171 h 1830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15657" h="1830992">
                  <a:moveTo>
                    <a:pt x="0" y="0"/>
                  </a:moveTo>
                  <a:cubicBezTo>
                    <a:pt x="295124" y="827314"/>
                    <a:pt x="590248" y="1654629"/>
                    <a:pt x="928914" y="1814286"/>
                  </a:cubicBezTo>
                  <a:cubicBezTo>
                    <a:pt x="1267580" y="1973943"/>
                    <a:pt x="1306287" y="936172"/>
                    <a:pt x="2032000" y="957943"/>
                  </a:cubicBezTo>
                  <a:cubicBezTo>
                    <a:pt x="2757713" y="979714"/>
                    <a:pt x="2651276" y="77409"/>
                    <a:pt x="2931886" y="116114"/>
                  </a:cubicBezTo>
                  <a:cubicBezTo>
                    <a:pt x="3212496" y="154819"/>
                    <a:pt x="3362476" y="665238"/>
                    <a:pt x="3715657" y="1190171"/>
                  </a:cubicBezTo>
                </a:path>
              </a:pathLst>
            </a:cu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1399C76-5600-488C-A411-4A2D165F00DA}"/>
                </a:ext>
              </a:extLst>
            </p:cNvPr>
            <p:cNvSpPr/>
            <p:nvPr/>
          </p:nvSpPr>
          <p:spPr>
            <a:xfrm>
              <a:off x="7276799" y="2271928"/>
              <a:ext cx="93998" cy="9156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F8236BC-49A1-9918-4740-D4E335135605}"/>
              </a:ext>
            </a:extLst>
          </p:cNvPr>
          <p:cNvSpPr txBox="1"/>
          <p:nvPr/>
        </p:nvSpPr>
        <p:spPr>
          <a:xfrm>
            <a:off x="318729" y="476672"/>
            <a:ext cx="11305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Look at gradient just before and just after point.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C1E68F8-C8D6-D340-81C3-0BD0410704A3}"/>
              </a:ext>
            </a:extLst>
          </p:cNvPr>
          <p:cNvCxnSpPr>
            <a:cxnSpLocks/>
            <a:endCxn id="23" idx="2"/>
          </p:cNvCxnSpPr>
          <p:nvPr/>
        </p:nvCxnSpPr>
        <p:spPr>
          <a:xfrm flipV="1">
            <a:off x="6688695" y="2735228"/>
            <a:ext cx="1913566" cy="260554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BCCE74C-3556-55F1-A5B7-AB82B65B0A7E}"/>
              </a:ext>
            </a:extLst>
          </p:cNvPr>
          <p:cNvCxnSpPr>
            <a:cxnSpLocks/>
          </p:cNvCxnSpPr>
          <p:nvPr/>
        </p:nvCxnSpPr>
        <p:spPr>
          <a:xfrm>
            <a:off x="7192751" y="2009918"/>
            <a:ext cx="1872208" cy="26695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B19140E-B377-AF14-1026-B858B007FDD2}"/>
              </a:ext>
            </a:extLst>
          </p:cNvPr>
          <p:cNvCxnSpPr>
            <a:cxnSpLocks/>
          </p:cNvCxnSpPr>
          <p:nvPr/>
        </p:nvCxnSpPr>
        <p:spPr>
          <a:xfrm flipV="1">
            <a:off x="9038860" y="2927705"/>
            <a:ext cx="778332" cy="150939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9B0AA68-B7D0-7CCB-53F2-7850D4BE7FFD}"/>
              </a:ext>
            </a:extLst>
          </p:cNvPr>
          <p:cNvSpPr txBox="1"/>
          <p:nvPr/>
        </p:nvSpPr>
        <p:spPr>
          <a:xfrm>
            <a:off x="3249783" y="2653299"/>
            <a:ext cx="343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Positive </a:t>
            </a:r>
            <a:r>
              <a:rPr lang="en-GB" sz="3600" dirty="0"/>
              <a:t>Gradient</a:t>
            </a:r>
            <a:endParaRPr lang="en-GB" sz="3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301E4B-8A89-6976-3DFD-2170710CB970}"/>
              </a:ext>
            </a:extLst>
          </p:cNvPr>
          <p:cNvSpPr txBox="1"/>
          <p:nvPr/>
        </p:nvSpPr>
        <p:spPr>
          <a:xfrm>
            <a:off x="7596331" y="4417765"/>
            <a:ext cx="3556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Negative Gradient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FB9238-5530-74EA-91E7-8DBFCA09C7A6}"/>
              </a:ext>
            </a:extLst>
          </p:cNvPr>
          <p:cNvSpPr txBox="1"/>
          <p:nvPr/>
        </p:nvSpPr>
        <p:spPr>
          <a:xfrm>
            <a:off x="4351468" y="1632461"/>
            <a:ext cx="2954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Zero Gradient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724FE44-FF15-AA55-7988-5786A5DE6ED5}"/>
              </a:ext>
            </a:extLst>
          </p:cNvPr>
          <p:cNvSpPr/>
          <p:nvPr/>
        </p:nvSpPr>
        <p:spPr>
          <a:xfrm>
            <a:off x="8602261" y="2636912"/>
            <a:ext cx="174666" cy="1966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3C77A32-8FB5-F5DF-7B02-89EB493E8865}"/>
              </a:ext>
            </a:extLst>
          </p:cNvPr>
          <p:cNvSpPr/>
          <p:nvPr/>
        </p:nvSpPr>
        <p:spPr>
          <a:xfrm>
            <a:off x="9747547" y="2636912"/>
            <a:ext cx="174666" cy="19663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85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39416" y="2276872"/>
            <a:ext cx="10225136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The second derivative </a:t>
            </a:r>
          </a:p>
          <a:p>
            <a:pPr algn="ctr"/>
            <a:r>
              <a:rPr lang="en-GB" sz="7200" dirty="0">
                <a:solidFill>
                  <a:schemeClr val="tx1"/>
                </a:solidFill>
              </a:rPr>
              <a:t>tells you the rate at which </a:t>
            </a:r>
          </a:p>
          <a:p>
            <a:pPr algn="ctr"/>
            <a:r>
              <a:rPr lang="en-GB" sz="7200" dirty="0">
                <a:solidFill>
                  <a:schemeClr val="tx1"/>
                </a:solidFill>
              </a:rPr>
              <a:t>the gradient is changing.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A1F260-71B6-4234-85D7-F7FECD526AC6}"/>
              </a:ext>
            </a:extLst>
          </p:cNvPr>
          <p:cNvSpPr txBox="1"/>
          <p:nvPr/>
        </p:nvSpPr>
        <p:spPr>
          <a:xfrm>
            <a:off x="2135560" y="476672"/>
            <a:ext cx="7632848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Derivate</a:t>
            </a:r>
          </a:p>
        </p:txBody>
      </p:sp>
    </p:spTree>
    <p:extLst>
      <p:ext uri="{BB962C8B-B14F-4D97-AF65-F5344CB8AC3E}">
        <p14:creationId xmlns:p14="http://schemas.microsoft.com/office/powerpoint/2010/main" val="1553555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749644" y="2273094"/>
                <a:ext cx="8558047" cy="19389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6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positive value</a:t>
                </a:r>
              </a:p>
              <a:p>
                <a:pPr algn="ctr"/>
                <a:r>
                  <a:rPr lang="en-GB" sz="6000" dirty="0">
                    <a:solidFill>
                      <a:prstClr val="black"/>
                    </a:solidFill>
                  </a:rPr>
                  <a:t>then it is a </a:t>
                </a:r>
                <a:r>
                  <a:rPr lang="en-GB" sz="6000" b="1" dirty="0">
                    <a:solidFill>
                      <a:prstClr val="black"/>
                    </a:solidFill>
                  </a:rPr>
                  <a:t>minimum point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644" y="2273094"/>
                <a:ext cx="8558047" cy="1938992"/>
              </a:xfrm>
              <a:prstGeom prst="rect">
                <a:avLst/>
              </a:prstGeom>
              <a:blipFill>
                <a:blip r:embed="rId2"/>
                <a:stretch>
                  <a:fillRect l="-3775" t="-9748" r="-3846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0FD2461-BA3C-B9E0-2DE3-87C87B27ED7D}"/>
                  </a:ext>
                </a:extLst>
              </p:cNvPr>
              <p:cNvSpPr txBox="1"/>
              <p:nvPr/>
            </p:nvSpPr>
            <p:spPr>
              <a:xfrm>
                <a:off x="407368" y="270214"/>
                <a:ext cx="11377264" cy="18466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60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is a positive value, </a:t>
                </a:r>
              </a:p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what is the nature of the turning point?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0FD2461-BA3C-B9E0-2DE3-87C87B27E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70214"/>
                <a:ext cx="11377264" cy="1846659"/>
              </a:xfrm>
              <a:prstGeom prst="rect">
                <a:avLst/>
              </a:prstGeom>
              <a:blipFill>
                <a:blip r:embed="rId3"/>
                <a:stretch>
                  <a:fillRect l="-519" t="-4834" r="-415" b="-132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6FD837F0-4F19-A505-C4BA-F95A28D894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5742" r="56968"/>
          <a:stretch/>
        </p:blipFill>
        <p:spPr>
          <a:xfrm>
            <a:off x="3143672" y="4274528"/>
            <a:ext cx="4843731" cy="231325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8BB0AD6-6FA4-EAA1-5B31-71AA62035335}"/>
              </a:ext>
            </a:extLst>
          </p:cNvPr>
          <p:cNvSpPr/>
          <p:nvPr/>
        </p:nvSpPr>
        <p:spPr>
          <a:xfrm>
            <a:off x="6096000" y="6462902"/>
            <a:ext cx="216024" cy="2160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94DE870-AFB8-489A-AD3D-229E9CBBC4D7}"/>
              </a:ext>
            </a:extLst>
          </p:cNvPr>
          <p:cNvCxnSpPr>
            <a:cxnSpLocks/>
          </p:cNvCxnSpPr>
          <p:nvPr/>
        </p:nvCxnSpPr>
        <p:spPr>
          <a:xfrm flipV="1">
            <a:off x="6600056" y="5431157"/>
            <a:ext cx="1152128" cy="124776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6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37248</TotalTime>
  <Words>551</Words>
  <Application>Microsoft Office PowerPoint</Application>
  <PresentationFormat>Widescreen</PresentationFormat>
  <Paragraphs>101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1374</cp:revision>
  <dcterms:created xsi:type="dcterms:W3CDTF">2013-02-28T07:36:55Z</dcterms:created>
  <dcterms:modified xsi:type="dcterms:W3CDTF">2024-11-28T10:45:20Z</dcterms:modified>
</cp:coreProperties>
</file>