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9" r:id="rId10"/>
    <p:sldId id="29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042F1E-2E6A-4D89-874E-8D6032B62AA8}" v="107" dt="2023-06-22T09:56:09.0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345" y="2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5042F1E-2E6A-4D89-874E-8D6032B62AA8}"/>
    <pc:docChg chg="undo custSel addSld delSld modSld sldOrd modMainMaster">
      <pc:chgData name="Stewart Gale" userId="3647ddd2-6040-41ae-a96d-232c23482af8" providerId="ADAL" clId="{C5042F1E-2E6A-4D89-874E-8D6032B62AA8}" dt="2023-06-22T09:56:09.003" v="402"/>
      <pc:docMkLst>
        <pc:docMk/>
      </pc:docMkLst>
      <pc:sldChg chg="addSp delSp modSp mod delAnim modAnim">
        <pc:chgData name="Stewart Gale" userId="3647ddd2-6040-41ae-a96d-232c23482af8" providerId="ADAL" clId="{C5042F1E-2E6A-4D89-874E-8D6032B62AA8}" dt="2023-06-22T09:44:10.502" v="134"/>
        <pc:sldMkLst>
          <pc:docMk/>
          <pc:sldMk cId="374999606" sldId="281"/>
        </pc:sld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374999606" sldId="281"/>
            <ac:spMk id="3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0:36.423" v="58" actId="478"/>
          <ac:spMkLst>
            <pc:docMk/>
            <pc:sldMk cId="374999606" sldId="281"/>
            <ac:spMk id="6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3:24.145" v="119" actId="1076"/>
          <ac:spMkLst>
            <pc:docMk/>
            <pc:sldMk cId="374999606" sldId="281"/>
            <ac:spMk id="7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3:30.855" v="122" actId="14100"/>
          <ac:spMkLst>
            <pc:docMk/>
            <pc:sldMk cId="374999606" sldId="281"/>
            <ac:spMk id="8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1:11.024" v="73" actId="478"/>
          <ac:spMkLst>
            <pc:docMk/>
            <pc:sldMk cId="374999606" sldId="281"/>
            <ac:spMk id="9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1:11.570" v="74" actId="478"/>
          <ac:spMkLst>
            <pc:docMk/>
            <pc:sldMk cId="374999606" sldId="281"/>
            <ac:spMk id="10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1:12.114" v="75" actId="478"/>
          <ac:spMkLst>
            <pc:docMk/>
            <pc:sldMk cId="374999606" sldId="281"/>
            <ac:spMk id="11" creationId="{00000000-0000-0000-0000-000000000000}"/>
          </ac:spMkLst>
        </pc:spChg>
        <pc:spChg chg="add mod">
          <ac:chgData name="Stewart Gale" userId="3647ddd2-6040-41ae-a96d-232c23482af8" providerId="ADAL" clId="{C5042F1E-2E6A-4D89-874E-8D6032B62AA8}" dt="2023-06-22T09:43:33.412" v="123" actId="1076"/>
          <ac:spMkLst>
            <pc:docMk/>
            <pc:sldMk cId="374999606" sldId="281"/>
            <ac:spMk id="13" creationId="{325E115D-0532-BD6A-773D-A577ADA8390E}"/>
          </ac:spMkLst>
        </pc:spChg>
        <pc:spChg chg="add mod">
          <ac:chgData name="Stewart Gale" userId="3647ddd2-6040-41ae-a96d-232c23482af8" providerId="ADAL" clId="{C5042F1E-2E6A-4D89-874E-8D6032B62AA8}" dt="2023-06-22T09:43:47.972" v="126" actId="1076"/>
          <ac:spMkLst>
            <pc:docMk/>
            <pc:sldMk cId="374999606" sldId="281"/>
            <ac:spMk id="15" creationId="{AF2F4CB1-0FEE-6B7F-8B8D-E16A80CE4B9D}"/>
          </ac:spMkLst>
        </pc:spChg>
        <pc:spChg chg="add mod">
          <ac:chgData name="Stewart Gale" userId="3647ddd2-6040-41ae-a96d-232c23482af8" providerId="ADAL" clId="{C5042F1E-2E6A-4D89-874E-8D6032B62AA8}" dt="2023-06-22T09:43:47.972" v="126" actId="1076"/>
          <ac:spMkLst>
            <pc:docMk/>
            <pc:sldMk cId="374999606" sldId="281"/>
            <ac:spMk id="17" creationId="{03591FF1-5E4C-4EDD-0A96-4FA488D5564A}"/>
          </ac:spMkLst>
        </pc:spChg>
        <pc:spChg chg="add mod">
          <ac:chgData name="Stewart Gale" userId="3647ddd2-6040-41ae-a96d-232c23482af8" providerId="ADAL" clId="{C5042F1E-2E6A-4D89-874E-8D6032B62AA8}" dt="2023-06-22T09:43:47.972" v="126" actId="1076"/>
          <ac:spMkLst>
            <pc:docMk/>
            <pc:sldMk cId="374999606" sldId="281"/>
            <ac:spMk id="19" creationId="{53BCCCB4-5BD6-6D72-65F3-FA849FCA7752}"/>
          </ac:spMkLst>
        </pc:spChg>
        <pc:spChg chg="add mod">
          <ac:chgData name="Stewart Gale" userId="3647ddd2-6040-41ae-a96d-232c23482af8" providerId="ADAL" clId="{C5042F1E-2E6A-4D89-874E-8D6032B62AA8}" dt="2023-06-22T09:43:57.045" v="132" actId="1076"/>
          <ac:spMkLst>
            <pc:docMk/>
            <pc:sldMk cId="374999606" sldId="281"/>
            <ac:spMk id="21" creationId="{7505F3E8-013B-8B62-90C9-712101CAAB00}"/>
          </ac:spMkLst>
        </pc:spChg>
        <pc:grpChg chg="del mod">
          <ac:chgData name="Stewart Gale" userId="3647ddd2-6040-41ae-a96d-232c23482af8" providerId="ADAL" clId="{C5042F1E-2E6A-4D89-874E-8D6032B62AA8}" dt="2023-06-22T09:40:34.500" v="57" actId="478"/>
          <ac:grpSpMkLst>
            <pc:docMk/>
            <pc:sldMk cId="374999606" sldId="281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5042F1E-2E6A-4D89-874E-8D6032B62AA8}" dt="2023-06-22T09:40:38.279" v="59" actId="1076"/>
          <ac:picMkLst>
            <pc:docMk/>
            <pc:sldMk cId="374999606" sldId="281"/>
            <ac:picMk id="5" creationId="{00000000-0000-0000-0000-000000000000}"/>
          </ac:picMkLst>
        </pc:picChg>
        <pc:cxnChg chg="mod">
          <ac:chgData name="Stewart Gale" userId="3647ddd2-6040-41ae-a96d-232c23482af8" providerId="ADAL" clId="{C5042F1E-2E6A-4D89-874E-8D6032B62AA8}" dt="2023-06-22T09:39:19.248" v="0"/>
          <ac:cxnSpMkLst>
            <pc:docMk/>
            <pc:sldMk cId="374999606" sldId="281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C5042F1E-2E6A-4D89-874E-8D6032B62AA8}" dt="2023-06-22T09:47:29.857" v="205"/>
        <pc:sldMkLst>
          <pc:docMk/>
          <pc:sldMk cId="1941128205" sldId="282"/>
        </pc:sld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1941128205" sldId="282"/>
            <ac:spMk id="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6:39.449" v="191" actId="404"/>
          <ac:spMkLst>
            <pc:docMk/>
            <pc:sldMk cId="1941128205" sldId="282"/>
            <ac:spMk id="6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4:22.378" v="137" actId="478"/>
          <ac:spMkLst>
            <pc:docMk/>
            <pc:sldMk cId="1941128205" sldId="282"/>
            <ac:spMk id="7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4:20.978" v="136" actId="478"/>
          <ac:spMkLst>
            <pc:docMk/>
            <pc:sldMk cId="1941128205" sldId="282"/>
            <ac:spMk id="8" creationId="{00000000-0000-0000-0000-000000000000}"/>
          </ac:spMkLst>
        </pc:spChg>
        <pc:spChg chg="add mod">
          <ac:chgData name="Stewart Gale" userId="3647ddd2-6040-41ae-a96d-232c23482af8" providerId="ADAL" clId="{C5042F1E-2E6A-4D89-874E-8D6032B62AA8}" dt="2023-06-22T09:47:06.776" v="201" actId="14100"/>
          <ac:spMkLst>
            <pc:docMk/>
            <pc:sldMk cId="1941128205" sldId="282"/>
            <ac:spMk id="10" creationId="{D790190D-D82D-3553-F130-7F6C838760F6}"/>
          </ac:spMkLst>
        </pc:spChg>
        <pc:spChg chg="add mod">
          <ac:chgData name="Stewart Gale" userId="3647ddd2-6040-41ae-a96d-232c23482af8" providerId="ADAL" clId="{C5042F1E-2E6A-4D89-874E-8D6032B62AA8}" dt="2023-06-22T09:46:44.727" v="192" actId="1076"/>
          <ac:spMkLst>
            <pc:docMk/>
            <pc:sldMk cId="1941128205" sldId="282"/>
            <ac:spMk id="12" creationId="{60D41ED6-E2AA-E8E3-DAA0-7A767A8FE049}"/>
          </ac:spMkLst>
        </pc:spChg>
        <pc:spChg chg="add mod">
          <ac:chgData name="Stewart Gale" userId="3647ddd2-6040-41ae-a96d-232c23482af8" providerId="ADAL" clId="{C5042F1E-2E6A-4D89-874E-8D6032B62AA8}" dt="2023-06-22T09:47:14.902" v="203" actId="1076"/>
          <ac:spMkLst>
            <pc:docMk/>
            <pc:sldMk cId="1941128205" sldId="282"/>
            <ac:spMk id="14" creationId="{107BBC3E-CC5B-49D2-E5B6-D852DDE27DBA}"/>
          </ac:spMkLst>
        </pc:spChg>
        <pc:spChg chg="add mod">
          <ac:chgData name="Stewart Gale" userId="3647ddd2-6040-41ae-a96d-232c23482af8" providerId="ADAL" clId="{C5042F1E-2E6A-4D89-874E-8D6032B62AA8}" dt="2023-06-22T09:47:12.506" v="202" actId="1076"/>
          <ac:spMkLst>
            <pc:docMk/>
            <pc:sldMk cId="1941128205" sldId="282"/>
            <ac:spMk id="16" creationId="{792B5D00-E71D-225D-268E-B6A1C0EA903D}"/>
          </ac:spMkLst>
        </pc:spChg>
        <pc:spChg chg="add del">
          <ac:chgData name="Stewart Gale" userId="3647ddd2-6040-41ae-a96d-232c23482af8" providerId="ADAL" clId="{C5042F1E-2E6A-4D89-874E-8D6032B62AA8}" dt="2023-06-22T09:46:11.106" v="179" actId="22"/>
          <ac:spMkLst>
            <pc:docMk/>
            <pc:sldMk cId="1941128205" sldId="282"/>
            <ac:spMk id="18" creationId="{36A94E28-C669-4FC7-6A49-7EE0755A5BA3}"/>
          </ac:spMkLst>
        </pc:spChg>
        <pc:spChg chg="add mod">
          <ac:chgData name="Stewart Gale" userId="3647ddd2-6040-41ae-a96d-232c23482af8" providerId="ADAL" clId="{C5042F1E-2E6A-4D89-874E-8D6032B62AA8}" dt="2023-06-22T09:46:44.727" v="192" actId="1076"/>
          <ac:spMkLst>
            <pc:docMk/>
            <pc:sldMk cId="1941128205" sldId="282"/>
            <ac:spMk id="20" creationId="{CB63BB8E-573B-B4AC-83D3-FE723BD37574}"/>
          </ac:spMkLst>
        </pc:spChg>
        <pc:spChg chg="add mod">
          <ac:chgData name="Stewart Gale" userId="3647ddd2-6040-41ae-a96d-232c23482af8" providerId="ADAL" clId="{C5042F1E-2E6A-4D89-874E-8D6032B62AA8}" dt="2023-06-22T09:46:44.727" v="192" actId="1076"/>
          <ac:spMkLst>
            <pc:docMk/>
            <pc:sldMk cId="1941128205" sldId="282"/>
            <ac:spMk id="22" creationId="{04016A10-655F-90E0-75DC-AD26A6DC7FAB}"/>
          </ac:spMkLst>
        </pc:spChg>
        <pc:grpChg chg="del mod">
          <ac:chgData name="Stewart Gale" userId="3647ddd2-6040-41ae-a96d-232c23482af8" providerId="ADAL" clId="{C5042F1E-2E6A-4D89-874E-8D6032B62AA8}" dt="2023-06-22T09:44:18.298" v="135" actId="478"/>
          <ac:grpSpMkLst>
            <pc:docMk/>
            <pc:sldMk cId="1941128205" sldId="28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5042F1E-2E6A-4D89-874E-8D6032B62AA8}" dt="2023-06-22T09:44:26.748" v="140" actId="14100"/>
          <ac:picMkLst>
            <pc:docMk/>
            <pc:sldMk cId="1941128205" sldId="282"/>
            <ac:picMk id="5" creationId="{00000000-0000-0000-0000-000000000000}"/>
          </ac:picMkLst>
        </pc:picChg>
        <pc:cxnChg chg="mod">
          <ac:chgData name="Stewart Gale" userId="3647ddd2-6040-41ae-a96d-232c23482af8" providerId="ADAL" clId="{C5042F1E-2E6A-4D89-874E-8D6032B62AA8}" dt="2023-06-22T09:39:19.248" v="0"/>
          <ac:cxnSpMkLst>
            <pc:docMk/>
            <pc:sldMk cId="1941128205" sldId="282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C5042F1E-2E6A-4D89-874E-8D6032B62AA8}" dt="2023-06-22T09:50:41.063" v="276"/>
        <pc:sldMkLst>
          <pc:docMk/>
          <pc:sldMk cId="111614971" sldId="283"/>
        </pc:sld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111614971" sldId="283"/>
            <ac:spMk id="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50:18.429" v="274" actId="1076"/>
          <ac:spMkLst>
            <pc:docMk/>
            <pc:sldMk cId="111614971" sldId="283"/>
            <ac:spMk id="5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11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12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1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14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9:43.335" v="261" actId="14100"/>
          <ac:spMkLst>
            <pc:docMk/>
            <pc:sldMk cId="111614971" sldId="283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C5042F1E-2E6A-4D89-874E-8D6032B62AA8}" dt="2023-06-22T09:50:09.653" v="270" actId="1076"/>
          <ac:spMkLst>
            <pc:docMk/>
            <pc:sldMk cId="111614971" sldId="283"/>
            <ac:spMk id="16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28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29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30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31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9:13.874" v="250" actId="1076"/>
          <ac:spMkLst>
            <pc:docMk/>
            <pc:sldMk cId="111614971" sldId="283"/>
            <ac:spMk id="32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3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34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35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8:16.367" v="218" actId="1076"/>
          <ac:spMkLst>
            <pc:docMk/>
            <pc:sldMk cId="111614971" sldId="283"/>
            <ac:spMk id="36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9:27.169" v="256" actId="14100"/>
          <ac:spMkLst>
            <pc:docMk/>
            <pc:sldMk cId="111614971" sldId="283"/>
            <ac:spMk id="37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8:04.764" v="215" actId="478"/>
          <ac:spMkLst>
            <pc:docMk/>
            <pc:sldMk cId="111614971" sldId="283"/>
            <ac:spMk id="38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8:06.324" v="216" actId="478"/>
          <ac:spMkLst>
            <pc:docMk/>
            <pc:sldMk cId="111614971" sldId="283"/>
            <ac:spMk id="39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8:07.585" v="217" actId="478"/>
          <ac:spMkLst>
            <pc:docMk/>
            <pc:sldMk cId="111614971" sldId="283"/>
            <ac:spMk id="40" creationId="{00000000-0000-0000-0000-000000000000}"/>
          </ac:spMkLst>
        </pc:spChg>
        <pc:grpChg chg="del mod">
          <ac:chgData name="Stewart Gale" userId="3647ddd2-6040-41ae-a96d-232c23482af8" providerId="ADAL" clId="{C5042F1E-2E6A-4D89-874E-8D6032B62AA8}" dt="2023-06-22T09:47:34.904" v="206" actId="478"/>
          <ac:grpSpMkLst>
            <pc:docMk/>
            <pc:sldMk cId="111614971" sldId="28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5042F1E-2E6A-4D89-874E-8D6032B62AA8}" dt="2023-06-22T09:39:19.248" v="0"/>
          <ac:cxnSpMkLst>
            <pc:docMk/>
            <pc:sldMk cId="111614971" sldId="28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5042F1E-2E6A-4D89-874E-8D6032B62AA8}" dt="2023-06-22T09:48:16.367" v="218" actId="1076"/>
          <ac:cxnSpMkLst>
            <pc:docMk/>
            <pc:sldMk cId="111614971" sldId="283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C5042F1E-2E6A-4D89-874E-8D6032B62AA8}" dt="2023-06-22T09:48:16.367" v="218" actId="1076"/>
          <ac:cxnSpMkLst>
            <pc:docMk/>
            <pc:sldMk cId="111614971" sldId="283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C5042F1E-2E6A-4D89-874E-8D6032B62AA8}" dt="2023-06-22T09:48:16.367" v="218" actId="1076"/>
          <ac:cxnSpMkLst>
            <pc:docMk/>
            <pc:sldMk cId="111614971" sldId="283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C5042F1E-2E6A-4D89-874E-8D6032B62AA8}" dt="2023-06-22T09:48:16.367" v="218" actId="1076"/>
          <ac:cxnSpMkLst>
            <pc:docMk/>
            <pc:sldMk cId="111614971" sldId="283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C5042F1E-2E6A-4D89-874E-8D6032B62AA8}" dt="2023-06-22T09:48:16.367" v="218" actId="1076"/>
          <ac:cxnSpMkLst>
            <pc:docMk/>
            <pc:sldMk cId="111614971" sldId="283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C5042F1E-2E6A-4D89-874E-8D6032B62AA8}" dt="2023-06-22T09:48:16.367" v="218" actId="1076"/>
          <ac:cxnSpMkLst>
            <pc:docMk/>
            <pc:sldMk cId="111614971" sldId="283"/>
            <ac:cxnSpMk id="25" creationId="{00000000-0000-0000-0000-000000000000}"/>
          </ac:cxnSpMkLst>
        </pc:cxnChg>
      </pc:sldChg>
      <pc:sldChg chg="delSp modSp mod delAnim modAnim">
        <pc:chgData name="Stewart Gale" userId="3647ddd2-6040-41ae-a96d-232c23482af8" providerId="ADAL" clId="{C5042F1E-2E6A-4D89-874E-8D6032B62AA8}" dt="2023-06-22T09:56:09.003" v="402"/>
        <pc:sldMkLst>
          <pc:docMk/>
          <pc:sldMk cId="2513562466" sldId="284"/>
        </pc:sld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2513562466" sldId="284"/>
            <ac:spMk id="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51:08.703" v="285" actId="14100"/>
          <ac:spMkLst>
            <pc:docMk/>
            <pc:sldMk cId="2513562466" sldId="284"/>
            <ac:spMk id="6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50:46.031" v="277" actId="478"/>
          <ac:spMkLst>
            <pc:docMk/>
            <pc:sldMk cId="2513562466" sldId="284"/>
            <ac:spMk id="8" creationId="{00000000-0000-0000-0000-000000000000}"/>
          </ac:spMkLst>
        </pc:spChg>
        <pc:grpChg chg="del mod">
          <ac:chgData name="Stewart Gale" userId="3647ddd2-6040-41ae-a96d-232c23482af8" providerId="ADAL" clId="{C5042F1E-2E6A-4D89-874E-8D6032B62AA8}" dt="2023-06-22T09:50:48.660" v="278" actId="478"/>
          <ac:grpSpMkLst>
            <pc:docMk/>
            <pc:sldMk cId="2513562466" sldId="284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5042F1E-2E6A-4D89-874E-8D6032B62AA8}" dt="2023-06-22T09:50:52.537" v="280" actId="14100"/>
          <ac:picMkLst>
            <pc:docMk/>
            <pc:sldMk cId="2513562466" sldId="284"/>
            <ac:picMk id="5" creationId="{00000000-0000-0000-0000-000000000000}"/>
          </ac:picMkLst>
        </pc:picChg>
        <pc:picChg chg="mod">
          <ac:chgData name="Stewart Gale" userId="3647ddd2-6040-41ae-a96d-232c23482af8" providerId="ADAL" clId="{C5042F1E-2E6A-4D89-874E-8D6032B62AA8}" dt="2023-06-22T09:51:19.444" v="289" actId="1076"/>
          <ac:picMkLst>
            <pc:docMk/>
            <pc:sldMk cId="2513562466" sldId="284"/>
            <ac:picMk id="7" creationId="{00000000-0000-0000-0000-000000000000}"/>
          </ac:picMkLst>
        </pc:picChg>
        <pc:cxnChg chg="mod">
          <ac:chgData name="Stewart Gale" userId="3647ddd2-6040-41ae-a96d-232c23482af8" providerId="ADAL" clId="{C5042F1E-2E6A-4D89-874E-8D6032B62AA8}" dt="2023-06-22T09:39:19.248" v="0"/>
          <ac:cxnSpMkLst>
            <pc:docMk/>
            <pc:sldMk cId="2513562466" sldId="284"/>
            <ac:cxnSpMk id="4" creationId="{00000000-0000-0000-0000-000000000000}"/>
          </ac:cxnSpMkLst>
        </pc:cxnChg>
      </pc:sldChg>
      <pc:sldChg chg="delSp modSp mod delAnim modAnim">
        <pc:chgData name="Stewart Gale" userId="3647ddd2-6040-41ae-a96d-232c23482af8" providerId="ADAL" clId="{C5042F1E-2E6A-4D89-874E-8D6032B62AA8}" dt="2023-06-22T09:52:19.594" v="309"/>
        <pc:sldMkLst>
          <pc:docMk/>
          <pc:sldMk cId="3939515901" sldId="285"/>
        </pc:sldMkLst>
        <pc:spChg chg="del mod topLvl">
          <ac:chgData name="Stewart Gale" userId="3647ddd2-6040-41ae-a96d-232c23482af8" providerId="ADAL" clId="{C5042F1E-2E6A-4D89-874E-8D6032B62AA8}" dt="2023-06-22T09:51:49.801" v="292" actId="478"/>
          <ac:spMkLst>
            <pc:docMk/>
            <pc:sldMk cId="3939515901" sldId="285"/>
            <ac:spMk id="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52:09.485" v="304" actId="1076"/>
          <ac:spMkLst>
            <pc:docMk/>
            <pc:sldMk cId="3939515901" sldId="285"/>
            <ac:spMk id="5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51:58.002" v="296" actId="478"/>
          <ac:spMkLst>
            <pc:docMk/>
            <pc:sldMk cId="3939515901" sldId="285"/>
            <ac:spMk id="8" creationId="{00000000-0000-0000-0000-000000000000}"/>
          </ac:spMkLst>
        </pc:spChg>
        <pc:grpChg chg="del mod">
          <ac:chgData name="Stewart Gale" userId="3647ddd2-6040-41ae-a96d-232c23482af8" providerId="ADAL" clId="{C5042F1E-2E6A-4D89-874E-8D6032B62AA8}" dt="2023-06-22T09:51:49.801" v="292" actId="478"/>
          <ac:grpSpMkLst>
            <pc:docMk/>
            <pc:sldMk cId="3939515901" sldId="28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5042F1E-2E6A-4D89-874E-8D6032B62AA8}" dt="2023-06-22T09:51:56.947" v="295" actId="14100"/>
          <ac:picMkLst>
            <pc:docMk/>
            <pc:sldMk cId="3939515901" sldId="285"/>
            <ac:picMk id="6" creationId="{00000000-0000-0000-0000-000000000000}"/>
          </ac:picMkLst>
        </pc:picChg>
        <pc:picChg chg="mod">
          <ac:chgData name="Stewart Gale" userId="3647ddd2-6040-41ae-a96d-232c23482af8" providerId="ADAL" clId="{C5042F1E-2E6A-4D89-874E-8D6032B62AA8}" dt="2023-06-22T09:52:17.320" v="308" actId="1076"/>
          <ac:picMkLst>
            <pc:docMk/>
            <pc:sldMk cId="3939515901" sldId="285"/>
            <ac:picMk id="7" creationId="{00000000-0000-0000-0000-000000000000}"/>
          </ac:picMkLst>
        </pc:picChg>
        <pc:cxnChg chg="del mod topLvl">
          <ac:chgData name="Stewart Gale" userId="3647ddd2-6040-41ae-a96d-232c23482af8" providerId="ADAL" clId="{C5042F1E-2E6A-4D89-874E-8D6032B62AA8}" dt="2023-06-22T09:51:52.142" v="293" actId="478"/>
          <ac:cxnSpMkLst>
            <pc:docMk/>
            <pc:sldMk cId="3939515901" sldId="285"/>
            <ac:cxnSpMk id="4" creationId="{00000000-0000-0000-0000-000000000000}"/>
          </ac:cxnSpMkLst>
        </pc:cxnChg>
      </pc:sldChg>
      <pc:sldChg chg="delSp modSp mod delAnim modAnim">
        <pc:chgData name="Stewart Gale" userId="3647ddd2-6040-41ae-a96d-232c23482af8" providerId="ADAL" clId="{C5042F1E-2E6A-4D89-874E-8D6032B62AA8}" dt="2023-06-22T09:53:10.748" v="330"/>
        <pc:sldMkLst>
          <pc:docMk/>
          <pc:sldMk cId="502493912" sldId="286"/>
        </pc:sld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502493912" sldId="286"/>
            <ac:spMk id="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53:02.308" v="326" actId="1076"/>
          <ac:spMkLst>
            <pc:docMk/>
            <pc:sldMk cId="502493912" sldId="286"/>
            <ac:spMk id="6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52:38.824" v="313" actId="478"/>
          <ac:spMkLst>
            <pc:docMk/>
            <pc:sldMk cId="502493912" sldId="286"/>
            <ac:spMk id="8" creationId="{00000000-0000-0000-0000-000000000000}"/>
          </ac:spMkLst>
        </pc:spChg>
        <pc:grpChg chg="del mod">
          <ac:chgData name="Stewart Gale" userId="3647ddd2-6040-41ae-a96d-232c23482af8" providerId="ADAL" clId="{C5042F1E-2E6A-4D89-874E-8D6032B62AA8}" dt="2023-06-22T09:52:31.757" v="310" actId="478"/>
          <ac:grpSpMkLst>
            <pc:docMk/>
            <pc:sldMk cId="502493912" sldId="28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5042F1E-2E6A-4D89-874E-8D6032B62AA8}" dt="2023-06-22T09:52:44.564" v="316" actId="14100"/>
          <ac:picMkLst>
            <pc:docMk/>
            <pc:sldMk cId="502493912" sldId="286"/>
            <ac:picMk id="5" creationId="{00000000-0000-0000-0000-000000000000}"/>
          </ac:picMkLst>
        </pc:picChg>
        <pc:picChg chg="mod">
          <ac:chgData name="Stewart Gale" userId="3647ddd2-6040-41ae-a96d-232c23482af8" providerId="ADAL" clId="{C5042F1E-2E6A-4D89-874E-8D6032B62AA8}" dt="2023-06-22T09:53:08.545" v="329" actId="1076"/>
          <ac:picMkLst>
            <pc:docMk/>
            <pc:sldMk cId="502493912" sldId="286"/>
            <ac:picMk id="7" creationId="{00000000-0000-0000-0000-000000000000}"/>
          </ac:picMkLst>
        </pc:picChg>
        <pc:cxnChg chg="mod">
          <ac:chgData name="Stewart Gale" userId="3647ddd2-6040-41ae-a96d-232c23482af8" providerId="ADAL" clId="{C5042F1E-2E6A-4D89-874E-8D6032B62AA8}" dt="2023-06-22T09:39:19.248" v="0"/>
          <ac:cxnSpMkLst>
            <pc:docMk/>
            <pc:sldMk cId="502493912" sldId="286"/>
            <ac:cxnSpMk id="4" creationId="{00000000-0000-0000-0000-000000000000}"/>
          </ac:cxnSpMkLst>
        </pc:cxnChg>
      </pc:sldChg>
      <pc:sldChg chg="delSp modSp mod delAnim modAnim">
        <pc:chgData name="Stewart Gale" userId="3647ddd2-6040-41ae-a96d-232c23482af8" providerId="ADAL" clId="{C5042F1E-2E6A-4D89-874E-8D6032B62AA8}" dt="2023-06-22T09:53:56.231" v="347"/>
        <pc:sldMkLst>
          <pc:docMk/>
          <pc:sldMk cId="4071001883" sldId="287"/>
        </pc:sld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4071001883" sldId="287"/>
            <ac:spMk id="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53:42.673" v="341" actId="20577"/>
          <ac:spMkLst>
            <pc:docMk/>
            <pc:sldMk cId="4071001883" sldId="287"/>
            <ac:spMk id="6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53:22.846" v="332" actId="478"/>
          <ac:spMkLst>
            <pc:docMk/>
            <pc:sldMk cId="4071001883" sldId="287"/>
            <ac:spMk id="8" creationId="{00000000-0000-0000-0000-000000000000}"/>
          </ac:spMkLst>
        </pc:spChg>
        <pc:grpChg chg="del mod">
          <ac:chgData name="Stewart Gale" userId="3647ddd2-6040-41ae-a96d-232c23482af8" providerId="ADAL" clId="{C5042F1E-2E6A-4D89-874E-8D6032B62AA8}" dt="2023-06-22T09:53:21.364" v="331" actId="478"/>
          <ac:grpSpMkLst>
            <pc:docMk/>
            <pc:sldMk cId="4071001883" sldId="28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5042F1E-2E6A-4D89-874E-8D6032B62AA8}" dt="2023-06-22T09:53:27.625" v="334" actId="14100"/>
          <ac:picMkLst>
            <pc:docMk/>
            <pc:sldMk cId="4071001883" sldId="287"/>
            <ac:picMk id="5" creationId="{00000000-0000-0000-0000-000000000000}"/>
          </ac:picMkLst>
        </pc:picChg>
        <pc:picChg chg="mod">
          <ac:chgData name="Stewart Gale" userId="3647ddd2-6040-41ae-a96d-232c23482af8" providerId="ADAL" clId="{C5042F1E-2E6A-4D89-874E-8D6032B62AA8}" dt="2023-06-22T09:53:53.031" v="346" actId="1076"/>
          <ac:picMkLst>
            <pc:docMk/>
            <pc:sldMk cId="4071001883" sldId="287"/>
            <ac:picMk id="7" creationId="{00000000-0000-0000-0000-000000000000}"/>
          </ac:picMkLst>
        </pc:picChg>
        <pc:cxnChg chg="mod">
          <ac:chgData name="Stewart Gale" userId="3647ddd2-6040-41ae-a96d-232c23482af8" providerId="ADAL" clId="{C5042F1E-2E6A-4D89-874E-8D6032B62AA8}" dt="2023-06-22T09:39:19.248" v="0"/>
          <ac:cxnSpMkLst>
            <pc:docMk/>
            <pc:sldMk cId="4071001883" sldId="287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C5042F1E-2E6A-4D89-874E-8D6032B62AA8}" dt="2023-06-22T09:54:06.748" v="350" actId="47"/>
        <pc:sldMkLst>
          <pc:docMk/>
          <pc:sldMk cId="758633175" sldId="288"/>
        </pc:sld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758633175" sldId="288"/>
            <ac:spMk id="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758633175" sldId="288"/>
            <ac:spMk id="6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758633175" sldId="288"/>
            <ac:spMk id="8" creationId="{00000000-0000-0000-0000-000000000000}"/>
          </ac:spMkLst>
        </pc:spChg>
        <pc:grpChg chg="del mod">
          <ac:chgData name="Stewart Gale" userId="3647ddd2-6040-41ae-a96d-232c23482af8" providerId="ADAL" clId="{C5042F1E-2E6A-4D89-874E-8D6032B62AA8}" dt="2023-06-22T09:54:00.706" v="348" actId="478"/>
          <ac:grpSpMkLst>
            <pc:docMk/>
            <pc:sldMk cId="758633175" sldId="288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5042F1E-2E6A-4D89-874E-8D6032B62AA8}" dt="2023-06-22T09:54:02.678" v="349" actId="1076"/>
          <ac:picMkLst>
            <pc:docMk/>
            <pc:sldMk cId="758633175" sldId="288"/>
            <ac:picMk id="5" creationId="{00000000-0000-0000-0000-000000000000}"/>
          </ac:picMkLst>
        </pc:picChg>
        <pc:picChg chg="mod">
          <ac:chgData name="Stewart Gale" userId="3647ddd2-6040-41ae-a96d-232c23482af8" providerId="ADAL" clId="{C5042F1E-2E6A-4D89-874E-8D6032B62AA8}" dt="2023-06-22T09:39:19.248" v="0"/>
          <ac:picMkLst>
            <pc:docMk/>
            <pc:sldMk cId="758633175" sldId="288"/>
            <ac:picMk id="7" creationId="{00000000-0000-0000-0000-000000000000}"/>
          </ac:picMkLst>
        </pc:picChg>
        <pc:cxnChg chg="mod">
          <ac:chgData name="Stewart Gale" userId="3647ddd2-6040-41ae-a96d-232c23482af8" providerId="ADAL" clId="{C5042F1E-2E6A-4D89-874E-8D6032B62AA8}" dt="2023-06-22T09:39:19.248" v="0"/>
          <ac:cxnSpMkLst>
            <pc:docMk/>
            <pc:sldMk cId="758633175" sldId="288"/>
            <ac:cxnSpMk id="4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C5042F1E-2E6A-4D89-874E-8D6032B62AA8}" dt="2023-06-22T09:54:36.181" v="368" actId="1076"/>
        <pc:sldMkLst>
          <pc:docMk/>
          <pc:sldMk cId="290940462" sldId="289"/>
        </pc:sld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290940462" sldId="289"/>
            <ac:spMk id="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54:30.003" v="365" actId="122"/>
          <ac:spMkLst>
            <pc:docMk/>
            <pc:sldMk cId="290940462" sldId="289"/>
            <ac:spMk id="7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54:08.819" v="351" actId="478"/>
          <ac:spMkLst>
            <pc:docMk/>
            <pc:sldMk cId="290940462" sldId="289"/>
            <ac:spMk id="9" creationId="{00000000-0000-0000-0000-000000000000}"/>
          </ac:spMkLst>
        </pc:spChg>
        <pc:grpChg chg="del mod">
          <ac:chgData name="Stewart Gale" userId="3647ddd2-6040-41ae-a96d-232c23482af8" providerId="ADAL" clId="{C5042F1E-2E6A-4D89-874E-8D6032B62AA8}" dt="2023-06-22T09:54:11.376" v="353" actId="478"/>
          <ac:grpSpMkLst>
            <pc:docMk/>
            <pc:sldMk cId="290940462" sldId="28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5042F1E-2E6A-4D89-874E-8D6032B62AA8}" dt="2023-06-22T09:54:14.866" v="355" actId="14100"/>
          <ac:picMkLst>
            <pc:docMk/>
            <pc:sldMk cId="290940462" sldId="289"/>
            <ac:picMk id="6" creationId="{00000000-0000-0000-0000-000000000000}"/>
          </ac:picMkLst>
        </pc:picChg>
        <pc:picChg chg="mod">
          <ac:chgData name="Stewart Gale" userId="3647ddd2-6040-41ae-a96d-232c23482af8" providerId="ADAL" clId="{C5042F1E-2E6A-4D89-874E-8D6032B62AA8}" dt="2023-06-22T09:54:36.181" v="368" actId="1076"/>
          <ac:picMkLst>
            <pc:docMk/>
            <pc:sldMk cId="290940462" sldId="289"/>
            <ac:picMk id="8" creationId="{00000000-0000-0000-0000-000000000000}"/>
          </ac:picMkLst>
        </pc:picChg>
        <pc:cxnChg chg="mod">
          <ac:chgData name="Stewart Gale" userId="3647ddd2-6040-41ae-a96d-232c23482af8" providerId="ADAL" clId="{C5042F1E-2E6A-4D89-874E-8D6032B62AA8}" dt="2023-06-22T09:39:19.248" v="0"/>
          <ac:cxnSpMkLst>
            <pc:docMk/>
            <pc:sldMk cId="290940462" sldId="289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C5042F1E-2E6A-4D89-874E-8D6032B62AA8}" dt="2023-06-22T09:55:50.485" v="401"/>
        <pc:sldMkLst>
          <pc:docMk/>
          <pc:sldMk cId="1048724859" sldId="290"/>
        </pc:sld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1048724859" sldId="290"/>
            <ac:spMk id="3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55:15.077" v="383" actId="21"/>
          <ac:spMkLst>
            <pc:docMk/>
            <pc:sldMk cId="1048724859" sldId="290"/>
            <ac:spMk id="5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54:45.581" v="371" actId="478"/>
          <ac:spMkLst>
            <pc:docMk/>
            <pc:sldMk cId="1048724859" sldId="290"/>
            <ac:spMk id="8" creationId="{00000000-0000-0000-0000-000000000000}"/>
          </ac:spMkLst>
        </pc:spChg>
        <pc:spChg chg="add mod">
          <ac:chgData name="Stewart Gale" userId="3647ddd2-6040-41ae-a96d-232c23482af8" providerId="ADAL" clId="{C5042F1E-2E6A-4D89-874E-8D6032B62AA8}" dt="2023-06-22T09:55:34.055" v="395" actId="113"/>
          <ac:spMkLst>
            <pc:docMk/>
            <pc:sldMk cId="1048724859" sldId="290"/>
            <ac:spMk id="9" creationId="{EB558EF5-A994-8E71-674B-664991CD3D60}"/>
          </ac:spMkLst>
        </pc:spChg>
        <pc:grpChg chg="del mod">
          <ac:chgData name="Stewart Gale" userId="3647ddd2-6040-41ae-a96d-232c23482af8" providerId="ADAL" clId="{C5042F1E-2E6A-4D89-874E-8D6032B62AA8}" dt="2023-06-22T09:54:40.222" v="369" actId="478"/>
          <ac:grpSpMkLst>
            <pc:docMk/>
            <pc:sldMk cId="1048724859" sldId="290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5042F1E-2E6A-4D89-874E-8D6032B62AA8}" dt="2023-06-22T09:55:44.888" v="399" actId="1076"/>
          <ac:picMkLst>
            <pc:docMk/>
            <pc:sldMk cId="1048724859" sldId="290"/>
            <ac:picMk id="6" creationId="{00000000-0000-0000-0000-000000000000}"/>
          </ac:picMkLst>
        </pc:picChg>
        <pc:picChg chg="mod">
          <ac:chgData name="Stewart Gale" userId="3647ddd2-6040-41ae-a96d-232c23482af8" providerId="ADAL" clId="{C5042F1E-2E6A-4D89-874E-8D6032B62AA8}" dt="2023-06-22T09:55:46.349" v="400" actId="1076"/>
          <ac:picMkLst>
            <pc:docMk/>
            <pc:sldMk cId="1048724859" sldId="290"/>
            <ac:picMk id="7" creationId="{00000000-0000-0000-0000-000000000000}"/>
          </ac:picMkLst>
        </pc:picChg>
        <pc:cxnChg chg="mod">
          <ac:chgData name="Stewart Gale" userId="3647ddd2-6040-41ae-a96d-232c23482af8" providerId="ADAL" clId="{C5042F1E-2E6A-4D89-874E-8D6032B62AA8}" dt="2023-06-22T09:39:19.248" v="0"/>
          <ac:cxnSpMkLst>
            <pc:docMk/>
            <pc:sldMk cId="1048724859" sldId="290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C5042F1E-2E6A-4D89-874E-8D6032B62AA8}" dt="2023-06-22T09:39:22.128" v="1" actId="47"/>
        <pc:sldMkLst>
          <pc:docMk/>
          <pc:sldMk cId="453638105" sldId="291"/>
        </pc:sld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453638105" sldId="291"/>
            <ac:spMk id="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453638105" sldId="291"/>
            <ac:spMk id="7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453638105" sldId="291"/>
            <ac:spMk id="9" creationId="{00000000-0000-0000-0000-000000000000}"/>
          </ac:spMkLst>
        </pc:spChg>
        <pc:picChg chg="mod">
          <ac:chgData name="Stewart Gale" userId="3647ddd2-6040-41ae-a96d-232c23482af8" providerId="ADAL" clId="{C5042F1E-2E6A-4D89-874E-8D6032B62AA8}" dt="2023-06-22T09:39:19.248" v="0"/>
          <ac:picMkLst>
            <pc:docMk/>
            <pc:sldMk cId="453638105" sldId="291"/>
            <ac:picMk id="6" creationId="{00000000-0000-0000-0000-000000000000}"/>
          </ac:picMkLst>
        </pc:picChg>
        <pc:picChg chg="mod">
          <ac:chgData name="Stewart Gale" userId="3647ddd2-6040-41ae-a96d-232c23482af8" providerId="ADAL" clId="{C5042F1E-2E6A-4D89-874E-8D6032B62AA8}" dt="2023-06-22T09:39:19.248" v="0"/>
          <ac:picMkLst>
            <pc:docMk/>
            <pc:sldMk cId="453638105" sldId="291"/>
            <ac:picMk id="10" creationId="{00000000-0000-0000-0000-000000000000}"/>
          </ac:picMkLst>
        </pc:picChg>
        <pc:cxnChg chg="mod">
          <ac:chgData name="Stewart Gale" userId="3647ddd2-6040-41ae-a96d-232c23482af8" providerId="ADAL" clId="{C5042F1E-2E6A-4D89-874E-8D6032B62AA8}" dt="2023-06-22T09:39:19.248" v="0"/>
          <ac:cxnSpMkLst>
            <pc:docMk/>
            <pc:sldMk cId="453638105" sldId="291"/>
            <ac:cxnSpMk id="8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C5042F1E-2E6A-4D89-874E-8D6032B62AA8}" dt="2023-06-22T09:40:31.411" v="56" actId="47"/>
        <pc:sldMkLst>
          <pc:docMk/>
          <pc:sldMk cId="1141145942" sldId="292"/>
        </pc:sld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1141145942" sldId="292"/>
            <ac:spMk id="3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0:23.361" v="55" actId="478"/>
          <ac:spMkLst>
            <pc:docMk/>
            <pc:sldMk cId="1141145942" sldId="292"/>
            <ac:spMk id="5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1141145942" sldId="292"/>
            <ac:spMk id="7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0:23.361" v="55" actId="478"/>
          <ac:spMkLst>
            <pc:docMk/>
            <pc:sldMk cId="1141145942" sldId="292"/>
            <ac:spMk id="8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1141145942" sldId="292"/>
            <ac:spMk id="9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0:23.361" v="55" actId="478"/>
          <ac:spMkLst>
            <pc:docMk/>
            <pc:sldMk cId="1141145942" sldId="292"/>
            <ac:spMk id="10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k cId="1141145942" sldId="292"/>
            <ac:spMk id="11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40:17.452" v="54" actId="1076"/>
          <ac:spMkLst>
            <pc:docMk/>
            <pc:sldMk cId="1141145942" sldId="292"/>
            <ac:spMk id="12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0:23.361" v="55" actId="478"/>
          <ac:spMkLst>
            <pc:docMk/>
            <pc:sldMk cId="1141145942" sldId="292"/>
            <ac:spMk id="17" creationId="{00000000-0000-0000-0000-000000000000}"/>
          </ac:spMkLst>
        </pc:spChg>
        <pc:spChg chg="del mod">
          <ac:chgData name="Stewart Gale" userId="3647ddd2-6040-41ae-a96d-232c23482af8" providerId="ADAL" clId="{C5042F1E-2E6A-4D89-874E-8D6032B62AA8}" dt="2023-06-22T09:40:23.361" v="55" actId="478"/>
          <ac:spMkLst>
            <pc:docMk/>
            <pc:sldMk cId="1141145942" sldId="292"/>
            <ac:spMk id="18" creationId="{00000000-0000-0000-0000-000000000000}"/>
          </ac:spMkLst>
        </pc:spChg>
        <pc:grpChg chg="del mod">
          <ac:chgData name="Stewart Gale" userId="3647ddd2-6040-41ae-a96d-232c23482af8" providerId="ADAL" clId="{C5042F1E-2E6A-4D89-874E-8D6032B62AA8}" dt="2023-06-22T09:40:11.775" v="53" actId="478"/>
          <ac:grpSpMkLst>
            <pc:docMk/>
            <pc:sldMk cId="1141145942" sldId="29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5042F1E-2E6A-4D89-874E-8D6032B62AA8}" dt="2023-06-22T09:39:19.248" v="0"/>
          <ac:picMkLst>
            <pc:docMk/>
            <pc:sldMk cId="1141145942" sldId="292"/>
            <ac:picMk id="6" creationId="{00000000-0000-0000-0000-000000000000}"/>
          </ac:picMkLst>
        </pc:picChg>
        <pc:cxnChg chg="mod">
          <ac:chgData name="Stewart Gale" userId="3647ddd2-6040-41ae-a96d-232c23482af8" providerId="ADAL" clId="{C5042F1E-2E6A-4D89-874E-8D6032B62AA8}" dt="2023-06-22T09:39:19.248" v="0"/>
          <ac:cxnSpMkLst>
            <pc:docMk/>
            <pc:sldMk cId="1141145942" sldId="292"/>
            <ac:cxnSpMk id="4" creationId="{00000000-0000-0000-0000-000000000000}"/>
          </ac:cxnSpMkLst>
        </pc:cxnChg>
      </pc:sldChg>
      <pc:sldChg chg="addSp modSp new mod ord">
        <pc:chgData name="Stewart Gale" userId="3647ddd2-6040-41ae-a96d-232c23482af8" providerId="ADAL" clId="{C5042F1E-2E6A-4D89-874E-8D6032B62AA8}" dt="2023-06-22T09:40:07.150" v="52" actId="14100"/>
        <pc:sldMkLst>
          <pc:docMk/>
          <pc:sldMk cId="2535964434" sldId="293"/>
        </pc:sldMkLst>
        <pc:spChg chg="add mod">
          <ac:chgData name="Stewart Gale" userId="3647ddd2-6040-41ae-a96d-232c23482af8" providerId="ADAL" clId="{C5042F1E-2E6A-4D89-874E-8D6032B62AA8}" dt="2023-06-22T09:40:07.150" v="52" actId="14100"/>
          <ac:spMkLst>
            <pc:docMk/>
            <pc:sldMk cId="2535964434" sldId="293"/>
            <ac:spMk id="2" creationId="{9410F68A-F59D-FB95-F8DD-C1D4588E4E0D}"/>
          </ac:spMkLst>
        </pc:spChg>
      </pc:sldChg>
      <pc:sldMasterChg chg="modSp modSldLayout">
        <pc:chgData name="Stewart Gale" userId="3647ddd2-6040-41ae-a96d-232c23482af8" providerId="ADAL" clId="{C5042F1E-2E6A-4D89-874E-8D6032B62AA8}" dt="2023-06-22T09:39:19.248" v="0"/>
        <pc:sldMasterMkLst>
          <pc:docMk/>
          <pc:sldMasterMk cId="0" sldId="2147483648"/>
        </pc:sldMasterMkLst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C5042F1E-2E6A-4D89-874E-8D6032B62AA8}" dt="2023-06-22T09:39:19.248" v="0"/>
          <ac:spMkLst>
            <pc:docMk/>
            <pc:sldMasterMk cId="0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C5042F1E-2E6A-4D89-874E-8D6032B62AA8}" dt="2023-06-22T09:39:19.248" v="0"/>
          <pc:sldLayoutMkLst>
            <pc:docMk/>
            <pc:sldMasterMk cId="0" sldId="2147483648"/>
            <pc:sldLayoutMk cId="0" sldId="2147483649"/>
          </pc:sldLayoutMkLst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5042F1E-2E6A-4D89-874E-8D6032B62AA8}" dt="2023-06-22T09:39:19.248" v="0"/>
          <pc:sldLayoutMkLst>
            <pc:docMk/>
            <pc:sldMasterMk cId="0" sldId="2147483648"/>
            <pc:sldLayoutMk cId="0" sldId="2147483651"/>
          </pc:sldLayoutMkLst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5042F1E-2E6A-4D89-874E-8D6032B62AA8}" dt="2023-06-22T09:39:19.248" v="0"/>
          <pc:sldLayoutMkLst>
            <pc:docMk/>
            <pc:sldMasterMk cId="0" sldId="2147483648"/>
            <pc:sldLayoutMk cId="0" sldId="2147483652"/>
          </pc:sldLayoutMkLst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5042F1E-2E6A-4D89-874E-8D6032B62AA8}" dt="2023-06-22T09:39:19.248" v="0"/>
          <pc:sldLayoutMkLst>
            <pc:docMk/>
            <pc:sldMasterMk cId="0" sldId="2147483648"/>
            <pc:sldLayoutMk cId="0" sldId="2147483653"/>
          </pc:sldLayoutMkLst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5042F1E-2E6A-4D89-874E-8D6032B62AA8}" dt="2023-06-22T09:39:19.248" v="0"/>
          <pc:sldLayoutMkLst>
            <pc:docMk/>
            <pc:sldMasterMk cId="0" sldId="2147483648"/>
            <pc:sldLayoutMk cId="0" sldId="2147483656"/>
          </pc:sldLayoutMkLst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5042F1E-2E6A-4D89-874E-8D6032B62AA8}" dt="2023-06-22T09:39:19.248" v="0"/>
          <pc:sldLayoutMkLst>
            <pc:docMk/>
            <pc:sldMasterMk cId="0" sldId="2147483648"/>
            <pc:sldLayoutMk cId="0" sldId="2147483657"/>
          </pc:sldLayoutMkLst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5042F1E-2E6A-4D89-874E-8D6032B62AA8}" dt="2023-06-22T09:39:19.248" v="0"/>
          <pc:sldLayoutMkLst>
            <pc:docMk/>
            <pc:sldMasterMk cId="0" sldId="2147483648"/>
            <pc:sldLayoutMk cId="0" sldId="2147483659"/>
          </pc:sldLayoutMkLst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5042F1E-2E6A-4D89-874E-8D6032B62AA8}" dt="2023-06-22T09:39:19.248" v="0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37D15-4802-4F63-9A49-272FCABE9492}" type="datetimeFigureOut">
              <a:rPr lang="en-GB" smtClean="0"/>
              <a:pPr/>
              <a:t>22/06/2023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A87F3-3518-434C-8471-5BC98EA23BE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10F68A-F59D-FB95-F8DD-C1D4588E4E0D}"/>
              </a:ext>
            </a:extLst>
          </p:cNvPr>
          <p:cNvSpPr txBox="1"/>
          <p:nvPr/>
        </p:nvSpPr>
        <p:spPr>
          <a:xfrm>
            <a:off x="498496" y="2204864"/>
            <a:ext cx="114301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u="sng" dirty="0"/>
              <a:t>FM: Geometric Proofs</a:t>
            </a:r>
          </a:p>
        </p:txBody>
      </p:sp>
    </p:spTree>
    <p:extLst>
      <p:ext uri="{BB962C8B-B14F-4D97-AF65-F5344CB8AC3E}">
        <p14:creationId xmlns:p14="http://schemas.microsoft.com/office/powerpoint/2010/main" val="2535964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404664"/>
            <a:ext cx="4248472" cy="5040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864" y="2697992"/>
            <a:ext cx="6249029" cy="40291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B558EF5-A994-8E71-674B-664991CD3D60}"/>
                  </a:ext>
                </a:extLst>
              </p:cNvPr>
              <p:cNvSpPr/>
              <p:nvPr/>
            </p:nvSpPr>
            <p:spPr>
              <a:xfrm>
                <a:off x="3488045" y="130883"/>
                <a:ext cx="7200800" cy="25810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𝐴𝐵𝐶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a triangle.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a point 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𝐴𝐵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𝐴𝑃</m:t>
                    </m:r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𝑃𝐶</m:t>
                    </m:r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𝐵𝐶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Angle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𝐵𝐴𝐶</m:t>
                    </m:r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</a:pPr>
                <a:r>
                  <a:rPr lang="en-GB" sz="2800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a) </a:t>
                </a:r>
                <a:r>
                  <a:rPr lang="en-GB" sz="2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Prove that angle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𝐴𝐵𝐶</m:t>
                    </m:r>
                    <m:r>
                      <a:rPr lang="en-GB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GB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2800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b) </a:t>
                </a:r>
                <a:r>
                  <a:rPr lang="en-GB" sz="28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You are also given that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  <m:r>
                      <a:rPr lang="en-GB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𝐴𝐶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Work out 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B558EF5-A994-8E71-674B-664991CD3D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045" y="130883"/>
                <a:ext cx="7200800" cy="2581091"/>
              </a:xfrm>
              <a:prstGeom prst="rect">
                <a:avLst/>
              </a:prstGeom>
              <a:blipFill>
                <a:blip r:embed="rId4"/>
                <a:stretch>
                  <a:fillRect l="-1693" t="-1887" b="-5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872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208148"/>
            <a:ext cx="5472608" cy="468052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096000" y="199901"/>
                <a:ext cx="5688632" cy="107721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>
                    <a:solidFill>
                      <a:schemeClr val="tx1"/>
                    </a:solidFill>
                  </a:rPr>
                  <a:t>Write statements in the form: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𝑣𝑎𝑙𝑢𝑒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(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𝑟𝑒𝑎𝑠𝑜𝑛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99901"/>
                <a:ext cx="5688632" cy="1077218"/>
              </a:xfrm>
              <a:prstGeom prst="rect">
                <a:avLst/>
              </a:prstGeom>
              <a:blipFill>
                <a:blip r:embed="rId3"/>
                <a:stretch>
                  <a:fillRect t="-73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284708" y="1527711"/>
                <a:ext cx="5427916" cy="107721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𝑂𝐶𝐵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200" dirty="0"/>
                  <a:t> (base angles of isosceles triangle are equal)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4708" y="1527711"/>
                <a:ext cx="5427916" cy="1077218"/>
              </a:xfrm>
              <a:prstGeom prst="rect">
                <a:avLst/>
              </a:prstGeom>
              <a:blipFill>
                <a:blip r:embed="rId4"/>
                <a:stretch>
                  <a:fillRect t="-6818" b="-181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25E115D-0532-BD6A-773D-A577ADA8390E}"/>
                  </a:ext>
                </a:extLst>
              </p:cNvPr>
              <p:cNvSpPr txBox="1"/>
              <p:nvPr/>
            </p:nvSpPr>
            <p:spPr>
              <a:xfrm>
                <a:off x="6348029" y="2812097"/>
                <a:ext cx="55446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∠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𝐵𝑂𝐶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(angle at centre is double angle at circumference)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Angles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GB" sz="32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Δ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𝑂𝐵𝐶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add to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180°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∴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25E115D-0532-BD6A-773D-A577ADA83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029" y="2812097"/>
                <a:ext cx="5544616" cy="1569660"/>
              </a:xfrm>
              <a:prstGeom prst="rect">
                <a:avLst/>
              </a:prstGeom>
              <a:blipFill>
                <a:blip r:embed="rId5"/>
                <a:stretch>
                  <a:fillRect l="-2747" t="-4651" b="-120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2F4CB1-0FEE-6B7F-8B8D-E16A80CE4B9D}"/>
                  </a:ext>
                </a:extLst>
              </p:cNvPr>
              <p:cNvSpPr txBox="1"/>
              <p:nvPr/>
            </p:nvSpPr>
            <p:spPr>
              <a:xfrm>
                <a:off x="7299692" y="4587092"/>
                <a:ext cx="3480048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=180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F2F4CB1-0FEE-6B7F-8B8D-E16A80CE4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692" y="4587092"/>
                <a:ext cx="3480048" cy="5848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3591FF1-5E4C-4EDD-0A96-4FA488D5564A}"/>
                  </a:ext>
                </a:extLst>
              </p:cNvPr>
              <p:cNvSpPr txBox="1"/>
              <p:nvPr/>
            </p:nvSpPr>
            <p:spPr>
              <a:xfrm>
                <a:off x="8679675" y="5194617"/>
                <a:ext cx="2255573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=180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3591FF1-5E4C-4EDD-0A96-4FA488D556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9675" y="5194617"/>
                <a:ext cx="2255573" cy="5848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3BCCCB4-5BD6-6D72-65F3-FA849FCA7752}"/>
                  </a:ext>
                </a:extLst>
              </p:cNvPr>
              <p:cNvSpPr txBox="1"/>
              <p:nvPr/>
            </p:nvSpPr>
            <p:spPr>
              <a:xfrm>
                <a:off x="8904312" y="5847975"/>
                <a:ext cx="1806297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=45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3BCCCB4-5BD6-6D72-65F3-FA849FCA77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312" y="5847975"/>
                <a:ext cx="1806297" cy="5848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505F3E8-013B-8B62-90C9-712101CAAB00}"/>
                  </a:ext>
                </a:extLst>
              </p:cNvPr>
              <p:cNvSpPr txBox="1"/>
              <p:nvPr/>
            </p:nvSpPr>
            <p:spPr>
              <a:xfrm>
                <a:off x="839416" y="5432509"/>
                <a:ext cx="460851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∠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𝑩𝑶𝑪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𝟗𝟎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505F3E8-013B-8B62-90C9-712101CAA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5432509"/>
                <a:ext cx="4608512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99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3" grpId="0"/>
      <p:bldP spid="15" grpId="0"/>
      <p:bldP spid="17" grpId="0"/>
      <p:bldP spid="19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88640"/>
            <a:ext cx="4680520" cy="610729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367808" y="260648"/>
                <a:ext cx="7272808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Triangle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2800" dirty="0"/>
                  <a:t> is isosceles with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Triangle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𝐶𝐷𝐸</m:t>
                    </m:r>
                  </m:oMath>
                </a14:m>
                <a:r>
                  <a:rPr lang="en-GB" sz="2800" dirty="0"/>
                  <a:t> is isosceles with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𝐶𝐷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𝐶𝐸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𝐴𝐶𝐷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𝐷𝐸𝐹</m:t>
                    </m:r>
                  </m:oMath>
                </a14:m>
                <a:r>
                  <a:rPr lang="en-GB" sz="2800" dirty="0"/>
                  <a:t> are straight lines.</a:t>
                </a:r>
              </a:p>
              <a:p>
                <a:endParaRPr lang="en-GB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Prove that angle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𝐷𝐶𝐸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br>
                  <a:rPr lang="en-GB" sz="2800" dirty="0"/>
                </a:br>
                <a:endParaRPr lang="en-GB" sz="2800" dirty="0"/>
              </a:p>
              <a:p>
                <a:pPr marL="342900" indent="-342900">
                  <a:buAutoNum type="alphaLcParenR"/>
                </a:pPr>
                <a:endParaRPr lang="en-GB" sz="2800" dirty="0"/>
              </a:p>
              <a:p>
                <a:pPr marL="342900" indent="-342900">
                  <a:buAutoNum type="alphaLcParenR"/>
                </a:pPr>
                <a:endParaRPr lang="en-GB" sz="2800" dirty="0"/>
              </a:p>
              <a:p>
                <a:pPr marL="342900" indent="-342900">
                  <a:buAutoNum type="alphaLcParenR"/>
                </a:pPr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Prove that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𝐷𝐹</m:t>
                    </m:r>
                  </m:oMath>
                </a14:m>
                <a:r>
                  <a:rPr lang="en-GB" sz="2800" dirty="0"/>
                  <a:t> is perpendicular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800" dirty="0"/>
                  <a:t>.</a:t>
                </a:r>
                <a:endParaRPr lang="en-GB" sz="28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260648"/>
                <a:ext cx="7272808" cy="4401205"/>
              </a:xfrm>
              <a:prstGeom prst="rect">
                <a:avLst/>
              </a:prstGeom>
              <a:blipFill>
                <a:blip r:embed="rId3"/>
                <a:stretch>
                  <a:fillRect l="-1760" t="-1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790190D-D82D-3553-F130-7F6C838760F6}"/>
                  </a:ext>
                </a:extLst>
              </p:cNvPr>
              <p:cNvSpPr txBox="1"/>
              <p:nvPr/>
            </p:nvSpPr>
            <p:spPr>
              <a:xfrm>
                <a:off x="5181092" y="4525884"/>
                <a:ext cx="5739444" cy="9934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∠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𝑫𝑬𝑪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en-GB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𝟏𝟖𝟎</m:t>
                        </m:r>
                        <m:r>
                          <a:rPr kumimoji="0" lang="en-GB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kumimoji="0" lang="en-GB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kumimoji="0" lang="en-GB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kumimoji="0" lang="en-GB" sz="2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kumimoji="0" lang="en-GB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a:rPr kumimoji="0" lang="en-GB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𝟗𝟎</m:t>
                    </m:r>
                    <m:r>
                      <a:rPr kumimoji="0" lang="en-GB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GB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</a:p>
              <a:p>
                <a:pPr/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(base angles of isosceles triangle are equal)</a:t>
                </a:r>
                <a:endParaRPr lang="en-GB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790190D-D82D-3553-F130-7F6C83876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092" y="4525884"/>
                <a:ext cx="5739444" cy="993413"/>
              </a:xfrm>
              <a:prstGeom prst="rect">
                <a:avLst/>
              </a:prstGeom>
              <a:blipFill>
                <a:blip r:embed="rId4"/>
                <a:stretch>
                  <a:fillRect l="-1700" r="-106" b="-128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0D41ED6-E2AA-E8E3-DAA0-7A767A8FE049}"/>
                  </a:ext>
                </a:extLst>
              </p:cNvPr>
              <p:cNvSpPr txBox="1"/>
              <p:nvPr/>
            </p:nvSpPr>
            <p:spPr>
              <a:xfrm>
                <a:off x="4716258" y="2352930"/>
                <a:ext cx="72008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∠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𝑪𝑩𝑨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(base angles of isosceles triangle are equal)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0D41ED6-E2AA-E8E3-DAA0-7A767A8FE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258" y="2352930"/>
                <a:ext cx="7200800" cy="461665"/>
              </a:xfrm>
              <a:prstGeom prst="rect">
                <a:avLst/>
              </a:prstGeom>
              <a:blipFill>
                <a:blip r:embed="rId5"/>
                <a:stretch>
                  <a:fillRect l="-254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7BBC3E-CC5B-49D2-E5B6-D852DDE27DBA}"/>
                  </a:ext>
                </a:extLst>
              </p:cNvPr>
              <p:cNvSpPr txBox="1"/>
              <p:nvPr/>
            </p:nvSpPr>
            <p:spPr>
              <a:xfrm>
                <a:off x="5447505" y="5675019"/>
                <a:ext cx="5184576" cy="4617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∠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𝑫𝑭𝑨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𝟏𝟖𝟎</m:t>
                      </m:r>
                      <m:r>
                        <a:rPr kumimoji="0" lang="en-GB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𝟗𝟎</m:t>
                          </m:r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2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b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</a:br>
                <a:endParaRPr lang="en-GB" sz="2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07BBC3E-CC5B-49D2-E5B6-D852DDE27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505" y="5675019"/>
                <a:ext cx="5184576" cy="4617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92B5D00-E71D-225D-268E-B6A1C0EA903D}"/>
                  </a:ext>
                </a:extLst>
              </p:cNvPr>
              <p:cNvSpPr txBox="1"/>
              <p:nvPr/>
            </p:nvSpPr>
            <p:spPr>
              <a:xfrm>
                <a:off x="5591944" y="6292470"/>
                <a:ext cx="390248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∴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𝑫𝑭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is perpendicular to </a:t>
                </a:r>
                <a14:m>
                  <m:oMath xmlns:m="http://schemas.openxmlformats.org/officeDocument/2006/math">
                    <m:r>
                      <a:rPr kumimoji="0" lang="en-GB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𝑨𝑩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.</a:t>
                </a:r>
                <a:endParaRPr lang="en-GB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92B5D00-E71D-225D-268E-B6A1C0EA9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6292470"/>
                <a:ext cx="3902489" cy="461665"/>
              </a:xfrm>
              <a:prstGeom prst="rect">
                <a:avLst/>
              </a:prstGeom>
              <a:blipFill>
                <a:blip r:embed="rId7"/>
                <a:stretch>
                  <a:fillRect t="-10526" r="-1719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63BB8E-573B-B4AC-83D3-FE723BD37574}"/>
                  </a:ext>
                </a:extLst>
              </p:cNvPr>
              <p:cNvSpPr txBox="1"/>
              <p:nvPr/>
            </p:nvSpPr>
            <p:spPr>
              <a:xfrm>
                <a:off x="4655840" y="3512858"/>
                <a:ext cx="698477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∠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𝑨𝑪𝑩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𝟏𝟖𝟎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(angles in </a:t>
                </a:r>
                <a14:m>
                  <m:oMath xmlns:m="http://schemas.openxmlformats.org/officeDocument/2006/math">
                    <m:r>
                      <a:rPr kumimoji="0" lang="en-GB" sz="24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𝚫</m:t>
                    </m:r>
                    <m:r>
                      <a:rPr kumimoji="0" lang="en-GB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𝑨𝑩𝑪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add to 180)</a:t>
                </a:r>
                <a:endParaRPr lang="en-GB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B63BB8E-573B-B4AC-83D3-FE723BD375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3512858"/>
                <a:ext cx="6984776" cy="461665"/>
              </a:xfrm>
              <a:prstGeom prst="rect">
                <a:avLst/>
              </a:prstGeom>
              <a:blipFill>
                <a:blip r:embed="rId8"/>
                <a:stretch>
                  <a:fillRect l="-262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016A10-655F-90E0-75DC-AD26A6DC7FAB}"/>
                  </a:ext>
                </a:extLst>
              </p:cNvPr>
              <p:cNvSpPr txBox="1"/>
              <p:nvPr/>
            </p:nvSpPr>
            <p:spPr>
              <a:xfrm>
                <a:off x="4644250" y="2921608"/>
                <a:ext cx="63603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∠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𝑫𝑪𝑬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en-GB" sz="2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en-GB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(angles on straight line add to 180)</a:t>
                </a:r>
                <a:endParaRPr lang="en-GB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4016A10-655F-90E0-75DC-AD26A6DC7F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250" y="2921608"/>
                <a:ext cx="6360368" cy="461665"/>
              </a:xfrm>
              <a:prstGeom prst="rect">
                <a:avLst/>
              </a:prstGeom>
              <a:blipFill>
                <a:blip r:embed="rId9"/>
                <a:stretch>
                  <a:fillRect l="-288" t="-10526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112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7315" y="93426"/>
            <a:ext cx="113673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do you think we would be the last step </a:t>
            </a:r>
          </a:p>
          <a:p>
            <a:pPr algn="ctr"/>
            <a:r>
              <a:rPr lang="en-GB" sz="4000" dirty="0"/>
              <a:t>in your proof in each of these cases?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973206" y="1759963"/>
            <a:ext cx="2664296" cy="7200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1261238" y="1471931"/>
            <a:ext cx="1044116" cy="64807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797655" y="247100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655" y="2471006"/>
                <a:ext cx="43204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089330" y="210785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330" y="2107852"/>
                <a:ext cx="43204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467437" y="173824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437" y="1738246"/>
                <a:ext cx="4320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973206" y="1187140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6" y="1187140"/>
                <a:ext cx="43204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5079478" y="1581884"/>
                <a:ext cx="476093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+mj-lt"/>
                  </a:rPr>
                  <a:t>Prove that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2400" dirty="0">
                    <a:latin typeface="+mj-lt"/>
                  </a:rPr>
                  <a:t> is a straight line….</a:t>
                </a:r>
                <a:endParaRPr lang="en-GB" sz="2400" b="1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𝑨𝑩𝑫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+∠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𝑫𝑩𝑪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𝟏𝟖𝟎</m:t>
                    </m:r>
                  </m:oMath>
                </a14:m>
                <a:r>
                  <a:rPr lang="en-GB" sz="2400" b="1" dirty="0"/>
                  <a:t> </a:t>
                </a:r>
              </a:p>
              <a:p>
                <a:r>
                  <a:rPr lang="en-GB" sz="2400" b="1" dirty="0"/>
                  <a:t>therefore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𝑨𝑩𝑪</m:t>
                    </m:r>
                  </m:oMath>
                </a14:m>
                <a:r>
                  <a:rPr lang="en-GB" sz="2400" b="1" dirty="0"/>
                  <a:t> is a straight line.</a:t>
                </a: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9478" y="1581884"/>
                <a:ext cx="4760938" cy="1200329"/>
              </a:xfrm>
              <a:prstGeom prst="rect">
                <a:avLst/>
              </a:prstGeom>
              <a:blipFill>
                <a:blip r:embed="rId6"/>
                <a:stretch>
                  <a:fillRect l="-1921" t="-4061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4299163" y="6201045"/>
            <a:ext cx="7495461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b="1" dirty="0"/>
              <a:t>Tip</a:t>
            </a:r>
            <a:r>
              <a:rPr lang="en-GB" sz="2000" dirty="0"/>
              <a:t>: It’s a good idea to finish by stating the thing you’re trying to prove.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1019166" y="3228737"/>
            <a:ext cx="1394201" cy="10361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 flipV="1">
            <a:off x="2413367" y="3225877"/>
            <a:ext cx="1270095" cy="13423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1013680" y="4264864"/>
            <a:ext cx="2669783" cy="3034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1013679" y="3832327"/>
            <a:ext cx="1973926" cy="4325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685174" y="4038062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74" y="4038062"/>
                <a:ext cx="432048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2268437" y="2903846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437" y="2903846"/>
                <a:ext cx="43204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2916510" y="3507809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6510" y="3507809"/>
                <a:ext cx="432048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3579919" y="4231903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919" y="4231903"/>
                <a:ext cx="43204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5077663" y="3416828"/>
                <a:ext cx="612250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Prove that the line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𝐴𝐶</m:t>
                    </m:r>
                  </m:oMath>
                </a14:m>
                <a:r>
                  <a:rPr lang="en-GB" sz="2400" dirty="0"/>
                  <a:t> bisects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𝐵𝐴𝐷</m:t>
                    </m:r>
                  </m:oMath>
                </a14:m>
                <a:r>
                  <a:rPr lang="en-GB" sz="2400" dirty="0"/>
                  <a:t>.</a:t>
                </a:r>
                <a:endParaRPr lang="en-GB" sz="2400" b="1" dirty="0"/>
              </a:p>
              <a:p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𝑩𝑨𝑪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𝑪𝑨𝑫</m:t>
                    </m:r>
                  </m:oMath>
                </a14:m>
                <a:r>
                  <a:rPr lang="en-GB" sz="2400" b="1" dirty="0"/>
                  <a:t> therefore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𝑨𝑪</m:t>
                    </m:r>
                  </m:oMath>
                </a14:m>
                <a:r>
                  <a:rPr lang="en-GB" sz="2400" b="1" dirty="0"/>
                  <a:t> bisects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𝑩𝑨𝑫</m:t>
                    </m:r>
                  </m:oMath>
                </a14:m>
                <a:r>
                  <a:rPr lang="en-GB" sz="2400" b="1" dirty="0"/>
                  <a:t>.</a:t>
                </a: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663" y="3416828"/>
                <a:ext cx="6122504" cy="830997"/>
              </a:xfrm>
              <a:prstGeom prst="rect">
                <a:avLst/>
              </a:prstGeom>
              <a:blipFill>
                <a:blip r:embed="rId11"/>
                <a:stretch>
                  <a:fillRect l="-1594"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Isosceles Triangle 32"/>
          <p:cNvSpPr/>
          <p:nvPr/>
        </p:nvSpPr>
        <p:spPr>
          <a:xfrm rot="16200000">
            <a:off x="1517224" y="4273583"/>
            <a:ext cx="1524703" cy="2715856"/>
          </a:xfrm>
          <a:prstGeom prst="triangle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556806" y="5446845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806" y="5446845"/>
                <a:ext cx="432048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3579919" y="4771331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919" y="4771331"/>
                <a:ext cx="432048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3583443" y="6209197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443" y="6209197"/>
                <a:ext cx="432048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5015880" y="5169846"/>
                <a:ext cx="60486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Prove that triangle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2400" dirty="0"/>
                  <a:t> is isosceles.</a:t>
                </a:r>
                <a:endParaRPr lang="en-GB" sz="2400" b="1" dirty="0"/>
              </a:p>
              <a:p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𝑩𝑨𝑪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𝑨𝑪𝑩</m:t>
                    </m:r>
                  </m:oMath>
                </a14:m>
                <a:r>
                  <a:rPr lang="en-GB" sz="2400" b="1" dirty="0"/>
                  <a:t> therefore </a:t>
                </a:r>
                <a14:m>
                  <m:oMath xmlns:m="http://schemas.openxmlformats.org/officeDocument/2006/math">
                    <m:r>
                      <a:rPr lang="en-GB" sz="2400" b="1">
                        <a:latin typeface="Cambria Math" panose="02040503050406030204" pitchFamily="18" charset="0"/>
                      </a:rPr>
                      <m:t>𝚫</m:t>
                    </m:r>
                    <m:r>
                      <a:rPr lang="en-GB" sz="2400" b="1">
                        <a:latin typeface="Cambria Math" panose="02040503050406030204" pitchFamily="18" charset="0"/>
                      </a:rPr>
                      <m:t>𝐀𝐁𝐂</m:t>
                    </m:r>
                  </m:oMath>
                </a14:m>
                <a:r>
                  <a:rPr lang="en-GB" sz="2400" b="1" dirty="0"/>
                  <a:t> is isosceles.</a:t>
                </a: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5169846"/>
                <a:ext cx="6048672" cy="830997"/>
              </a:xfrm>
              <a:prstGeom prst="rect">
                <a:avLst/>
              </a:prstGeom>
              <a:blipFill>
                <a:blip r:embed="rId15"/>
                <a:stretch>
                  <a:fillRect l="-1613" t="-5882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61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32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246419"/>
            <a:ext cx="4998220" cy="303856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35360" y="3573017"/>
                <a:ext cx="5112568" cy="18597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2400" b="1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Question 1 [Set 4 Paper 1 Q4]</a:t>
                </a:r>
                <a:endParaRPr lang="en-GB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𝐴𝐵𝐶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a right-angled triangle. Angle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𝐴𝐶𝐵</m:t>
                    </m:r>
                    <m:r>
                      <a:rPr lang="en-GB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Angle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𝐵𝐴𝐷</m:t>
                    </m:r>
                    <m:r>
                      <a:rPr lang="en-GB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=90−2</m:t>
                    </m:r>
                    <m:r>
                      <a:rPr lang="en-GB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Prove that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𝐴𝐶𝐷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an isosceles triangle.</a:t>
                </a:r>
                <a:endParaRPr lang="en-GB" sz="2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3573017"/>
                <a:ext cx="5112568" cy="1859740"/>
              </a:xfrm>
              <a:prstGeom prst="rect">
                <a:avLst/>
              </a:prstGeom>
              <a:blipFill>
                <a:blip r:embed="rId3"/>
                <a:stretch>
                  <a:fillRect l="-1788" t="-2295"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2487" y="728701"/>
            <a:ext cx="6416161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6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3" y="332656"/>
            <a:ext cx="5606237" cy="417646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479376" y="4797152"/>
                <a:ext cx="4791420" cy="13528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𝐴𝐵𝐶𝐷</m:t>
                    </m:r>
                  </m:oMath>
                </a14:m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a quadrilateral.</a:t>
                </a:r>
                <a:endParaRPr lang="en-GB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Prove that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3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GB" sz="36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36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797152"/>
                <a:ext cx="4791420" cy="1352806"/>
              </a:xfrm>
              <a:prstGeom prst="rect">
                <a:avLst/>
              </a:prstGeom>
              <a:blipFill>
                <a:blip r:embed="rId3"/>
                <a:stretch>
                  <a:fillRect l="-3944" t="-6306" r="-891" b="-162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920" y="1197672"/>
            <a:ext cx="6486946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51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196942"/>
            <a:ext cx="7344816" cy="299649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6744072" y="764704"/>
                <a:ext cx="5184576" cy="17524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</m:oMath>
                </a14:m>
                <a:r>
                  <a:rPr lang="en-GB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parallel to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𝐶𝐷</m:t>
                    </m:r>
                  </m:oMath>
                </a14:m>
                <a:r>
                  <a:rPr lang="en-GB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br>
                  <a:rPr lang="en-GB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GB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𝑃𝑄</m:t>
                    </m:r>
                  </m:oMath>
                </a14:m>
                <a:r>
                  <a:rPr lang="en-GB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parallel to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𝑆𝑅</m:t>
                    </m:r>
                  </m:oMath>
                </a14:m>
                <a:r>
                  <a:rPr lang="en-GB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? 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You </a:t>
                </a:r>
                <a:r>
                  <a:rPr lang="en-GB" sz="3200" b="1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must</a:t>
                </a:r>
                <a:r>
                  <a:rPr lang="en-GB" sz="32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show your working.</a:t>
                </a:r>
                <a:endParaRPr lang="en-GB" sz="32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764704"/>
                <a:ext cx="5184576" cy="1752403"/>
              </a:xfrm>
              <a:prstGeom prst="rect">
                <a:avLst/>
              </a:prstGeom>
              <a:blipFill>
                <a:blip r:embed="rId3"/>
                <a:stretch>
                  <a:fillRect l="-2938" t="-3819" r="-353" b="-104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3632" y="3113123"/>
            <a:ext cx="7003200" cy="354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49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260648"/>
            <a:ext cx="5112568" cy="34884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91060" y="3933056"/>
                <a:ext cx="5128876" cy="2684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𝑃𝑄𝑅𝑆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a cyclic quadrilateral.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𝑄𝑆</m:t>
                    </m:r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𝑄𝑅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en-GB" sz="2800" i="1" dirty="0"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𝑉𝑆𝑇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a tangent to the circle.</a:t>
                </a:r>
                <a:endPara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Work out the value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28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You must show your working.</a:t>
                </a:r>
                <a:endParaRPr lang="en-GB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60" y="3933056"/>
                <a:ext cx="5128876" cy="2684774"/>
              </a:xfrm>
              <a:prstGeom prst="rect">
                <a:avLst/>
              </a:prstGeom>
              <a:blipFill>
                <a:blip r:embed="rId3"/>
                <a:stretch>
                  <a:fillRect l="-2375" t="-1814" b="-54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3952" y="488894"/>
            <a:ext cx="6284084" cy="588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00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3" y="188640"/>
            <a:ext cx="7693827" cy="255994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7896200" y="476672"/>
                <a:ext cx="3837807" cy="1378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GB" sz="40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Prove that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𝐴𝐵</m:t>
                    </m:r>
                  </m:oMath>
                </a14:m>
                <a:r>
                  <a:rPr lang="en-GB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parallel to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𝐷𝐶</m:t>
                    </m:r>
                  </m:oMath>
                </a14:m>
                <a:r>
                  <a:rPr lang="en-GB" sz="4000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GB" sz="40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476672"/>
                <a:ext cx="3837807" cy="1378775"/>
              </a:xfrm>
              <a:prstGeom prst="rect">
                <a:avLst/>
              </a:prstGeom>
              <a:blipFill>
                <a:blip r:embed="rId3"/>
                <a:stretch>
                  <a:fillRect l="-1587" t="-7080" r="-4603" b="-181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544" y="2564904"/>
            <a:ext cx="5256584" cy="399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0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3239</TotalTime>
  <Words>459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GCSE Circle Theorems</dc:title>
  <dc:creator>Jamie Frost</dc:creator>
  <cp:lastModifiedBy>Stewart Gale</cp:lastModifiedBy>
  <cp:revision>105</cp:revision>
  <dcterms:created xsi:type="dcterms:W3CDTF">2014-02-20T08:04:08Z</dcterms:created>
  <dcterms:modified xsi:type="dcterms:W3CDTF">2023-06-22T09:56:10Z</dcterms:modified>
</cp:coreProperties>
</file>