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56" r:id="rId3"/>
    <p:sldId id="267" r:id="rId4"/>
    <p:sldId id="268" r:id="rId5"/>
    <p:sldId id="258" r:id="rId6"/>
    <p:sldId id="259" r:id="rId7"/>
    <p:sldId id="265" r:id="rId8"/>
    <p:sldId id="264" r:id="rId9"/>
    <p:sldId id="266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4891BD-D163-48EE-8CD2-C6705AF54B8B}" v="5" dt="2021-11-24T05:15:40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4891BD-D163-48EE-8CD2-C6705AF54B8B}"/>
    <pc:docChg chg="custSel addSld modSld sldOrd">
      <pc:chgData name="Stewart Gale" userId="3647ddd2-6040-41ae-a96d-232c23482af8" providerId="ADAL" clId="{3C4891BD-D163-48EE-8CD2-C6705AF54B8B}" dt="2021-11-24T05:16:28.441" v="40" actId="1076"/>
      <pc:docMkLst>
        <pc:docMk/>
      </pc:docMkLst>
      <pc:sldChg chg="delSp modSp mod">
        <pc:chgData name="Stewart Gale" userId="3647ddd2-6040-41ae-a96d-232c23482af8" providerId="ADAL" clId="{3C4891BD-D163-48EE-8CD2-C6705AF54B8B}" dt="2021-11-24T05:16:04.247" v="39" actId="1076"/>
        <pc:sldMkLst>
          <pc:docMk/>
          <pc:sldMk cId="4113196663" sldId="256"/>
        </pc:sldMkLst>
        <pc:spChg chg="del">
          <ac:chgData name="Stewart Gale" userId="3647ddd2-6040-41ae-a96d-232c23482af8" providerId="ADAL" clId="{3C4891BD-D163-48EE-8CD2-C6705AF54B8B}" dt="2021-11-24T05:15:21.740" v="21" actId="478"/>
          <ac:spMkLst>
            <pc:docMk/>
            <pc:sldMk cId="411319666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6:04.247" v="39" actId="1076"/>
          <ac:spMkLst>
            <pc:docMk/>
            <pc:sldMk cId="411319666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5:50.666" v="35" actId="1076"/>
          <ac:spMkLst>
            <pc:docMk/>
            <pc:sldMk cId="4113196663" sldId="256"/>
            <ac:spMk id="9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5:53.130" v="36" actId="1076"/>
          <ac:spMkLst>
            <pc:docMk/>
            <pc:sldMk cId="4113196663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5:33.288" v="27" actId="1076"/>
          <ac:spMkLst>
            <pc:docMk/>
            <pc:sldMk cId="4113196663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5:56.069" v="37" actId="1076"/>
          <ac:spMkLst>
            <pc:docMk/>
            <pc:sldMk cId="4113196663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3C4891BD-D163-48EE-8CD2-C6705AF54B8B}" dt="2021-11-24T05:15:59.557" v="38" actId="1076"/>
          <ac:spMkLst>
            <pc:docMk/>
            <pc:sldMk cId="4113196663" sldId="256"/>
            <ac:spMk id="13" creationId="{00000000-0000-0000-0000-000000000000}"/>
          </ac:spMkLst>
        </pc:spChg>
        <pc:graphicFrameChg chg="mod modGraphic">
          <ac:chgData name="Stewart Gale" userId="3647ddd2-6040-41ae-a96d-232c23482af8" providerId="ADAL" clId="{3C4891BD-D163-48EE-8CD2-C6705AF54B8B}" dt="2021-11-24T05:15:47.808" v="34" actId="1076"/>
          <ac:graphicFrameMkLst>
            <pc:docMk/>
            <pc:sldMk cId="4113196663" sldId="256"/>
            <ac:graphicFrameMk id="6" creationId="{00000000-0000-0000-0000-000000000000}"/>
          </ac:graphicFrameMkLst>
        </pc:graphicFrameChg>
        <pc:picChg chg="mod">
          <ac:chgData name="Stewart Gale" userId="3647ddd2-6040-41ae-a96d-232c23482af8" providerId="ADAL" clId="{3C4891BD-D163-48EE-8CD2-C6705AF54B8B}" dt="2021-11-24T05:15:39.143" v="29" actId="1076"/>
          <ac:picMkLst>
            <pc:docMk/>
            <pc:sldMk cId="4113196663" sldId="256"/>
            <ac:picMk id="7" creationId="{00000000-0000-0000-0000-000000000000}"/>
          </ac:picMkLst>
        </pc:picChg>
        <pc:picChg chg="mod">
          <ac:chgData name="Stewart Gale" userId="3647ddd2-6040-41ae-a96d-232c23482af8" providerId="ADAL" clId="{3C4891BD-D163-48EE-8CD2-C6705AF54B8B}" dt="2021-11-24T05:15:40.396" v="30" actId="1076"/>
          <ac:picMkLst>
            <pc:docMk/>
            <pc:sldMk cId="4113196663" sldId="256"/>
            <ac:picMk id="8" creationId="{00000000-0000-0000-0000-000000000000}"/>
          </ac:picMkLst>
        </pc:picChg>
      </pc:sldChg>
      <pc:sldChg chg="delSp modSp add mod ord delAnim modAnim">
        <pc:chgData name="Stewart Gale" userId="3647ddd2-6040-41ae-a96d-232c23482af8" providerId="ADAL" clId="{3C4891BD-D163-48EE-8CD2-C6705AF54B8B}" dt="2021-11-24T05:16:28.441" v="40" actId="1076"/>
        <pc:sldMkLst>
          <pc:docMk/>
          <pc:sldMk cId="2517690279" sldId="273"/>
        </pc:sldMkLst>
        <pc:spChg chg="mod">
          <ac:chgData name="Stewart Gale" userId="3647ddd2-6040-41ae-a96d-232c23482af8" providerId="ADAL" clId="{3C4891BD-D163-48EE-8CD2-C6705AF54B8B}" dt="2021-11-24T05:16:28.441" v="40" actId="1076"/>
          <ac:spMkLst>
            <pc:docMk/>
            <pc:sldMk cId="2517690279" sldId="273"/>
            <ac:spMk id="4" creationId="{00000000-0000-0000-0000-000000000000}"/>
          </ac:spMkLst>
        </pc:spChg>
        <pc:spChg chg="del mod">
          <ac:chgData name="Stewart Gale" userId="3647ddd2-6040-41ae-a96d-232c23482af8" providerId="ADAL" clId="{3C4891BD-D163-48EE-8CD2-C6705AF54B8B}" dt="2021-11-24T05:14:49.099" v="2" actId="478"/>
          <ac:spMkLst>
            <pc:docMk/>
            <pc:sldMk cId="2517690279" sldId="273"/>
            <ac:spMk id="5" creationId="{00000000-0000-0000-0000-000000000000}"/>
          </ac:spMkLst>
        </pc:spChg>
        <pc:spChg chg="del mod">
          <ac:chgData name="Stewart Gale" userId="3647ddd2-6040-41ae-a96d-232c23482af8" providerId="ADAL" clId="{3C4891BD-D163-48EE-8CD2-C6705AF54B8B}" dt="2021-11-24T05:14:49.099" v="2" actId="478"/>
          <ac:spMkLst>
            <pc:docMk/>
            <pc:sldMk cId="2517690279" sldId="273"/>
            <ac:spMk id="9" creationId="{00000000-0000-0000-0000-000000000000}"/>
          </ac:spMkLst>
        </pc:spChg>
        <pc:spChg chg="del mod">
          <ac:chgData name="Stewart Gale" userId="3647ddd2-6040-41ae-a96d-232c23482af8" providerId="ADAL" clId="{3C4891BD-D163-48EE-8CD2-C6705AF54B8B}" dt="2021-11-24T05:14:49.099" v="2" actId="478"/>
          <ac:spMkLst>
            <pc:docMk/>
            <pc:sldMk cId="2517690279" sldId="273"/>
            <ac:spMk id="10" creationId="{00000000-0000-0000-0000-000000000000}"/>
          </ac:spMkLst>
        </pc:spChg>
        <pc:spChg chg="del mod">
          <ac:chgData name="Stewart Gale" userId="3647ddd2-6040-41ae-a96d-232c23482af8" providerId="ADAL" clId="{3C4891BD-D163-48EE-8CD2-C6705AF54B8B}" dt="2021-11-24T05:14:54.741" v="5" actId="478"/>
          <ac:spMkLst>
            <pc:docMk/>
            <pc:sldMk cId="2517690279" sldId="273"/>
            <ac:spMk id="11" creationId="{00000000-0000-0000-0000-000000000000}"/>
          </ac:spMkLst>
        </pc:spChg>
        <pc:spChg chg="del mod">
          <ac:chgData name="Stewart Gale" userId="3647ddd2-6040-41ae-a96d-232c23482af8" providerId="ADAL" clId="{3C4891BD-D163-48EE-8CD2-C6705AF54B8B}" dt="2021-11-24T05:14:49.099" v="2" actId="478"/>
          <ac:spMkLst>
            <pc:docMk/>
            <pc:sldMk cId="2517690279" sldId="273"/>
            <ac:spMk id="12" creationId="{00000000-0000-0000-0000-000000000000}"/>
          </ac:spMkLst>
        </pc:spChg>
        <pc:spChg chg="del">
          <ac:chgData name="Stewart Gale" userId="3647ddd2-6040-41ae-a96d-232c23482af8" providerId="ADAL" clId="{3C4891BD-D163-48EE-8CD2-C6705AF54B8B}" dt="2021-11-24T05:14:49.099" v="2" actId="478"/>
          <ac:spMkLst>
            <pc:docMk/>
            <pc:sldMk cId="2517690279" sldId="273"/>
            <ac:spMk id="13" creationId="{00000000-0000-0000-0000-000000000000}"/>
          </ac:spMkLst>
        </pc:spChg>
        <pc:graphicFrameChg chg="del">
          <ac:chgData name="Stewart Gale" userId="3647ddd2-6040-41ae-a96d-232c23482af8" providerId="ADAL" clId="{3C4891BD-D163-48EE-8CD2-C6705AF54B8B}" dt="2021-11-24T05:14:50.950" v="3" actId="478"/>
          <ac:graphicFrameMkLst>
            <pc:docMk/>
            <pc:sldMk cId="2517690279" sldId="273"/>
            <ac:graphicFrameMk id="6" creationId="{00000000-0000-0000-0000-000000000000}"/>
          </ac:graphicFrameMkLst>
        </pc:graphicFrameChg>
        <pc:picChg chg="del">
          <ac:chgData name="Stewart Gale" userId="3647ddd2-6040-41ae-a96d-232c23482af8" providerId="ADAL" clId="{3C4891BD-D163-48EE-8CD2-C6705AF54B8B}" dt="2021-11-24T05:14:54.741" v="5" actId="478"/>
          <ac:picMkLst>
            <pc:docMk/>
            <pc:sldMk cId="2517690279" sldId="273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3C4891BD-D163-48EE-8CD2-C6705AF54B8B}" dt="2021-11-24T05:14:54.741" v="5" actId="478"/>
          <ac:picMkLst>
            <pc:docMk/>
            <pc:sldMk cId="2517690279" sldId="273"/>
            <ac:picMk id="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40EF1-94F4-426E-8B5E-6C71BDB8B173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D492B-A400-4817-95D9-F921EF9BCC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360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02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13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49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74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541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941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8964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99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74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34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95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B172E-6E7D-4A19-BA06-AD28ED37FEF6}" type="datetimeFigureOut">
              <a:rPr lang="en-GB" smtClean="0"/>
              <a:t>24/11/2021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252E6-AD34-44FE-B3BD-6CB53F468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98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9292" y="1453492"/>
            <a:ext cx="1142455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Inequalities </a:t>
            </a:r>
          </a:p>
          <a:p>
            <a:pPr algn="ctr"/>
            <a:r>
              <a:rPr lang="en-GB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Number Lines</a:t>
            </a:r>
            <a:r>
              <a:rPr lang="en-GB" sz="10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7690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4340" y="225610"/>
            <a:ext cx="8482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inequality for </a:t>
            </a:r>
          </a:p>
          <a:p>
            <a:pPr algn="ctr"/>
            <a:r>
              <a:rPr lang="en-GB" sz="5400" dirty="0"/>
              <a:t>the following number lines.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7109" t="43881" r="42537" b="38576"/>
          <a:stretch/>
        </p:blipFill>
        <p:spPr>
          <a:xfrm>
            <a:off x="2500380" y="2215992"/>
            <a:ext cx="6961934" cy="26825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02055" y="4710435"/>
            <a:ext cx="60024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cs typeface="Times New Roman" panose="02020603050405020304" pitchFamily="18" charset="0"/>
              </a:rPr>
              <a:t>-6 ≤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≤ 1</a:t>
            </a:r>
          </a:p>
        </p:txBody>
      </p:sp>
    </p:spTree>
    <p:extLst>
      <p:ext uri="{BB962C8B-B14F-4D97-AF65-F5344CB8AC3E}">
        <p14:creationId xmlns:p14="http://schemas.microsoft.com/office/powerpoint/2010/main" val="158796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4340" y="225610"/>
            <a:ext cx="8482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inequality for </a:t>
            </a:r>
          </a:p>
          <a:p>
            <a:pPr algn="ctr"/>
            <a:r>
              <a:rPr lang="en-GB" sz="5400" dirty="0"/>
              <a:t>the following number lines.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9083" t="43379" r="34127" b="39745"/>
          <a:stretch/>
        </p:blipFill>
        <p:spPr>
          <a:xfrm>
            <a:off x="2559009" y="2092428"/>
            <a:ext cx="6770047" cy="28550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35133" y="4947432"/>
            <a:ext cx="4988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cs typeface="Times New Roman" panose="02020603050405020304" pitchFamily="18" charset="0"/>
              </a:rPr>
              <a:t>-2 </a:t>
            </a:r>
            <a:r>
              <a:rPr lang="en-GB" sz="9600" dirty="0"/>
              <a:t>≤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</a:t>
            </a:r>
            <a:r>
              <a:rPr lang="en-GB" sz="9600" dirty="0">
                <a:cs typeface="Times New Roman" panose="02020603050405020304" pitchFamily="18" charset="0"/>
              </a:rPr>
              <a:t>&lt;</a:t>
            </a:r>
            <a:r>
              <a:rPr lang="en-GB" sz="9600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95010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0115" y="174186"/>
            <a:ext cx="11228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do the following symbols mean?</a:t>
            </a:r>
            <a:r>
              <a:rPr lang="en-GB" sz="48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440385"/>
              </p:ext>
            </p:extLst>
          </p:nvPr>
        </p:nvGraphicFramePr>
        <p:xfrm>
          <a:off x="3230216" y="1071916"/>
          <a:ext cx="1536879" cy="5486400"/>
        </p:xfrm>
        <a:graphic>
          <a:graphicData uri="http://schemas.openxmlformats.org/drawingml/2006/table">
            <a:tbl>
              <a:tblPr/>
              <a:tblGrid>
                <a:gridCol w="1536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≥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≤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433" y="1587694"/>
            <a:ext cx="1993565" cy="1054699"/>
          </a:xfrm>
          <a:prstGeom prst="rect">
            <a:avLst/>
          </a:prstGeom>
        </p:spPr>
      </p:pic>
      <p:pic>
        <p:nvPicPr>
          <p:cNvPr id="8" name="Picture 7" descr="j0192165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00" y="5295397"/>
            <a:ext cx="2070100" cy="105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67095" y="1240079"/>
            <a:ext cx="3490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Equals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7228" y="2275801"/>
            <a:ext cx="3490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Greater than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6570" y="3379268"/>
            <a:ext cx="3490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Less than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6570" y="4524388"/>
            <a:ext cx="5885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Greater than or equal to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8672" y="5645983"/>
            <a:ext cx="5885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Less than or equal to </a:t>
            </a:r>
          </a:p>
        </p:txBody>
      </p:sp>
    </p:spTree>
    <p:extLst>
      <p:ext uri="{BB962C8B-B14F-4D97-AF65-F5344CB8AC3E}">
        <p14:creationId xmlns:p14="http://schemas.microsoft.com/office/powerpoint/2010/main" val="411319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232" y="2828558"/>
            <a:ext cx="80224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Reading right to left.</a:t>
            </a:r>
            <a:endParaRPr lang="en-GB" sz="6600" dirty="0"/>
          </a:p>
        </p:txBody>
      </p:sp>
      <p:sp>
        <p:nvSpPr>
          <p:cNvPr id="5" name="Rectangle 4"/>
          <p:cNvSpPr/>
          <p:nvPr/>
        </p:nvSpPr>
        <p:spPr>
          <a:xfrm>
            <a:off x="3755883" y="397906"/>
            <a:ext cx="42451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en-GB" sz="13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&gt;</a:t>
            </a:r>
            <a:r>
              <a:rPr lang="en-GB" sz="13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GB" sz="13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8235" y="4517572"/>
            <a:ext cx="101562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0000FF"/>
                </a:solidFill>
              </a:rPr>
              <a:t>Three is Less than Five</a:t>
            </a:r>
            <a:endParaRPr lang="en-GB" sz="7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232" y="2828558"/>
            <a:ext cx="80224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Reading left to right.</a:t>
            </a:r>
            <a:endParaRPr lang="en-GB" sz="6600" dirty="0"/>
          </a:p>
        </p:txBody>
      </p:sp>
      <p:sp>
        <p:nvSpPr>
          <p:cNvPr id="5" name="Rectangle 4"/>
          <p:cNvSpPr/>
          <p:nvPr/>
        </p:nvSpPr>
        <p:spPr>
          <a:xfrm>
            <a:off x="3755883" y="397906"/>
            <a:ext cx="42451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en-GB" sz="13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&gt;</a:t>
            </a:r>
            <a:r>
              <a:rPr lang="en-GB" sz="13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3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GB" sz="13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8235" y="4517572"/>
            <a:ext cx="101562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0000FF"/>
                </a:solidFill>
              </a:rPr>
              <a:t>Five is Greater than Three</a:t>
            </a:r>
            <a:endParaRPr lang="en-GB" sz="7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2738" y="4587662"/>
            <a:ext cx="96284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  <a:latin typeface="Arial" panose="020B0604020202020204" pitchFamily="34" charset="0"/>
              </a:rPr>
              <a:t> Any value greater than 4</a:t>
            </a:r>
            <a:endParaRPr lang="en-GB" sz="20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4450" y="2648480"/>
            <a:ext cx="102649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/>
              <a:t>What values could </a:t>
            </a:r>
            <a:r>
              <a:rPr lang="en-US" sz="8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8000" dirty="0"/>
              <a:t> be?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2069" y="105195"/>
            <a:ext cx="420660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&gt; </a:t>
            </a:r>
            <a:r>
              <a:rPr lang="en-GB" sz="16600" dirty="0">
                <a:solidFill>
                  <a:srgbClr val="00B05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1688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9085" y="3570905"/>
            <a:ext cx="832601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</a:rPr>
              <a:t>4</a:t>
            </a:r>
            <a:r>
              <a:rPr lang="en-GB" sz="13800" dirty="0"/>
              <a:t>,</a:t>
            </a:r>
            <a:r>
              <a:rPr lang="en-GB" sz="13800" dirty="0">
                <a:solidFill>
                  <a:srgbClr val="FF0000"/>
                </a:solidFill>
              </a:rPr>
              <a:t> 5</a:t>
            </a:r>
            <a:r>
              <a:rPr lang="en-GB" sz="13800" dirty="0"/>
              <a:t>,</a:t>
            </a:r>
            <a:r>
              <a:rPr lang="en-GB" sz="13800" dirty="0">
                <a:solidFill>
                  <a:srgbClr val="FF0000"/>
                </a:solidFill>
              </a:rPr>
              <a:t> 6</a:t>
            </a:r>
            <a:r>
              <a:rPr lang="en-GB" sz="13800" dirty="0"/>
              <a:t>,</a:t>
            </a:r>
            <a:r>
              <a:rPr lang="en-GB" sz="13800" dirty="0">
                <a:solidFill>
                  <a:srgbClr val="FF0000"/>
                </a:solidFill>
              </a:rPr>
              <a:t> 7</a:t>
            </a:r>
            <a:r>
              <a:rPr lang="en-GB" sz="13800" dirty="0"/>
              <a:t>,</a:t>
            </a:r>
            <a:r>
              <a:rPr lang="en-GB" sz="13800" dirty="0">
                <a:solidFill>
                  <a:srgbClr val="FF0000"/>
                </a:solidFill>
              </a:rPr>
              <a:t> 8</a:t>
            </a:r>
          </a:p>
        </p:txBody>
      </p:sp>
      <p:sp>
        <p:nvSpPr>
          <p:cNvPr id="3" name="Rectangle 2"/>
          <p:cNvSpPr/>
          <p:nvPr/>
        </p:nvSpPr>
        <p:spPr>
          <a:xfrm>
            <a:off x="963387" y="2139051"/>
            <a:ext cx="105210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What integers could 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6600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be?</a:t>
            </a:r>
          </a:p>
        </p:txBody>
      </p:sp>
      <p:sp>
        <p:nvSpPr>
          <p:cNvPr id="4" name="Rectangle 3"/>
          <p:cNvSpPr/>
          <p:nvPr/>
        </p:nvSpPr>
        <p:spPr>
          <a:xfrm>
            <a:off x="3164417" y="277003"/>
            <a:ext cx="611898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FF3300"/>
                </a:solidFill>
                <a:latin typeface="Arial" panose="020B0604020202020204" pitchFamily="34" charset="0"/>
              </a:rPr>
              <a:t>3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&lt;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115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≤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FF3300"/>
                </a:solidFill>
                <a:latin typeface="Arial" panose="020B0604020202020204" pitchFamily="34" charset="0"/>
              </a:rPr>
              <a:t>8</a:t>
            </a:r>
            <a:r>
              <a:rPr lang="en-GB" sz="115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endParaRPr lang="en-GB" sz="1150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7687" y="177664"/>
            <a:ext cx="101618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difference between </a:t>
            </a:r>
          </a:p>
          <a:p>
            <a:pPr algn="ctr"/>
            <a:r>
              <a:rPr lang="en-GB" sz="6000" dirty="0"/>
              <a:t>the number lines?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056" t="30981" r="18153" b="45646"/>
          <a:stretch/>
        </p:blipFill>
        <p:spPr>
          <a:xfrm>
            <a:off x="3649437" y="3047115"/>
            <a:ext cx="6264730" cy="11371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99507" y="2775396"/>
            <a:ext cx="1540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FF0000"/>
                </a:solidFill>
              </a:rPr>
              <a:t> &gt; 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5078" y="5084951"/>
            <a:ext cx="1540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FF"/>
                </a:solidFill>
              </a:rPr>
              <a:t> ≥ -3</a:t>
            </a:r>
          </a:p>
        </p:txBody>
      </p:sp>
      <p:sp>
        <p:nvSpPr>
          <p:cNvPr id="11" name="Oval 10"/>
          <p:cNvSpPr/>
          <p:nvPr/>
        </p:nvSpPr>
        <p:spPr>
          <a:xfrm>
            <a:off x="4539343" y="2625718"/>
            <a:ext cx="277585" cy="29935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816928" y="2775396"/>
            <a:ext cx="4291694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5902" t="30981" r="18462" b="45646"/>
          <a:stretch/>
        </p:blipFill>
        <p:spPr>
          <a:xfrm>
            <a:off x="3567795" y="5326314"/>
            <a:ext cx="6346372" cy="1137115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4457702" y="4904917"/>
            <a:ext cx="277585" cy="29935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596493" y="5054595"/>
            <a:ext cx="4291694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63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172" t="66536" r="11934" b="18348"/>
          <a:stretch/>
        </p:blipFill>
        <p:spPr>
          <a:xfrm>
            <a:off x="172810" y="930730"/>
            <a:ext cx="11790589" cy="1355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666" t="45999" r="7041"/>
          <a:stretch/>
        </p:blipFill>
        <p:spPr>
          <a:xfrm>
            <a:off x="161925" y="3777342"/>
            <a:ext cx="11801474" cy="174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1993" t="43624" r="24709" b="40221"/>
          <a:stretch/>
        </p:blipFill>
        <p:spPr>
          <a:xfrm>
            <a:off x="2188554" y="2141501"/>
            <a:ext cx="7834103" cy="25339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4340" y="225610"/>
            <a:ext cx="8482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inequality for </a:t>
            </a:r>
          </a:p>
          <a:p>
            <a:pPr algn="ctr"/>
            <a:r>
              <a:rPr lang="en-GB" sz="5400" dirty="0"/>
              <a:t>the following number lines.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3955" y="4722679"/>
            <a:ext cx="54285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cs typeface="Times New Roman" panose="02020603050405020304" pitchFamily="18" charset="0"/>
              </a:rPr>
              <a:t>0 ≤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&lt; 7</a:t>
            </a:r>
          </a:p>
        </p:txBody>
      </p:sp>
    </p:spTree>
    <p:extLst>
      <p:ext uri="{BB962C8B-B14F-4D97-AF65-F5344CB8AC3E}">
        <p14:creationId xmlns:p14="http://schemas.microsoft.com/office/powerpoint/2010/main" val="132042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155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2016-01-27T18:12:56Z</dcterms:created>
  <dcterms:modified xsi:type="dcterms:W3CDTF">2021-11-24T05:16:33Z</dcterms:modified>
</cp:coreProperties>
</file>