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87" r:id="rId2"/>
    <p:sldId id="588" r:id="rId3"/>
    <p:sldId id="590" r:id="rId4"/>
    <p:sldId id="589" r:id="rId5"/>
    <p:sldId id="592" r:id="rId6"/>
    <p:sldId id="585" r:id="rId7"/>
    <p:sldId id="593" r:id="rId8"/>
    <p:sldId id="584" r:id="rId9"/>
    <p:sldId id="594" r:id="rId10"/>
    <p:sldId id="578" r:id="rId11"/>
    <p:sldId id="595" r:id="rId12"/>
    <p:sldId id="596" r:id="rId13"/>
    <p:sldId id="586" r:id="rId14"/>
    <p:sldId id="591" r:id="rId15"/>
    <p:sldId id="59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61B42B-C577-4334-821A-6FF48FD79554}" v="95" dt="2025-10-07T07:03:37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72" d="100"/>
          <a:sy n="72" d="100"/>
        </p:scale>
        <p:origin x="48" y="43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custSel addSld modSld sldOrd">
      <pc:chgData name="Stewart Gale" userId="3647ddd2-6040-41ae-a96d-232c23482af8" providerId="ADAL" clId="{ADDBF2C4-AD8D-4E1D-8386-BD3D3561C83C}" dt="2025-10-07T07:03:41.187" v="174" actId="14100"/>
      <pc:docMkLst>
        <pc:docMk/>
      </pc:docMkLst>
      <pc:sldChg chg="addSp delSp modSp mod delAnim">
        <pc:chgData name="Stewart Gale" userId="3647ddd2-6040-41ae-a96d-232c23482af8" providerId="ADAL" clId="{ADDBF2C4-AD8D-4E1D-8386-BD3D3561C83C}" dt="2025-10-07T03:20:11.890" v="119" actId="403"/>
        <pc:sldMkLst>
          <pc:docMk/>
          <pc:sldMk cId="2538782603" sldId="578"/>
        </pc:sldMkLst>
        <pc:spChg chg="add mod">
          <ac:chgData name="Stewart Gale" userId="3647ddd2-6040-41ae-a96d-232c23482af8" providerId="ADAL" clId="{ADDBF2C4-AD8D-4E1D-8386-BD3D3561C83C}" dt="2025-10-07T03:19:53.744" v="111" actId="20577"/>
          <ac:spMkLst>
            <pc:docMk/>
            <pc:sldMk cId="2538782603" sldId="578"/>
            <ac:spMk id="2" creationId="{452CA45B-D19D-6719-809D-A0786DE224B9}"/>
          </ac:spMkLst>
        </pc:spChg>
        <pc:spChg chg="del">
          <ac:chgData name="Stewart Gale" userId="3647ddd2-6040-41ae-a96d-232c23482af8" providerId="ADAL" clId="{ADDBF2C4-AD8D-4E1D-8386-BD3D3561C83C}" dt="2025-10-07T03:19:37.256" v="105" actId="478"/>
          <ac:spMkLst>
            <pc:docMk/>
            <pc:sldMk cId="2538782603" sldId="578"/>
            <ac:spMk id="5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7T03:19:37.256" v="105" actId="478"/>
          <ac:spMkLst>
            <pc:docMk/>
            <pc:sldMk cId="2538782603" sldId="578"/>
            <ac:spMk id="6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07T03:20:11.890" v="119" actId="403"/>
          <ac:spMkLst>
            <pc:docMk/>
            <pc:sldMk cId="2538782603" sldId="578"/>
            <ac:spMk id="8" creationId="{01034DB3-886A-4034-B95B-C36086EBE723}"/>
          </ac:spMkLst>
        </pc:spChg>
        <pc:spChg chg="del">
          <ac:chgData name="Stewart Gale" userId="3647ddd2-6040-41ae-a96d-232c23482af8" providerId="ADAL" clId="{ADDBF2C4-AD8D-4E1D-8386-BD3D3561C83C}" dt="2025-10-07T03:19:37.256" v="105" actId="478"/>
          <ac:spMkLst>
            <pc:docMk/>
            <pc:sldMk cId="2538782603" sldId="578"/>
            <ac:spMk id="20" creationId="{6A4A9FCE-8217-49AC-A423-E87E062A3343}"/>
          </ac:spMkLst>
        </pc:spChg>
        <pc:cxnChg chg="del">
          <ac:chgData name="Stewart Gale" userId="3647ddd2-6040-41ae-a96d-232c23482af8" providerId="ADAL" clId="{ADDBF2C4-AD8D-4E1D-8386-BD3D3561C83C}" dt="2025-10-07T03:19:37.256" v="105" actId="478"/>
          <ac:cxnSpMkLst>
            <pc:docMk/>
            <pc:sldMk cId="2538782603" sldId="578"/>
            <ac:cxnSpMk id="7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ADDBF2C4-AD8D-4E1D-8386-BD3D3561C83C}" dt="2025-10-07T03:19:45.317" v="108" actId="20577"/>
        <pc:sldMkLst>
          <pc:docMk/>
          <pc:sldMk cId="357697452" sldId="584"/>
        </pc:sldMkLst>
        <pc:spChg chg="add mod">
          <ac:chgData name="Stewart Gale" userId="3647ddd2-6040-41ae-a96d-232c23482af8" providerId="ADAL" clId="{ADDBF2C4-AD8D-4E1D-8386-BD3D3561C83C}" dt="2025-10-07T03:19:45.317" v="108" actId="20577"/>
          <ac:spMkLst>
            <pc:docMk/>
            <pc:sldMk cId="357697452" sldId="584"/>
            <ac:spMk id="2" creationId="{C75C4FDA-B70F-2DEE-4CA3-76EF19CD5746}"/>
          </ac:spMkLst>
        </pc:spChg>
        <pc:spChg chg="mod">
          <ac:chgData name="Stewart Gale" userId="3647ddd2-6040-41ae-a96d-232c23482af8" providerId="ADAL" clId="{ADDBF2C4-AD8D-4E1D-8386-BD3D3561C83C}" dt="2025-10-07T03:19:26.759" v="103" actId="403"/>
          <ac:spMkLst>
            <pc:docMk/>
            <pc:sldMk cId="357697452" sldId="584"/>
            <ac:spMk id="6" creationId="{64B613B8-3CD2-4B1F-8E9A-3215C40F57C4}"/>
          </ac:spMkLst>
        </pc:spChg>
        <pc:spChg chg="del">
          <ac:chgData name="Stewart Gale" userId="3647ddd2-6040-41ae-a96d-232c23482af8" providerId="ADAL" clId="{ADDBF2C4-AD8D-4E1D-8386-BD3D3561C83C}" dt="2025-10-07T03:18:58.891" v="84" actId="478"/>
          <ac:spMkLst>
            <pc:docMk/>
            <pc:sldMk cId="357697452" sldId="584"/>
            <ac:spMk id="11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7T03:18:58.891" v="84" actId="478"/>
          <ac:spMkLst>
            <pc:docMk/>
            <pc:sldMk cId="357697452" sldId="584"/>
            <ac:spMk id="12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7T03:18:58.891" v="84" actId="478"/>
          <ac:spMkLst>
            <pc:docMk/>
            <pc:sldMk cId="357697452" sldId="584"/>
            <ac:spMk id="19" creationId="{53AD8B73-F5AB-4893-95EB-22FAE34B50A5}"/>
          </ac:spMkLst>
        </pc:spChg>
        <pc:spChg chg="del">
          <ac:chgData name="Stewart Gale" userId="3647ddd2-6040-41ae-a96d-232c23482af8" providerId="ADAL" clId="{ADDBF2C4-AD8D-4E1D-8386-BD3D3561C83C}" dt="2025-10-07T03:18:58.891" v="84" actId="478"/>
          <ac:spMkLst>
            <pc:docMk/>
            <pc:sldMk cId="357697452" sldId="584"/>
            <ac:spMk id="24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7T03:18:58.891" v="84" actId="478"/>
          <ac:spMkLst>
            <pc:docMk/>
            <pc:sldMk cId="357697452" sldId="584"/>
            <ac:spMk id="25" creationId="{00000000-0000-0000-0000-000000000000}"/>
          </ac:spMkLst>
        </pc:spChg>
        <pc:cxnChg chg="del">
          <ac:chgData name="Stewart Gale" userId="3647ddd2-6040-41ae-a96d-232c23482af8" providerId="ADAL" clId="{ADDBF2C4-AD8D-4E1D-8386-BD3D3561C83C}" dt="2025-10-07T03:18:58.891" v="84" actId="478"/>
          <ac:cxnSpMkLst>
            <pc:docMk/>
            <pc:sldMk cId="357697452" sldId="584"/>
            <ac:cxnSpMk id="27" creationId="{00000000-0000-0000-0000-000000000000}"/>
          </ac:cxnSpMkLst>
        </pc:cxnChg>
      </pc:sldChg>
      <pc:sldChg chg="addSp delSp modSp mod ord delAnim">
        <pc:chgData name="Stewart Gale" userId="3647ddd2-6040-41ae-a96d-232c23482af8" providerId="ADAL" clId="{ADDBF2C4-AD8D-4E1D-8386-BD3D3561C83C}" dt="2025-10-07T03:18:39.637" v="82"/>
        <pc:sldMkLst>
          <pc:docMk/>
          <pc:sldMk cId="4110699458" sldId="585"/>
        </pc:sldMkLst>
        <pc:spChg chg="add mod">
          <ac:chgData name="Stewart Gale" userId="3647ddd2-6040-41ae-a96d-232c23482af8" providerId="ADAL" clId="{ADDBF2C4-AD8D-4E1D-8386-BD3D3561C83C}" dt="2025-10-07T03:18:17.736" v="70" actId="20577"/>
          <ac:spMkLst>
            <pc:docMk/>
            <pc:sldMk cId="4110699458" sldId="585"/>
            <ac:spMk id="2" creationId="{AC240C8A-7927-1DEC-CAB2-1CFF785089A1}"/>
          </ac:spMkLst>
        </pc:spChg>
        <pc:spChg chg="mod">
          <ac:chgData name="Stewart Gale" userId="3647ddd2-6040-41ae-a96d-232c23482af8" providerId="ADAL" clId="{ADDBF2C4-AD8D-4E1D-8386-BD3D3561C83C}" dt="2025-10-07T03:18:35.214" v="80" actId="1076"/>
          <ac:spMkLst>
            <pc:docMk/>
            <pc:sldMk cId="4110699458" sldId="585"/>
            <ac:spMk id="6" creationId="{64B613B8-3CD2-4B1F-8E9A-3215C40F57C4}"/>
          </ac:spMkLst>
        </pc:spChg>
        <pc:spChg chg="del">
          <ac:chgData name="Stewart Gale" userId="3647ddd2-6040-41ae-a96d-232c23482af8" providerId="ADAL" clId="{ADDBF2C4-AD8D-4E1D-8386-BD3D3561C83C}" dt="2025-10-07T03:18:03.422" v="66" actId="478"/>
          <ac:spMkLst>
            <pc:docMk/>
            <pc:sldMk cId="4110699458" sldId="585"/>
            <ac:spMk id="20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7T03:18:03.422" v="66" actId="478"/>
          <ac:spMkLst>
            <pc:docMk/>
            <pc:sldMk cId="4110699458" sldId="585"/>
            <ac:spMk id="21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7T03:18:03.422" v="66" actId="478"/>
          <ac:spMkLst>
            <pc:docMk/>
            <pc:sldMk cId="4110699458" sldId="585"/>
            <ac:spMk id="23" creationId="{B695713D-2100-4071-91F1-D44A43A5841E}"/>
          </ac:spMkLst>
        </pc:spChg>
        <pc:cxnChg chg="del">
          <ac:chgData name="Stewart Gale" userId="3647ddd2-6040-41ae-a96d-232c23482af8" providerId="ADAL" clId="{ADDBF2C4-AD8D-4E1D-8386-BD3D3561C83C}" dt="2025-10-07T03:18:03.422" v="66" actId="478"/>
          <ac:cxnSpMkLst>
            <pc:docMk/>
            <pc:sldMk cId="4110699458" sldId="585"/>
            <ac:cxnSpMk id="26" creationId="{00000000-0000-0000-0000-000000000000}"/>
          </ac:cxnSpMkLst>
        </pc:cxnChg>
      </pc:sldChg>
      <pc:sldChg chg="modSp mod">
        <pc:chgData name="Stewart Gale" userId="3647ddd2-6040-41ae-a96d-232c23482af8" providerId="ADAL" clId="{ADDBF2C4-AD8D-4E1D-8386-BD3D3561C83C}" dt="2025-10-07T03:16:15.603" v="8" actId="6549"/>
        <pc:sldMkLst>
          <pc:docMk/>
          <pc:sldMk cId="626248982" sldId="588"/>
        </pc:sldMkLst>
        <pc:spChg chg="mod">
          <ac:chgData name="Stewart Gale" userId="3647ddd2-6040-41ae-a96d-232c23482af8" providerId="ADAL" clId="{ADDBF2C4-AD8D-4E1D-8386-BD3D3561C83C}" dt="2025-10-07T03:16:15.603" v="8" actId="6549"/>
          <ac:spMkLst>
            <pc:docMk/>
            <pc:sldMk cId="626248982" sldId="588"/>
            <ac:spMk id="5" creationId="{D2DA7413-CFB8-48F9-87C2-DFF564B731B8}"/>
          </ac:spMkLst>
        </pc:spChg>
      </pc:sldChg>
      <pc:sldChg chg="addSp delSp modSp mod delAnim">
        <pc:chgData name="Stewart Gale" userId="3647ddd2-6040-41ae-a96d-232c23482af8" providerId="ADAL" clId="{ADDBF2C4-AD8D-4E1D-8386-BD3D3561C83C}" dt="2025-10-07T07:02:08.152" v="170" actId="20577"/>
        <pc:sldMkLst>
          <pc:docMk/>
          <pc:sldMk cId="267281096" sldId="589"/>
        </pc:sldMkLst>
        <pc:spChg chg="mod">
          <ac:chgData name="Stewart Gale" userId="3647ddd2-6040-41ae-a96d-232c23482af8" providerId="ADAL" clId="{ADDBF2C4-AD8D-4E1D-8386-BD3D3561C83C}" dt="2025-10-07T07:02:08.152" v="170" actId="20577"/>
          <ac:spMkLst>
            <pc:docMk/>
            <pc:sldMk cId="267281096" sldId="589"/>
            <ac:spMk id="2" creationId="{E04F72A2-E5CB-25FB-2AF6-C022FE724801}"/>
          </ac:spMkLst>
        </pc:spChg>
        <pc:spChg chg="del">
          <ac:chgData name="Stewart Gale" userId="3647ddd2-6040-41ae-a96d-232c23482af8" providerId="ADAL" clId="{ADDBF2C4-AD8D-4E1D-8386-BD3D3561C83C}" dt="2025-10-07T03:17:03.258" v="17" actId="478"/>
          <ac:spMkLst>
            <pc:docMk/>
            <pc:sldMk cId="267281096" sldId="589"/>
            <ac:spMk id="3" creationId="{D07E33AD-E297-0730-D8F8-60A6E5392B96}"/>
          </ac:spMkLst>
        </pc:spChg>
        <pc:spChg chg="del">
          <ac:chgData name="Stewart Gale" userId="3647ddd2-6040-41ae-a96d-232c23482af8" providerId="ADAL" clId="{ADDBF2C4-AD8D-4E1D-8386-BD3D3561C83C}" dt="2025-10-07T03:17:03.258" v="17" actId="478"/>
          <ac:spMkLst>
            <pc:docMk/>
            <pc:sldMk cId="267281096" sldId="589"/>
            <ac:spMk id="4" creationId="{65DA3379-618C-1296-1F52-794B3AFE101B}"/>
          </ac:spMkLst>
        </pc:spChg>
        <pc:spChg chg="del">
          <ac:chgData name="Stewart Gale" userId="3647ddd2-6040-41ae-a96d-232c23482af8" providerId="ADAL" clId="{ADDBF2C4-AD8D-4E1D-8386-BD3D3561C83C}" dt="2025-10-07T03:17:03.258" v="17" actId="478"/>
          <ac:spMkLst>
            <pc:docMk/>
            <pc:sldMk cId="267281096" sldId="589"/>
            <ac:spMk id="5" creationId="{7D6D585D-F5FE-B0E1-5683-C77A4C616C4A}"/>
          </ac:spMkLst>
        </pc:spChg>
        <pc:spChg chg="add mod">
          <ac:chgData name="Stewart Gale" userId="3647ddd2-6040-41ae-a96d-232c23482af8" providerId="ADAL" clId="{ADDBF2C4-AD8D-4E1D-8386-BD3D3561C83C}" dt="2025-10-07T03:17:21.908" v="46" actId="14100"/>
          <ac:spMkLst>
            <pc:docMk/>
            <pc:sldMk cId="267281096" sldId="589"/>
            <ac:spMk id="6" creationId="{8574F50C-60B6-622F-8CD2-CF0572EF9D9A}"/>
          </ac:spMkLst>
        </pc:spChg>
        <pc:spChg chg="del">
          <ac:chgData name="Stewart Gale" userId="3647ddd2-6040-41ae-a96d-232c23482af8" providerId="ADAL" clId="{ADDBF2C4-AD8D-4E1D-8386-BD3D3561C83C}" dt="2025-10-07T03:17:03.258" v="17" actId="478"/>
          <ac:spMkLst>
            <pc:docMk/>
            <pc:sldMk cId="267281096" sldId="589"/>
            <ac:spMk id="7" creationId="{00341BAF-2FA1-FFEE-7762-B59A5BABA219}"/>
          </ac:spMkLst>
        </pc:spChg>
        <pc:spChg chg="del">
          <ac:chgData name="Stewart Gale" userId="3647ddd2-6040-41ae-a96d-232c23482af8" providerId="ADAL" clId="{ADDBF2C4-AD8D-4E1D-8386-BD3D3561C83C}" dt="2025-10-07T03:17:03.258" v="17" actId="478"/>
          <ac:spMkLst>
            <pc:docMk/>
            <pc:sldMk cId="267281096" sldId="589"/>
            <ac:spMk id="9" creationId="{72AE8E3B-7275-3BF1-EE6A-F3CAC44BAD6A}"/>
          </ac:spMkLst>
        </pc:spChg>
        <pc:spChg chg="del">
          <ac:chgData name="Stewart Gale" userId="3647ddd2-6040-41ae-a96d-232c23482af8" providerId="ADAL" clId="{ADDBF2C4-AD8D-4E1D-8386-BD3D3561C83C}" dt="2025-10-07T03:17:03.258" v="17" actId="478"/>
          <ac:spMkLst>
            <pc:docMk/>
            <pc:sldMk cId="267281096" sldId="589"/>
            <ac:spMk id="13" creationId="{095DAC96-09A9-C8F2-7C53-2C98AAE17119}"/>
          </ac:spMkLst>
        </pc:spChg>
        <pc:cxnChg chg="del">
          <ac:chgData name="Stewart Gale" userId="3647ddd2-6040-41ae-a96d-232c23482af8" providerId="ADAL" clId="{ADDBF2C4-AD8D-4E1D-8386-BD3D3561C83C}" dt="2025-10-07T03:17:03.258" v="17" actId="478"/>
          <ac:cxnSpMkLst>
            <pc:docMk/>
            <pc:sldMk cId="267281096" sldId="589"/>
            <ac:cxnSpMk id="15" creationId="{748F5A45-9F67-F3C5-72F6-A4A5E5DA899A}"/>
          </ac:cxnSpMkLst>
        </pc:cxnChg>
      </pc:sldChg>
      <pc:sldChg chg="modSp mod">
        <pc:chgData name="Stewart Gale" userId="3647ddd2-6040-41ae-a96d-232c23482af8" providerId="ADAL" clId="{ADDBF2C4-AD8D-4E1D-8386-BD3D3561C83C}" dt="2025-10-07T03:16:45.842" v="15" actId="20577"/>
        <pc:sldMkLst>
          <pc:docMk/>
          <pc:sldMk cId="1837101948" sldId="590"/>
        </pc:sldMkLst>
        <pc:spChg chg="mod">
          <ac:chgData name="Stewart Gale" userId="3647ddd2-6040-41ae-a96d-232c23482af8" providerId="ADAL" clId="{ADDBF2C4-AD8D-4E1D-8386-BD3D3561C83C}" dt="2025-10-07T03:16:45.842" v="15" actId="20577"/>
          <ac:spMkLst>
            <pc:docMk/>
            <pc:sldMk cId="1837101948" sldId="590"/>
            <ac:spMk id="2" creationId="{D5CDF7C0-1D05-9B52-0144-B287381E6BEE}"/>
          </ac:spMkLst>
        </pc:spChg>
      </pc:sldChg>
      <pc:sldChg chg="addSp delSp modSp mod delAnim">
        <pc:chgData name="Stewart Gale" userId="3647ddd2-6040-41ae-a96d-232c23482af8" providerId="ADAL" clId="{ADDBF2C4-AD8D-4E1D-8386-BD3D3561C83C}" dt="2025-10-07T03:22:16.758" v="148" actId="1076"/>
        <pc:sldMkLst>
          <pc:docMk/>
          <pc:sldMk cId="261316347" sldId="591"/>
        </pc:sldMkLst>
        <pc:spChg chg="del">
          <ac:chgData name="Stewart Gale" userId="3647ddd2-6040-41ae-a96d-232c23482af8" providerId="ADAL" clId="{ADDBF2C4-AD8D-4E1D-8386-BD3D3561C83C}" dt="2025-10-07T03:21:45.025" v="138" actId="478"/>
          <ac:spMkLst>
            <pc:docMk/>
            <pc:sldMk cId="261316347" sldId="591"/>
            <ac:spMk id="3" creationId="{19AC7CF9-8675-6DEF-21DD-40CB5CEE038E}"/>
          </ac:spMkLst>
        </pc:spChg>
        <pc:spChg chg="add mod">
          <ac:chgData name="Stewart Gale" userId="3647ddd2-6040-41ae-a96d-232c23482af8" providerId="ADAL" clId="{ADDBF2C4-AD8D-4E1D-8386-BD3D3561C83C}" dt="2025-10-07T03:22:16.758" v="148" actId="1076"/>
          <ac:spMkLst>
            <pc:docMk/>
            <pc:sldMk cId="261316347" sldId="591"/>
            <ac:spMk id="4" creationId="{8CFFDB41-5EE4-02BD-E193-EF4C7B6A415E}"/>
          </ac:spMkLst>
        </pc:spChg>
        <pc:spChg chg="del">
          <ac:chgData name="Stewart Gale" userId="3647ddd2-6040-41ae-a96d-232c23482af8" providerId="ADAL" clId="{ADDBF2C4-AD8D-4E1D-8386-BD3D3561C83C}" dt="2025-10-07T03:21:45.025" v="138" actId="478"/>
          <ac:spMkLst>
            <pc:docMk/>
            <pc:sldMk cId="261316347" sldId="591"/>
            <ac:spMk id="5" creationId="{5E033A14-1DA4-CF2B-1721-31992E8E8BCE}"/>
          </ac:spMkLst>
        </pc:spChg>
        <pc:spChg chg="del">
          <ac:chgData name="Stewart Gale" userId="3647ddd2-6040-41ae-a96d-232c23482af8" providerId="ADAL" clId="{ADDBF2C4-AD8D-4E1D-8386-BD3D3561C83C}" dt="2025-10-07T03:21:38.880" v="137" actId="478"/>
          <ac:spMkLst>
            <pc:docMk/>
            <pc:sldMk cId="261316347" sldId="591"/>
            <ac:spMk id="6" creationId="{12486004-1618-0EC9-1AD6-0F3319894358}"/>
          </ac:spMkLst>
        </pc:spChg>
        <pc:spChg chg="del">
          <ac:chgData name="Stewart Gale" userId="3647ddd2-6040-41ae-a96d-232c23482af8" providerId="ADAL" clId="{ADDBF2C4-AD8D-4E1D-8386-BD3D3561C83C}" dt="2025-10-07T03:21:38.880" v="137" actId="478"/>
          <ac:spMkLst>
            <pc:docMk/>
            <pc:sldMk cId="261316347" sldId="591"/>
            <ac:spMk id="7" creationId="{8D9888C7-0EE2-D7D6-AA34-84AEA1DE1057}"/>
          </ac:spMkLst>
        </pc:spChg>
        <pc:picChg chg="mod">
          <ac:chgData name="Stewart Gale" userId="3647ddd2-6040-41ae-a96d-232c23482af8" providerId="ADAL" clId="{ADDBF2C4-AD8D-4E1D-8386-BD3D3561C83C}" dt="2025-10-07T03:22:10.905" v="147" actId="1076"/>
          <ac:picMkLst>
            <pc:docMk/>
            <pc:sldMk cId="261316347" sldId="591"/>
            <ac:picMk id="2" creationId="{51E39B20-F129-864A-B7BC-A48C4B32B9B8}"/>
          </ac:picMkLst>
        </pc:picChg>
      </pc:sldChg>
      <pc:sldChg chg="modSp add mod modAnim">
        <pc:chgData name="Stewart Gale" userId="3647ddd2-6040-41ae-a96d-232c23482af8" providerId="ADAL" clId="{ADDBF2C4-AD8D-4E1D-8386-BD3D3561C83C}" dt="2025-10-07T07:03:41.187" v="174" actId="14100"/>
        <pc:sldMkLst>
          <pc:docMk/>
          <pc:sldMk cId="2760646896" sldId="592"/>
        </pc:sldMkLst>
        <pc:spChg chg="mod">
          <ac:chgData name="Stewart Gale" userId="3647ddd2-6040-41ae-a96d-232c23482af8" providerId="ADAL" clId="{ADDBF2C4-AD8D-4E1D-8386-BD3D3561C83C}" dt="2025-10-07T07:03:41.187" v="174" actId="14100"/>
          <ac:spMkLst>
            <pc:docMk/>
            <pc:sldMk cId="2760646896" sldId="592"/>
            <ac:spMk id="4" creationId="{6159B8A8-FA3E-A213-A79C-11612599245B}"/>
          </ac:spMkLst>
        </pc:spChg>
        <pc:spChg chg="mod">
          <ac:chgData name="Stewart Gale" userId="3647ddd2-6040-41ae-a96d-232c23482af8" providerId="ADAL" clId="{ADDBF2C4-AD8D-4E1D-8386-BD3D3561C83C}" dt="2025-10-07T07:03:34.827" v="172" actId="20577"/>
          <ac:spMkLst>
            <pc:docMk/>
            <pc:sldMk cId="2760646896" sldId="592"/>
            <ac:spMk id="5" creationId="{F8F64A0D-FC68-51F8-8512-488710B7BE79}"/>
          </ac:spMkLst>
        </pc:spChg>
      </pc:sldChg>
      <pc:sldChg chg="add">
        <pc:chgData name="Stewart Gale" userId="3647ddd2-6040-41ae-a96d-232c23482af8" providerId="ADAL" clId="{ADDBF2C4-AD8D-4E1D-8386-BD3D3561C83C}" dt="2025-10-07T03:18:00.858" v="65"/>
        <pc:sldMkLst>
          <pc:docMk/>
          <pc:sldMk cId="3923317418" sldId="593"/>
        </pc:sldMkLst>
      </pc:sldChg>
      <pc:sldChg chg="add">
        <pc:chgData name="Stewart Gale" userId="3647ddd2-6040-41ae-a96d-232c23482af8" providerId="ADAL" clId="{ADDBF2C4-AD8D-4E1D-8386-BD3D3561C83C}" dt="2025-10-07T03:18:54.298" v="83"/>
        <pc:sldMkLst>
          <pc:docMk/>
          <pc:sldMk cId="614091421" sldId="594"/>
        </pc:sldMkLst>
      </pc:sldChg>
      <pc:sldChg chg="add">
        <pc:chgData name="Stewart Gale" userId="3647ddd2-6040-41ae-a96d-232c23482af8" providerId="ADAL" clId="{ADDBF2C4-AD8D-4E1D-8386-BD3D3561C83C}" dt="2025-10-07T03:19:34.241" v="104"/>
        <pc:sldMkLst>
          <pc:docMk/>
          <pc:sldMk cId="1065478753" sldId="595"/>
        </pc:sldMkLst>
      </pc:sldChg>
      <pc:sldChg chg="addSp delSp modSp add mod ord">
        <pc:chgData name="Stewart Gale" userId="3647ddd2-6040-41ae-a96d-232c23482af8" providerId="ADAL" clId="{ADDBF2C4-AD8D-4E1D-8386-BD3D3561C83C}" dt="2025-10-07T03:21:24.551" v="135" actId="1076"/>
        <pc:sldMkLst>
          <pc:docMk/>
          <pc:sldMk cId="1554161209" sldId="596"/>
        </pc:sldMkLst>
        <pc:spChg chg="mod">
          <ac:chgData name="Stewart Gale" userId="3647ddd2-6040-41ae-a96d-232c23482af8" providerId="ADAL" clId="{ADDBF2C4-AD8D-4E1D-8386-BD3D3561C83C}" dt="2025-10-07T03:20:52.758" v="122" actId="20577"/>
          <ac:spMkLst>
            <pc:docMk/>
            <pc:sldMk cId="1554161209" sldId="596"/>
            <ac:spMk id="2" creationId="{E7D17B30-DAF1-B036-66FA-5A2D652ACB5A}"/>
          </ac:spMkLst>
        </pc:spChg>
        <pc:spChg chg="add mod">
          <ac:chgData name="Stewart Gale" userId="3647ddd2-6040-41ae-a96d-232c23482af8" providerId="ADAL" clId="{ADDBF2C4-AD8D-4E1D-8386-BD3D3561C83C}" dt="2025-10-07T03:21:24.551" v="135" actId="1076"/>
          <ac:spMkLst>
            <pc:docMk/>
            <pc:sldMk cId="1554161209" sldId="596"/>
            <ac:spMk id="3" creationId="{CAF47933-C829-CBB9-7069-10CB2B7DA167}"/>
          </ac:spMkLst>
        </pc:spChg>
        <pc:spChg chg="del">
          <ac:chgData name="Stewart Gale" userId="3647ddd2-6040-41ae-a96d-232c23482af8" providerId="ADAL" clId="{ADDBF2C4-AD8D-4E1D-8386-BD3D3561C83C}" dt="2025-10-07T03:20:49.825" v="121" actId="478"/>
          <ac:spMkLst>
            <pc:docMk/>
            <pc:sldMk cId="1554161209" sldId="596"/>
            <ac:spMk id="8" creationId="{B9B9BC77-415D-B6D7-2B40-44026E8658A0}"/>
          </ac:spMkLst>
        </pc:spChg>
      </pc:sldChg>
      <pc:sldChg chg="add">
        <pc:chgData name="Stewart Gale" userId="3647ddd2-6040-41ae-a96d-232c23482af8" providerId="ADAL" clId="{ADDBF2C4-AD8D-4E1D-8386-BD3D3561C83C}" dt="2025-10-07T03:21:34.947" v="136"/>
        <pc:sldMkLst>
          <pc:docMk/>
          <pc:sldMk cId="1736359953" sldId="597"/>
        </pc:sldMkLst>
      </pc:sldChg>
    </pc:docChg>
  </pc:docChgLst>
  <pc:docChgLst>
    <pc:chgData name="Stewart Gale" userId="3647ddd2-6040-41ae-a96d-232c23482af8" providerId="ADAL" clId="{754C4DA0-D5CF-4392-B3A5-0B43FA64FEC7}"/>
    <pc:docChg chg="undo custSel delSld modSld">
      <pc:chgData name="Stewart Gale" userId="3647ddd2-6040-41ae-a96d-232c23482af8" providerId="ADAL" clId="{754C4DA0-D5CF-4392-B3A5-0B43FA64FEC7}" dt="2021-11-21T05:37:30.846" v="76"/>
      <pc:docMkLst>
        <pc:docMk/>
      </pc:docMkLst>
      <pc:sldChg chg="addSp delSp mod">
        <pc:chgData name="Stewart Gale" userId="3647ddd2-6040-41ae-a96d-232c23482af8" providerId="ADAL" clId="{754C4DA0-D5CF-4392-B3A5-0B43FA64FEC7}" dt="2021-11-20T19:06:04.552" v="3" actId="478"/>
        <pc:sldMkLst>
          <pc:docMk/>
          <pc:sldMk cId="886688403" sldId="572"/>
        </pc:sldMkLst>
      </pc:sldChg>
      <pc:sldChg chg="del">
        <pc:chgData name="Stewart Gale" userId="3647ddd2-6040-41ae-a96d-232c23482af8" providerId="ADAL" clId="{754C4DA0-D5CF-4392-B3A5-0B43FA64FEC7}" dt="2021-11-20T19:06:22.778" v="4" actId="47"/>
        <pc:sldMkLst>
          <pc:docMk/>
          <pc:sldMk cId="2958089639" sldId="575"/>
        </pc:sldMkLst>
      </pc:sldChg>
      <pc:sldChg chg="modSp mod">
        <pc:chgData name="Stewart Gale" userId="3647ddd2-6040-41ae-a96d-232c23482af8" providerId="ADAL" clId="{754C4DA0-D5CF-4392-B3A5-0B43FA64FEC7}" dt="2021-11-21T05:00:05.730" v="70" actId="1076"/>
        <pc:sldMkLst>
          <pc:docMk/>
          <pc:sldMk cId="4110699458" sldId="585"/>
        </pc:sldMkLst>
      </pc:sldChg>
      <pc:sldChg chg="modSp mod modAnim">
        <pc:chgData name="Stewart Gale" userId="3647ddd2-6040-41ae-a96d-232c23482af8" providerId="ADAL" clId="{754C4DA0-D5CF-4392-B3A5-0B43FA64FEC7}" dt="2021-11-21T05:37:30.846" v="76"/>
        <pc:sldMkLst>
          <pc:docMk/>
          <pc:sldMk cId="3147459147" sldId="586"/>
        </pc:sldMkLst>
      </pc:sldChg>
      <pc:sldChg chg="modSp mod">
        <pc:chgData name="Stewart Gale" userId="3647ddd2-6040-41ae-a96d-232c23482af8" providerId="ADAL" clId="{754C4DA0-D5CF-4392-B3A5-0B43FA64FEC7}" dt="2021-11-20T19:00:41.713" v="1" actId="20577"/>
        <pc:sldMkLst>
          <pc:docMk/>
          <pc:sldMk cId="1197927738" sldId="587"/>
        </pc:sldMkLst>
      </pc:sldChg>
      <pc:sldChg chg="delSp modSp mod">
        <pc:chgData name="Stewart Gale" userId="3647ddd2-6040-41ae-a96d-232c23482af8" providerId="ADAL" clId="{754C4DA0-D5CF-4392-B3A5-0B43FA64FEC7}" dt="2021-11-20T19:08:53.524" v="49" actId="1076"/>
        <pc:sldMkLst>
          <pc:docMk/>
          <pc:sldMk cId="626248982" sldId="588"/>
        </pc:sldMkLst>
      </pc:sldChg>
    </pc:docChg>
  </pc:docChgLst>
  <pc:docChgLst>
    <pc:chgData name="Stewart Gale" userId="3647ddd2-6040-41ae-a96d-232c23482af8" providerId="ADAL" clId="{FFDF6658-D4A5-4A43-A2F5-A139F1B2085B}"/>
    <pc:docChg chg="undo custSel addSld delSld modSld sldOrd modMainMaster modNotesMaster">
      <pc:chgData name="Stewart Gale" userId="3647ddd2-6040-41ae-a96d-232c23482af8" providerId="ADAL" clId="{FFDF6658-D4A5-4A43-A2F5-A139F1B2085B}" dt="2023-10-27T08:37:04.830" v="505" actId="20577"/>
      <pc:docMkLst>
        <pc:docMk/>
      </pc:docMkLst>
      <pc:sldChg chg="addSp delSp modSp del mod">
        <pc:chgData name="Stewart Gale" userId="3647ddd2-6040-41ae-a96d-232c23482af8" providerId="ADAL" clId="{FFDF6658-D4A5-4A43-A2F5-A139F1B2085B}" dt="2023-10-27T08:23:26.811" v="348" actId="47"/>
        <pc:sldMkLst>
          <pc:docMk/>
          <pc:sldMk cId="886688403" sldId="572"/>
        </pc:sldMkLst>
      </pc:sldChg>
      <pc:sldChg chg="delSp modSp del mod">
        <pc:chgData name="Stewart Gale" userId="3647ddd2-6040-41ae-a96d-232c23482af8" providerId="ADAL" clId="{FFDF6658-D4A5-4A43-A2F5-A139F1B2085B}" dt="2023-10-27T08:23:24.920" v="347" actId="47"/>
        <pc:sldMkLst>
          <pc:docMk/>
          <pc:sldMk cId="3147888526" sldId="574"/>
        </pc:sldMkLst>
      </pc:sldChg>
      <pc:sldChg chg="delSp modSp mod">
        <pc:chgData name="Stewart Gale" userId="3647ddd2-6040-41ae-a96d-232c23482af8" providerId="ADAL" clId="{FFDF6658-D4A5-4A43-A2F5-A139F1B2085B}" dt="2023-10-27T08:36:57.983" v="503" actId="1076"/>
        <pc:sldMkLst>
          <pc:docMk/>
          <pc:sldMk cId="2538782603" sldId="578"/>
        </pc:sldMkLst>
      </pc:sldChg>
      <pc:sldChg chg="delSp modSp mod ord modAnim">
        <pc:chgData name="Stewart Gale" userId="3647ddd2-6040-41ae-a96d-232c23482af8" providerId="ADAL" clId="{FFDF6658-D4A5-4A43-A2F5-A139F1B2085B}" dt="2023-10-27T08:36:04.584" v="496"/>
        <pc:sldMkLst>
          <pc:docMk/>
          <pc:sldMk cId="357697452" sldId="584"/>
        </pc:sldMkLst>
      </pc:sldChg>
      <pc:sldChg chg="delSp modSp mod addAnim delAnim modAnim">
        <pc:chgData name="Stewart Gale" userId="3647ddd2-6040-41ae-a96d-232c23482af8" providerId="ADAL" clId="{FFDF6658-D4A5-4A43-A2F5-A139F1B2085B}" dt="2023-10-27T08:34:26.631" v="466" actId="1076"/>
        <pc:sldMkLst>
          <pc:docMk/>
          <pc:sldMk cId="4110699458" sldId="585"/>
        </pc:sldMkLst>
      </pc:sldChg>
      <pc:sldChg chg="delSp modSp mod modAnim">
        <pc:chgData name="Stewart Gale" userId="3647ddd2-6040-41ae-a96d-232c23482af8" providerId="ADAL" clId="{FFDF6658-D4A5-4A43-A2F5-A139F1B2085B}" dt="2023-10-27T08:37:04.830" v="505" actId="20577"/>
        <pc:sldMkLst>
          <pc:docMk/>
          <pc:sldMk cId="3147459147" sldId="586"/>
        </pc:sldMkLst>
      </pc:sldChg>
      <pc:sldChg chg="delSp modSp mod">
        <pc:chgData name="Stewart Gale" userId="3647ddd2-6040-41ae-a96d-232c23482af8" providerId="ADAL" clId="{FFDF6658-D4A5-4A43-A2F5-A139F1B2085B}" dt="2023-10-27T08:23:55.645" v="365" actId="1076"/>
        <pc:sldMkLst>
          <pc:docMk/>
          <pc:sldMk cId="1197927738" sldId="587"/>
        </pc:sldMkLst>
      </pc:sldChg>
      <pc:sldChg chg="addSp delSp modSp mod">
        <pc:chgData name="Stewart Gale" userId="3647ddd2-6040-41ae-a96d-232c23482af8" providerId="ADAL" clId="{FFDF6658-D4A5-4A43-A2F5-A139F1B2085B}" dt="2023-10-27T08:24:21.137" v="373" actId="1076"/>
        <pc:sldMkLst>
          <pc:docMk/>
          <pc:sldMk cId="626248982" sldId="588"/>
        </pc:sldMkLst>
      </pc:sldChg>
      <pc:sldChg chg="addSp delSp modSp new mod ord delAnim modAnim">
        <pc:chgData name="Stewart Gale" userId="3647ddd2-6040-41ae-a96d-232c23482af8" providerId="ADAL" clId="{FFDF6658-D4A5-4A43-A2F5-A139F1B2085B}" dt="2023-10-27T08:31:10.518" v="446" actId="1076"/>
        <pc:sldMkLst>
          <pc:docMk/>
          <pc:sldMk cId="267281096" sldId="589"/>
        </pc:sldMkLst>
      </pc:sldChg>
      <pc:sldChg chg="addSp modSp new mod">
        <pc:chgData name="Stewart Gale" userId="3647ddd2-6040-41ae-a96d-232c23482af8" providerId="ADAL" clId="{FFDF6658-D4A5-4A43-A2F5-A139F1B2085B}" dt="2023-10-27T08:26:23.901" v="376" actId="20577"/>
        <pc:sldMkLst>
          <pc:docMk/>
          <pc:sldMk cId="1837101948" sldId="590"/>
        </pc:sldMkLst>
      </pc:sldChg>
      <pc:sldChg chg="addSp modSp new mod modAnim">
        <pc:chgData name="Stewart Gale" userId="3647ddd2-6040-41ae-a96d-232c23482af8" providerId="ADAL" clId="{FFDF6658-D4A5-4A43-A2F5-A139F1B2085B}" dt="2023-07-18T10:45:58.155" v="343"/>
        <pc:sldMkLst>
          <pc:docMk/>
          <pc:sldMk cId="261316347" sldId="591"/>
        </pc:sldMkLst>
      </pc:sldChg>
      <pc:sldMasterChg chg="modSp modSldLayout">
        <pc:chgData name="Stewart Gale" userId="3647ddd2-6040-41ae-a96d-232c23482af8" providerId="ADAL" clId="{FFDF6658-D4A5-4A43-A2F5-A139F1B2085B}" dt="2023-07-17T18:15:44.087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FFDF6658-D4A5-4A43-A2F5-A139F1B2085B}" dt="2023-07-17T18:15:44.087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FFDF6658-D4A5-4A43-A2F5-A139F1B2085B}" dt="2023-07-17T18:15:44.087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FFDF6658-D4A5-4A43-A2F5-A139F1B2085B}" dt="2023-07-17T18:15:44.087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FFDF6658-D4A5-4A43-A2F5-A139F1B2085B}" dt="2023-07-17T18:15:44.087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FFDF6658-D4A5-4A43-A2F5-A139F1B2085B}" dt="2023-07-17T18:15:44.087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FFDF6658-D4A5-4A43-A2F5-A139F1B2085B}" dt="2023-07-17T18:15:44.087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FFDF6658-D4A5-4A43-A2F5-A139F1B2085B}" dt="2023-07-17T18:15:44.087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673E7-E6E4-4F41-AD4C-A7A33FE10AEA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63DCF-FC7D-47ED-9232-9A6250F570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035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6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3372" y="188640"/>
            <a:ext cx="113052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Parametric Equations </a:t>
            </a:r>
          </a:p>
          <a:p>
            <a:pPr algn="ctr"/>
            <a:r>
              <a:rPr lang="en-GB" sz="9600" dirty="0"/>
              <a:t>Points of Intersection</a:t>
            </a:r>
          </a:p>
          <a:p>
            <a:pPr algn="ctr"/>
            <a:endParaRPr lang="en-GB" sz="2400" dirty="0"/>
          </a:p>
          <a:p>
            <a:pPr algn="ctr"/>
            <a:r>
              <a:rPr lang="en-GB" sz="9600" dirty="0"/>
              <a:t>Chapter 8 </a:t>
            </a:r>
          </a:p>
          <a:p>
            <a:pPr algn="ctr"/>
            <a:r>
              <a:rPr lang="en-GB" sz="9600" dirty="0"/>
              <a:t>(Part 3 of 3)</a:t>
            </a:r>
          </a:p>
        </p:txBody>
      </p:sp>
    </p:spTree>
    <p:extLst>
      <p:ext uri="{BB962C8B-B14F-4D97-AF65-F5344CB8AC3E}">
        <p14:creationId xmlns:p14="http://schemas.microsoft.com/office/powerpoint/2010/main" val="119792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034DB3-886A-4034-B95B-C36086EBE723}"/>
                  </a:ext>
                </a:extLst>
              </p:cNvPr>
              <p:cNvSpPr txBox="1"/>
              <p:nvPr/>
            </p:nvSpPr>
            <p:spPr>
              <a:xfrm>
                <a:off x="479376" y="1219458"/>
                <a:ext cx="11233248" cy="53033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curve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 has the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      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     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  <a:p>
                <a:pPr algn="ctr"/>
                <a:r>
                  <a:rPr lang="en-GB" sz="4400" dirty="0"/>
                  <a:t>Find the point where the curve intersects </a:t>
                </a:r>
              </a:p>
              <a:p>
                <a:pPr algn="ctr"/>
                <a:r>
                  <a:rPr lang="en-GB" sz="4400" dirty="0"/>
                  <a:t>the line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034DB3-886A-4034-B95B-C36086EBE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219458"/>
                <a:ext cx="11233248" cy="5303311"/>
              </a:xfrm>
              <a:prstGeom prst="rect">
                <a:avLst/>
              </a:prstGeom>
              <a:blipFill>
                <a:blip r:embed="rId2"/>
                <a:stretch>
                  <a:fillRect b="-219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452CA45B-D19D-6719-809D-A0786DE224B9}"/>
              </a:ext>
            </a:extLst>
          </p:cNvPr>
          <p:cNvSpPr txBox="1"/>
          <p:nvPr/>
        </p:nvSpPr>
        <p:spPr>
          <a:xfrm>
            <a:off x="3647728" y="83279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D</a:t>
            </a:r>
          </a:p>
        </p:txBody>
      </p:sp>
    </p:spTree>
    <p:extLst>
      <p:ext uri="{BB962C8B-B14F-4D97-AF65-F5344CB8AC3E}">
        <p14:creationId xmlns:p14="http://schemas.microsoft.com/office/powerpoint/2010/main" val="2538782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3A00D-1B3C-4B9D-3A95-02D350E33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D5E71F-5AB0-7C0F-19A3-F3E39F6D0D88}"/>
                  </a:ext>
                </a:extLst>
              </p:cNvPr>
              <p:cNvSpPr txBox="1"/>
              <p:nvPr/>
            </p:nvSpPr>
            <p:spPr>
              <a:xfrm>
                <a:off x="551383" y="188640"/>
                <a:ext cx="11233248" cy="21809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curve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600" dirty="0"/>
                  <a:t> has the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3200" b="1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GB" sz="32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      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  <a:p>
                <a:pPr algn="ctr"/>
                <a:r>
                  <a:rPr lang="en-GB" sz="3600" dirty="0"/>
                  <a:t>Find the point where the curve intersects the line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034DB3-886A-4034-B95B-C36086EBE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3" y="188640"/>
                <a:ext cx="11233248" cy="2180982"/>
              </a:xfrm>
              <a:prstGeom prst="rect">
                <a:avLst/>
              </a:prstGeom>
              <a:blipFill>
                <a:blip r:embed="rId2"/>
                <a:stretch>
                  <a:fillRect t="-518" b="-54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68AFC76-10BD-1DE1-E71F-433737725185}"/>
                  </a:ext>
                </a:extLst>
              </p:cNvPr>
              <p:cNvSpPr txBox="1"/>
              <p:nvPr/>
            </p:nvSpPr>
            <p:spPr>
              <a:xfrm>
                <a:off x="1559496" y="2564904"/>
                <a:ext cx="3616203" cy="2787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3600" b="1">
                          <a:latin typeface="Cambria Math" panose="02040503050406030204" pitchFamily="18" charset="0"/>
                        </a:rPr>
                        <m:t>𝐨𝐫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 −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A4A9FCE-8217-49AC-A423-E87E062A3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564904"/>
                <a:ext cx="3616203" cy="27874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FB9A91D-8F97-2B63-649F-E354E6043C07}"/>
                  </a:ext>
                </a:extLst>
              </p:cNvPr>
              <p:cNvSpPr/>
              <p:nvPr/>
            </p:nvSpPr>
            <p:spPr>
              <a:xfrm>
                <a:off x="7608168" y="2492896"/>
                <a:ext cx="3024336" cy="4138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   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  <a:p>
                <a:pPr lvl="0"/>
                <a:endParaRPr lang="en-GB" sz="32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2492896"/>
                <a:ext cx="3024336" cy="41385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79038AE-AF7A-64EC-B532-B46409D32B35}"/>
              </a:ext>
            </a:extLst>
          </p:cNvPr>
          <p:cNvCxnSpPr/>
          <p:nvPr/>
        </p:nvCxnSpPr>
        <p:spPr>
          <a:xfrm>
            <a:off x="6744072" y="2689940"/>
            <a:ext cx="0" cy="37444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520C4FD-B0F5-6371-BFA2-6ED16543AD64}"/>
                  </a:ext>
                </a:extLst>
              </p:cNvPr>
              <p:cNvSpPr/>
              <p:nvPr/>
            </p:nvSpPr>
            <p:spPr>
              <a:xfrm>
                <a:off x="271258" y="5733256"/>
                <a:ext cx="6120676" cy="7210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(But reject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GB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GB" sz="2800" b="1" dirty="0">
                    <a:solidFill>
                      <a:prstClr val="black"/>
                    </a:solidFill>
                  </a:rPr>
                  <a:t> </a:t>
                </a:r>
                <a:r>
                  <a:rPr lang="en-GB" sz="2800" dirty="0">
                    <a:solidFill>
                      <a:prstClr val="black"/>
                    </a:solidFill>
                  </a:rPr>
                  <a:t>as outside domain of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58" y="5733256"/>
                <a:ext cx="6120676" cy="721031"/>
              </a:xfrm>
              <a:prstGeom prst="rect">
                <a:avLst/>
              </a:prstGeom>
              <a:blipFill>
                <a:blip r:embed="rId5"/>
                <a:stretch>
                  <a:fillRect l="-1990" r="-100" b="-100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4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84B48-2D12-1B87-4645-52FA17B44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D17B30-DAF1-B036-66FA-5A2D652ACB5A}"/>
              </a:ext>
            </a:extLst>
          </p:cNvPr>
          <p:cNvSpPr txBox="1"/>
          <p:nvPr/>
        </p:nvSpPr>
        <p:spPr>
          <a:xfrm>
            <a:off x="3647728" y="83279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AF47933-C829-CBB9-7069-10CB2B7DA167}"/>
                  </a:ext>
                </a:extLst>
              </p:cNvPr>
              <p:cNvSpPr txBox="1"/>
              <p:nvPr/>
            </p:nvSpPr>
            <p:spPr>
              <a:xfrm>
                <a:off x="407368" y="1196752"/>
                <a:ext cx="11449270" cy="529561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curve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 has the  parametric equations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4400" b="1" i="1">
                          <a:latin typeface="Cambria Math" panose="02040503050406030204" pitchFamily="18" charset="0"/>
                        </a:rPr>
                        <m:t>       </m:t>
                      </m:r>
                    </m:oMath>
                  </m:oMathPara>
                </a14:m>
                <a:endParaRPr lang="en-GB" sz="44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GB" sz="44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         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  <a:p>
                <a:pPr algn="ctr"/>
                <a:r>
                  <a:rPr lang="en-GB" sz="3600" dirty="0"/>
                  <a:t>Find the coordinates of the points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where the curve cuts the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600" dirty="0"/>
                  <a:t>-axis.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AF47933-C829-CBB9-7069-10CB2B7DA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196752"/>
                <a:ext cx="11449270" cy="52956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4161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034DB3-886A-4034-B95B-C36086EBE723}"/>
                  </a:ext>
                </a:extLst>
              </p:cNvPr>
              <p:cNvSpPr txBox="1"/>
              <p:nvPr/>
            </p:nvSpPr>
            <p:spPr>
              <a:xfrm>
                <a:off x="335363" y="237443"/>
                <a:ext cx="11449270" cy="216629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curve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600" dirty="0"/>
                  <a:t> has the  parametric equations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3600" b="1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b="1" i="1"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GB" sz="36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         −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  <a:p>
                <a:pPr algn="ctr"/>
                <a:r>
                  <a:rPr lang="en-GB" sz="2800" dirty="0"/>
                  <a:t>Find the coordinates of the points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where the curve cuts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800" dirty="0"/>
                  <a:t>-axis.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034DB3-886A-4034-B95B-C36086EBE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3" y="237443"/>
                <a:ext cx="11449270" cy="2166299"/>
              </a:xfrm>
              <a:prstGeom prst="rect">
                <a:avLst/>
              </a:prstGeom>
              <a:blipFill>
                <a:blip r:embed="rId2"/>
                <a:stretch>
                  <a:fillRect t="-522" b="-365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EC30C3-7BBA-4499-903C-91DD8D9DCF6A}"/>
                  </a:ext>
                </a:extLst>
              </p:cNvPr>
              <p:cNvSpPr txBox="1"/>
              <p:nvPr/>
            </p:nvSpPr>
            <p:spPr>
              <a:xfrm>
                <a:off x="1919536" y="2546749"/>
                <a:ext cx="2664296" cy="4189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,</a:t>
                </a:r>
              </a:p>
              <a:p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EC30C3-7BBA-4499-903C-91DD8D9DC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2546749"/>
                <a:ext cx="2664296" cy="4189224"/>
              </a:xfrm>
              <a:prstGeom prst="rect">
                <a:avLst/>
              </a:prstGeom>
              <a:blipFill>
                <a:blip r:embed="rId3"/>
                <a:stretch>
                  <a:fillRect t="-14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879976" y="2546749"/>
                <a:ext cx="3888432" cy="40738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Since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𝑜𝑟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  <a:p>
                <a:pPr lvl="0"/>
                <a:endParaRPr lang="en-GB" sz="24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→  </m:t>
                      </m:r>
                      <m:d>
                        <m:d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𝟐𝟓</m:t>
                              </m:r>
                              <m:sSup>
                                <m:sSupPr>
                                  <m:ctrlPr>
                                    <a:rPr lang="en-GB" sz="2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𝟏𝟒𝟒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b="1" dirty="0">
                  <a:solidFill>
                    <a:prstClr val="black"/>
                  </a:solidFill>
                </a:endParaRPr>
              </a:p>
              <a:p>
                <a:pPr lvl="0"/>
                <a:endParaRPr lang="en-GB" sz="24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→  </m:t>
                      </m:r>
                      <m:d>
                        <m:d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𝟒𝟗</m:t>
                              </m:r>
                              <m:sSup>
                                <m:sSupPr>
                                  <m:ctrlPr>
                                    <a:rPr lang="en-GB" sz="2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𝟏𝟒𝟒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546749"/>
                <a:ext cx="3888432" cy="4073808"/>
              </a:xfrm>
              <a:prstGeom prst="rect">
                <a:avLst/>
              </a:prstGeom>
              <a:blipFill>
                <a:blip r:embed="rId4"/>
                <a:stretch>
                  <a:fillRect l="-25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/>
          <p:nvPr/>
        </p:nvCxnSpPr>
        <p:spPr>
          <a:xfrm>
            <a:off x="5087888" y="2702661"/>
            <a:ext cx="0" cy="3600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45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1E39B20-F129-864A-B7BC-A48C4B32B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1124744"/>
            <a:ext cx="6305407" cy="550750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FFDB41-5EE4-02BD-E193-EF4C7B6A415E}"/>
              </a:ext>
            </a:extLst>
          </p:cNvPr>
          <p:cNvSpPr txBox="1"/>
          <p:nvPr/>
        </p:nvSpPr>
        <p:spPr>
          <a:xfrm>
            <a:off x="3488063" y="44624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F</a:t>
            </a:r>
          </a:p>
        </p:txBody>
      </p:sp>
    </p:spTree>
    <p:extLst>
      <p:ext uri="{BB962C8B-B14F-4D97-AF65-F5344CB8AC3E}">
        <p14:creationId xmlns:p14="http://schemas.microsoft.com/office/powerpoint/2010/main" val="261316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21871-240C-EE97-A456-545CD115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4AA86C-45F0-130C-4BFC-8DDD52689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332656"/>
            <a:ext cx="7128792" cy="622669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5BA90B-E32F-418F-6E12-EA34C93E7AE7}"/>
                  </a:ext>
                </a:extLst>
              </p:cNvPr>
              <p:cNvSpPr txBox="1"/>
              <p:nvPr/>
            </p:nvSpPr>
            <p:spPr>
              <a:xfrm>
                <a:off x="8400256" y="350626"/>
                <a:ext cx="3672408" cy="262251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=0</m:t>
                    </m:r>
                  </m:oMath>
                </a14:m>
                <a:r>
                  <a:rPr lang="en-GB" sz="2800" dirty="0">
                    <a:solidFill>
                      <a:schemeClr val="tx1"/>
                    </a:solidFill>
                  </a:rPr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0=1−</m:t>
                      </m:r>
                      <m:f>
                        <m:f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</m:oMath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  <a:p>
                <a:r>
                  <a:rPr lang="en-GB" sz="2800" dirty="0">
                    <a:solidFill>
                      <a:schemeClr val="tx1"/>
                    </a:solidFill>
                  </a:rPr>
                  <a:t>Then: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−1=3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AC7CF9-8675-6DEF-21DD-40CB5CEE0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350626"/>
                <a:ext cx="3672408" cy="2622513"/>
              </a:xfrm>
              <a:prstGeom prst="rect">
                <a:avLst/>
              </a:prstGeom>
              <a:blipFill>
                <a:blip r:embed="rId3"/>
                <a:stretch>
                  <a:fillRect l="-3488" t="-23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7B8587-3F7E-D11F-419E-ED6CE43B1E2B}"/>
                  </a:ext>
                </a:extLst>
              </p:cNvPr>
              <p:cNvSpPr txBox="1"/>
              <p:nvPr/>
            </p:nvSpPr>
            <p:spPr>
              <a:xfrm>
                <a:off x="8472264" y="3789040"/>
                <a:ext cx="3744416" cy="26225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If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800" dirty="0"/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/>
                            </a:rPr>
                            <m:t>𝑡</m:t>
                          </m:r>
                        </m:sup>
                      </m:sSup>
                      <m:r>
                        <a:rPr lang="en-GB" sz="2800" b="0" i="1" smtClean="0">
                          <a:latin typeface="Cambria Math"/>
                        </a:rPr>
                        <m:t>−1=0</m:t>
                      </m:r>
                    </m:oMath>
                    <m:oMath xmlns:m="http://schemas.openxmlformats.org/officeDocument/2006/math">
                      <m:r>
                        <a:rPr lang="en-GB" sz="2800" b="0" i="1" smtClean="0">
                          <a:latin typeface="Cambria Math"/>
                        </a:rPr>
                        <m:t>𝑡</m:t>
                      </m:r>
                      <m:r>
                        <a:rPr lang="en-GB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800" b="0" i="1" dirty="0">
                  <a:latin typeface="Cambria Math"/>
                </a:endParaRPr>
              </a:p>
              <a:p>
                <a:pPr/>
                <a:r>
                  <a:rPr lang="en-GB" sz="2800" dirty="0"/>
                  <a:t>Then:</a:t>
                </a:r>
                <a:br>
                  <a:rPr lang="en-GB" sz="2800" b="0" i="1" dirty="0"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/>
                        </a:rPr>
                        <m:t>𝑥</m:t>
                      </m:r>
                      <m:r>
                        <a:rPr lang="en-GB" sz="2800" b="0" i="1" smtClean="0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GB" sz="28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033A14-1DA4-CF2B-1721-31992E8E8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3789040"/>
                <a:ext cx="3744416" cy="2622513"/>
              </a:xfrm>
              <a:prstGeom prst="rect">
                <a:avLst/>
              </a:prstGeom>
              <a:blipFill>
                <a:blip r:embed="rId4"/>
                <a:stretch>
                  <a:fillRect l="-3420" t="-23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9D76DBB-1178-519E-7F87-E275D7454FDD}"/>
              </a:ext>
            </a:extLst>
          </p:cNvPr>
          <p:cNvSpPr txBox="1"/>
          <p:nvPr/>
        </p:nvSpPr>
        <p:spPr>
          <a:xfrm>
            <a:off x="7824192" y="350626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17B207-711F-A0D2-C4AC-6575894D305B}"/>
              </a:ext>
            </a:extLst>
          </p:cNvPr>
          <p:cNvSpPr txBox="1"/>
          <p:nvPr/>
        </p:nvSpPr>
        <p:spPr>
          <a:xfrm>
            <a:off x="7867351" y="3761666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73635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6A81D4E-5CE5-4F03-A533-EB4A3D09F2B8}"/>
              </a:ext>
            </a:extLst>
          </p:cNvPr>
          <p:cNvSpPr txBox="1"/>
          <p:nvPr/>
        </p:nvSpPr>
        <p:spPr>
          <a:xfrm>
            <a:off x="1055440" y="461720"/>
            <a:ext cx="10009112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/>
              <a:t>Parametric Curves</a:t>
            </a:r>
            <a:r>
              <a:rPr lang="en-GB" sz="4400" dirty="0">
                <a:solidFill>
                  <a:prstClr val="white"/>
                </a:solidFill>
              </a:rPr>
              <a:t> - </a:t>
            </a:r>
            <a:r>
              <a:rPr lang="en-GB" sz="4400" dirty="0">
                <a:latin typeface="+mj-lt"/>
              </a:rPr>
              <a:t>Points of Intersection</a:t>
            </a:r>
            <a:endParaRPr lang="en-GB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DA7413-CFB8-48F9-87C2-DFF564B731B8}"/>
                  </a:ext>
                </a:extLst>
              </p:cNvPr>
              <p:cNvSpPr txBox="1"/>
              <p:nvPr/>
            </p:nvSpPr>
            <p:spPr>
              <a:xfrm>
                <a:off x="911424" y="1700808"/>
                <a:ext cx="10009112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The key to finding </a:t>
                </a:r>
              </a:p>
              <a:p>
                <a:pPr algn="ctr"/>
                <a:r>
                  <a:rPr lang="en-GB" sz="5400" dirty="0"/>
                  <a:t>points of intersection </a:t>
                </a:r>
              </a:p>
              <a:p>
                <a:pPr algn="ctr"/>
                <a:r>
                  <a:rPr lang="en-GB" sz="5400" dirty="0"/>
                  <a:t>is to first find the value of </a:t>
                </a:r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54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DA7413-CFB8-48F9-87C2-DFF564B73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700808"/>
                <a:ext cx="10009112" cy="2585323"/>
              </a:xfrm>
              <a:prstGeom prst="rect">
                <a:avLst/>
              </a:prstGeom>
              <a:blipFill>
                <a:blip r:embed="rId2"/>
                <a:stretch>
                  <a:fillRect t="-6604" b="-136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775520" y="4641954"/>
                <a:ext cx="8761303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Find </a:t>
                </a:r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5400" dirty="0"/>
                  <a:t> and then substitute into the parametric equations.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641954"/>
                <a:ext cx="8761303" cy="1754326"/>
              </a:xfrm>
              <a:prstGeom prst="rect">
                <a:avLst/>
              </a:prstGeom>
              <a:blipFill>
                <a:blip r:embed="rId3"/>
                <a:stretch>
                  <a:fillRect l="-3201" t="-9375" r="-4941" b="-201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6248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CDF7C0-1D05-9B52-0144-B287381E6BEE}"/>
              </a:ext>
            </a:extLst>
          </p:cNvPr>
          <p:cNvSpPr txBox="1"/>
          <p:nvPr/>
        </p:nvSpPr>
        <p:spPr>
          <a:xfrm>
            <a:off x="263352" y="1052736"/>
            <a:ext cx="11737304" cy="47089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Whenever you want to solve a</a:t>
            </a:r>
          </a:p>
          <a:p>
            <a:pPr algn="ctr"/>
            <a:r>
              <a:rPr lang="en-GB" sz="6000" dirty="0">
                <a:solidFill>
                  <a:schemeClr val="tx1"/>
                </a:solidFill>
              </a:rPr>
              <a:t> Cartesian equation and parametric equations simultaneously, </a:t>
            </a:r>
          </a:p>
          <a:p>
            <a:pPr algn="ctr"/>
            <a:r>
              <a:rPr lang="en-GB" sz="6000" dirty="0">
                <a:solidFill>
                  <a:schemeClr val="tx1"/>
                </a:solidFill>
              </a:rPr>
              <a:t>substitute the Parametric equations </a:t>
            </a:r>
          </a:p>
          <a:p>
            <a:pPr algn="ctr"/>
            <a:r>
              <a:rPr lang="en-GB" sz="6000" dirty="0">
                <a:solidFill>
                  <a:schemeClr val="tx1"/>
                </a:solidFill>
              </a:rPr>
              <a:t>into the Cartesian.</a:t>
            </a:r>
          </a:p>
        </p:txBody>
      </p:sp>
    </p:spTree>
    <p:extLst>
      <p:ext uri="{BB962C8B-B14F-4D97-AF65-F5344CB8AC3E}">
        <p14:creationId xmlns:p14="http://schemas.microsoft.com/office/powerpoint/2010/main" val="183710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4F72A2-E5CB-25FB-2AF6-C022FE724801}"/>
                  </a:ext>
                </a:extLst>
              </p:cNvPr>
              <p:cNvSpPr txBox="1"/>
              <p:nvPr/>
            </p:nvSpPr>
            <p:spPr>
              <a:xfrm>
                <a:off x="551384" y="1340768"/>
                <a:ext cx="11089232" cy="45243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curve is given parametrically by the equations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5400" dirty="0"/>
              </a:p>
              <a:p>
                <a:pPr algn="ctr"/>
                <a:r>
                  <a:rPr lang="en-GB" sz="4400" dirty="0"/>
                  <a:t>The line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en-GB" sz="4800" dirty="0"/>
                  <a:t> </a:t>
                </a:r>
                <a:endParaRPr lang="en-GB" sz="4400" dirty="0"/>
              </a:p>
              <a:p>
                <a:pPr algn="ctr"/>
                <a:r>
                  <a:rPr lang="en-GB" sz="4400" dirty="0"/>
                  <a:t>meets the curve at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400" dirty="0"/>
                  <a:t>. </a:t>
                </a:r>
              </a:p>
              <a:p>
                <a:pPr algn="ctr"/>
                <a:r>
                  <a:rPr lang="en-GB" sz="4400" dirty="0"/>
                  <a:t>Find the coordinates of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4F72A2-E5CB-25FB-2AF6-C022FE724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340768"/>
                <a:ext cx="11089232" cy="4524315"/>
              </a:xfrm>
              <a:prstGeom prst="rect">
                <a:avLst/>
              </a:prstGeom>
              <a:blipFill>
                <a:blip r:embed="rId2"/>
                <a:stretch>
                  <a:fillRect l="-319" t="-386" r="-1384" b="-295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574F50C-60B6-622F-8CD2-CF0572EF9D9A}"/>
              </a:ext>
            </a:extLst>
          </p:cNvPr>
          <p:cNvSpPr txBox="1"/>
          <p:nvPr/>
        </p:nvSpPr>
        <p:spPr>
          <a:xfrm>
            <a:off x="3719736" y="116632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26728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F9042-A848-1A52-15D3-0850643EA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D2F25C-D597-66A3-972D-6E7E5C1647F3}"/>
                  </a:ext>
                </a:extLst>
              </p:cNvPr>
              <p:cNvSpPr txBox="1"/>
              <p:nvPr/>
            </p:nvSpPr>
            <p:spPr>
              <a:xfrm>
                <a:off x="731404" y="404664"/>
                <a:ext cx="10729192" cy="255454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A curve is given parametrically by the equations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pPr algn="ctr"/>
                <a:r>
                  <a:rPr lang="en-GB" sz="4000" dirty="0"/>
                  <a:t>The line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en-GB" sz="4000" dirty="0"/>
                  <a:t> meets the curve at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pPr algn="ctr"/>
                <a:r>
                  <a:rPr lang="en-GB" sz="4000" dirty="0"/>
                  <a:t>Find the coordinates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4F72A2-E5CB-25FB-2AF6-C022FE724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404664"/>
                <a:ext cx="10729192" cy="2554545"/>
              </a:xfrm>
              <a:prstGeom prst="rect">
                <a:avLst/>
              </a:prstGeom>
              <a:blipFill>
                <a:blip r:embed="rId2"/>
                <a:stretch>
                  <a:fillRect t="-668" b="-53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65B9FC-EF4E-37EC-27CA-F3D2E239F20B}"/>
                  </a:ext>
                </a:extLst>
              </p:cNvPr>
              <p:cNvSpPr txBox="1"/>
              <p:nvPr/>
            </p:nvSpPr>
            <p:spPr>
              <a:xfrm>
                <a:off x="983432" y="3244851"/>
                <a:ext cx="4392488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+4=0</m:t>
                      </m:r>
                    </m:oMath>
                  </m:oMathPara>
                </a14:m>
                <a:br>
                  <a:rPr lang="en-GB" sz="4000" b="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7E33AD-E297-0730-D8F8-60A6E5392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3244851"/>
                <a:ext cx="4392488" cy="707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F64A0D-FC68-51F8-8512-488710B7BE79}"/>
                  </a:ext>
                </a:extLst>
              </p:cNvPr>
              <p:cNvSpPr txBox="1"/>
              <p:nvPr/>
            </p:nvSpPr>
            <p:spPr>
              <a:xfrm>
                <a:off x="6600056" y="3271551"/>
                <a:ext cx="432048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</m:oMath>
                </a14:m>
                <a: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kumimoji="0" lang="en-GB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then</a:t>
                </a:r>
                <a: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=4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F64A0D-FC68-51F8-8512-488710B7B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271551"/>
                <a:ext cx="4320480" cy="707886"/>
              </a:xfrm>
              <a:prstGeom prst="rect">
                <a:avLst/>
              </a:prstGeom>
              <a:blipFill>
                <a:blip r:embed="rId4"/>
                <a:stretch>
                  <a:fillRect t="-14655" b="-37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DC524F-104C-CE88-E0F4-0B8246705A83}"/>
                  </a:ext>
                </a:extLst>
              </p:cNvPr>
              <p:cNvSpPr txBox="1"/>
              <p:nvPr/>
            </p:nvSpPr>
            <p:spPr>
              <a:xfrm>
                <a:off x="1091444" y="4338321"/>
                <a:ext cx="3780419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+4=0</m:t>
                      </m:r>
                    </m:oMath>
                  </m:oMathPara>
                </a14:m>
                <a:b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341BAF-2FA1-FFEE-7762-B59A5BABA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444" y="4338321"/>
                <a:ext cx="3780419" cy="7079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CF948E-50E0-C07F-1341-20EBB0B89896}"/>
                  </a:ext>
                </a:extLst>
              </p:cNvPr>
              <p:cNvSpPr txBox="1"/>
              <p:nvPr/>
            </p:nvSpPr>
            <p:spPr>
              <a:xfrm>
                <a:off x="3431704" y="5431791"/>
                <a:ext cx="180019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AE8E3B-7275-3BF1-EE6A-F3CAC44BA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5431791"/>
                <a:ext cx="180019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70F4815-4514-4456-F4EE-F09973A3E6C7}"/>
                  </a:ext>
                </a:extLst>
              </p:cNvPr>
              <p:cNvSpPr txBox="1"/>
              <p:nvPr/>
            </p:nvSpPr>
            <p:spPr>
              <a:xfrm>
                <a:off x="6600056" y="5373216"/>
                <a:ext cx="232792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,−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95DAC96-09A9-C8F2-7C53-2C98AAE17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5373216"/>
                <a:ext cx="2327920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2AE9DAA-30C5-28DF-6644-42B49D022B1D}"/>
              </a:ext>
            </a:extLst>
          </p:cNvPr>
          <p:cNvCxnSpPr/>
          <p:nvPr/>
        </p:nvCxnSpPr>
        <p:spPr>
          <a:xfrm>
            <a:off x="5951984" y="3343559"/>
            <a:ext cx="0" cy="2952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59B8A8-FA3E-A213-A79C-11612599245B}"/>
                  </a:ext>
                </a:extLst>
              </p:cNvPr>
              <p:cNvSpPr txBox="1"/>
              <p:nvPr/>
            </p:nvSpPr>
            <p:spPr>
              <a:xfrm>
                <a:off x="6600056" y="4338386"/>
                <a:ext cx="468052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</m:oMath>
                </a14:m>
                <a: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kumimoji="0" lang="en-GB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then</a:t>
                </a:r>
                <a: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−8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59B8A8-FA3E-A213-A79C-1161259924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4338386"/>
                <a:ext cx="4680520" cy="707886"/>
              </a:xfrm>
              <a:prstGeom prst="rect">
                <a:avLst/>
              </a:prstGeom>
              <a:blipFill>
                <a:blip r:embed="rId8"/>
                <a:stretch>
                  <a:fillRect t="-14655" b="-37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064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B613B8-3CD2-4B1F-8E9A-3215C40F57C4}"/>
                  </a:ext>
                </a:extLst>
              </p:cNvPr>
              <p:cNvSpPr txBox="1"/>
              <p:nvPr/>
            </p:nvSpPr>
            <p:spPr>
              <a:xfrm>
                <a:off x="551384" y="1268760"/>
                <a:ext cx="10801200" cy="47504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curve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 has the parametric equations</a:t>
                </a:r>
              </a:p>
              <a:p>
                <a:pPr algn="ctr"/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4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4400" b="1" dirty="0"/>
                  <a:t>   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GB" sz="4400" b="1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4400" dirty="0"/>
                  <a:t>. </a:t>
                </a:r>
              </a:p>
              <a:p>
                <a:pPr algn="ctr"/>
                <a:r>
                  <a:rPr lang="en-GB" sz="4400" dirty="0"/>
                  <a:t>Find the coordinates of the points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where the curve crosses the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400" dirty="0"/>
                  <a:t>-axis.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B613B8-3CD2-4B1F-8E9A-3215C40F5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268760"/>
                <a:ext cx="10801200" cy="4750403"/>
              </a:xfrm>
              <a:prstGeom prst="rect">
                <a:avLst/>
              </a:prstGeom>
              <a:blipFill>
                <a:blip r:embed="rId2"/>
                <a:stretch>
                  <a:fillRect t="-122" b="-26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C240C8A-7927-1DEC-CAB2-1CFF785089A1}"/>
              </a:ext>
            </a:extLst>
          </p:cNvPr>
          <p:cNvSpPr txBox="1"/>
          <p:nvPr/>
        </p:nvSpPr>
        <p:spPr>
          <a:xfrm>
            <a:off x="3719736" y="116632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4110699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7F9AE-0912-6F6A-5C6A-E708F8F16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4E4050-65E1-4F44-2780-69D408A33B17}"/>
                  </a:ext>
                </a:extLst>
              </p:cNvPr>
              <p:cNvSpPr txBox="1"/>
              <p:nvPr/>
            </p:nvSpPr>
            <p:spPr>
              <a:xfrm>
                <a:off x="1559496" y="188640"/>
                <a:ext cx="9073007" cy="255191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curve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600" dirty="0"/>
                  <a:t> has the parametric equations</a:t>
                </a:r>
              </a:p>
              <a:p>
                <a:pPr algn="ctr"/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3600" b="1" dirty="0"/>
                  <a:t>    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GB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GB" sz="3600" b="1" dirty="0"/>
                  <a:t> , 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3600" dirty="0"/>
                  <a:t>. </a:t>
                </a:r>
              </a:p>
              <a:p>
                <a:pPr algn="ctr"/>
                <a:r>
                  <a:rPr lang="en-GB" sz="3600" dirty="0"/>
                  <a:t>Find the coordinates of the points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where the curve crosses the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600" dirty="0"/>
                  <a:t>-axis.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B613B8-3CD2-4B1F-8E9A-3215C40F5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188640"/>
                <a:ext cx="9073007" cy="2551917"/>
              </a:xfrm>
              <a:prstGeom prst="rect">
                <a:avLst/>
              </a:prstGeom>
              <a:blipFill>
                <a:blip r:embed="rId2"/>
                <a:stretch>
                  <a:fillRect t="-223" b="-423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C764509-C3B7-B229-4CE2-28FA804F0C1B}"/>
                  </a:ext>
                </a:extLst>
              </p:cNvPr>
              <p:cNvSpPr txBox="1"/>
              <p:nvPr/>
            </p:nvSpPr>
            <p:spPr>
              <a:xfrm>
                <a:off x="1098329" y="3068960"/>
                <a:ext cx="4176464" cy="3300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4000" dirty="0"/>
              </a:p>
              <a:p>
                <a:endParaRPr lang="en-GB" sz="3200" dirty="0"/>
              </a:p>
              <a:p>
                <a:pPr algn="ctr"/>
                <a:r>
                  <a:rPr lang="en-GB" sz="4000" dirty="0"/>
                  <a:t>0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95713D-2100-4071-91F1-D44A43A58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329" y="3068960"/>
                <a:ext cx="4176464" cy="33006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CAD136D-4BC4-8DED-0671-945CA844EE38}"/>
                  </a:ext>
                </a:extLst>
              </p:cNvPr>
              <p:cNvSpPr/>
              <p:nvPr/>
            </p:nvSpPr>
            <p:spPr>
              <a:xfrm>
                <a:off x="6690528" y="3068960"/>
                <a:ext cx="379796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At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=2, 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=−8</m:t>
                    </m:r>
                  </m:oMath>
                </a14:m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528" y="3068960"/>
                <a:ext cx="3797960" cy="1323439"/>
              </a:xfrm>
              <a:prstGeom prst="rect">
                <a:avLst/>
              </a:prstGeom>
              <a:blipFill>
                <a:blip r:embed="rId4"/>
                <a:stretch>
                  <a:fillRect l="-5778" t="-77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151989F-D8E8-3878-204E-39A2E7AD2FED}"/>
                  </a:ext>
                </a:extLst>
              </p:cNvPr>
              <p:cNvSpPr/>
              <p:nvPr/>
            </p:nvSpPr>
            <p:spPr>
              <a:xfrm>
                <a:off x="6744072" y="4852726"/>
                <a:ext cx="3941977" cy="1323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At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=−4</m:t>
                    </m:r>
                  </m:oMath>
                </a14:m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,−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GB" sz="4000" dirty="0">
                    <a:solidFill>
                      <a:prstClr val="black"/>
                    </a:solidFill>
                  </a:rPr>
                </a:br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852726"/>
                <a:ext cx="3941977" cy="1323504"/>
              </a:xfrm>
              <a:prstGeom prst="rect">
                <a:avLst/>
              </a:prstGeom>
              <a:blipFill>
                <a:blip r:embed="rId5"/>
                <a:stretch>
                  <a:fillRect l="-5410" t="-78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660EE6-4B79-64BB-EA6D-311261E3D6CB}"/>
              </a:ext>
            </a:extLst>
          </p:cNvPr>
          <p:cNvCxnSpPr/>
          <p:nvPr/>
        </p:nvCxnSpPr>
        <p:spPr>
          <a:xfrm>
            <a:off x="5951984" y="3068960"/>
            <a:ext cx="0" cy="3528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31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B613B8-3CD2-4B1F-8E9A-3215C40F57C4}"/>
                  </a:ext>
                </a:extLst>
              </p:cNvPr>
              <p:cNvSpPr txBox="1"/>
              <p:nvPr/>
            </p:nvSpPr>
            <p:spPr>
              <a:xfrm>
                <a:off x="443372" y="1132295"/>
                <a:ext cx="11305256" cy="526554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curve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 has the parametric equations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n-GB" sz="5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5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GB" sz="54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en-GB" sz="4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4400" dirty="0"/>
                  <a:t>, </a:t>
                </a:r>
              </a:p>
              <a:p>
                <a:pPr algn="ctr"/>
                <a:r>
                  <a:rPr lang="en-GB" sz="4400" dirty="0"/>
                  <a:t>where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400" dirty="0"/>
                  <a:t> is a non-zero constant. </a:t>
                </a:r>
              </a:p>
              <a:p>
                <a:pPr algn="ctr"/>
                <a:r>
                  <a:rPr lang="en-GB" sz="4400" dirty="0"/>
                  <a:t>Given that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 passes through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−4,0</m:t>
                        </m:r>
                      </m:e>
                    </m:d>
                    <m:r>
                      <a:rPr lang="en-GB" sz="440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B613B8-3CD2-4B1F-8E9A-3215C40F5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1132295"/>
                <a:ext cx="11305256" cy="5265544"/>
              </a:xfrm>
              <a:prstGeom prst="rect">
                <a:avLst/>
              </a:prstGeom>
              <a:blipFill>
                <a:blip r:embed="rId2"/>
                <a:stretch>
                  <a:fillRect t="-111" b="-221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75C4FDA-B70F-2DEE-4CA3-76EF19CD5746}"/>
              </a:ext>
            </a:extLst>
          </p:cNvPr>
          <p:cNvSpPr txBox="1"/>
          <p:nvPr/>
        </p:nvSpPr>
        <p:spPr>
          <a:xfrm>
            <a:off x="3647728" y="83279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 C</a:t>
            </a:r>
          </a:p>
        </p:txBody>
      </p:sp>
    </p:spTree>
    <p:extLst>
      <p:ext uri="{BB962C8B-B14F-4D97-AF65-F5344CB8AC3E}">
        <p14:creationId xmlns:p14="http://schemas.microsoft.com/office/powerpoint/2010/main" val="357697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AE33E-345E-6FB0-74B8-5CBA56633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B1D3A2-EDCD-E1A4-87D8-C31BAA2A3190}"/>
                  </a:ext>
                </a:extLst>
              </p:cNvPr>
              <p:cNvSpPr txBox="1"/>
              <p:nvPr/>
            </p:nvSpPr>
            <p:spPr>
              <a:xfrm>
                <a:off x="407368" y="278543"/>
                <a:ext cx="11305256" cy="21255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A curve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200" dirty="0"/>
                  <a:t> has the parametric equations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32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𝒂</m:t>
                    </m:r>
                    <m:sSup>
                      <m:sSupPr>
                        <m:ctrlPr>
                          <a:rPr lang="en-GB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32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3200" b="1" dirty="0"/>
                  <a:t>,    </a:t>
                </a:r>
                <a14:m>
                  <m:oMath xmlns:m="http://schemas.openxmlformats.org/officeDocument/2006/math">
                    <m:r>
                      <a:rPr lang="en-GB" sz="32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𝒂</m:t>
                    </m:r>
                    <m:d>
                      <m:dPr>
                        <m:ctrlPr>
                          <a:rPr lang="en-GB" sz="3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32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GB" sz="32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GB" sz="3200" b="1" dirty="0"/>
                  <a:t>,  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3200" dirty="0"/>
                  <a:t>, </a:t>
                </a:r>
              </a:p>
              <a:p>
                <a:pPr algn="ctr"/>
                <a:r>
                  <a:rPr lang="en-GB" sz="3200" dirty="0"/>
                  <a:t>where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200" dirty="0"/>
                  <a:t> is a non-zero constant. </a:t>
                </a:r>
              </a:p>
              <a:p>
                <a:pPr algn="ctr"/>
                <a:r>
                  <a:rPr lang="en-GB" sz="3200" dirty="0"/>
                  <a:t>Given that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200" dirty="0"/>
                  <a:t> passes through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−4,0</m:t>
                        </m:r>
                      </m:e>
                    </m:d>
                    <m:r>
                      <a:rPr lang="en-GB" sz="320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sz="3200" dirty="0"/>
                  <a:t> find the value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B613B8-3CD2-4B1F-8E9A-3215C40F5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78543"/>
                <a:ext cx="11305256" cy="2125518"/>
              </a:xfrm>
              <a:prstGeom prst="rect">
                <a:avLst/>
              </a:prstGeom>
              <a:blipFill>
                <a:blip r:embed="rId2"/>
                <a:stretch>
                  <a:fillRect b="-452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70C0776-D504-9147-568D-DCF251C5798C}"/>
                  </a:ext>
                </a:extLst>
              </p:cNvPr>
              <p:cNvSpPr txBox="1"/>
              <p:nvPr/>
            </p:nvSpPr>
            <p:spPr>
              <a:xfrm>
                <a:off x="2480386" y="4874397"/>
                <a:ext cx="225496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+8=0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3AD8B73-F5AB-4893-95EB-22FAE34B5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386" y="4874397"/>
                <a:ext cx="2254968" cy="1754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7B678BD-9519-9956-6857-335DAB8F4603}"/>
                  </a:ext>
                </a:extLst>
              </p:cNvPr>
              <p:cNvSpPr/>
              <p:nvPr/>
            </p:nvSpPr>
            <p:spPr>
              <a:xfrm>
                <a:off x="1919536" y="2564904"/>
                <a:ext cx="3312361" cy="18970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3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+8</m:t>
                          </m:r>
                        </m:e>
                      </m:d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+8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2564904"/>
                <a:ext cx="3312361" cy="18970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EF0F17F-13DB-D0F2-AEC9-ED2EB908E1DB}"/>
                  </a:ext>
                </a:extLst>
              </p:cNvPr>
              <p:cNvSpPr/>
              <p:nvPr/>
            </p:nvSpPr>
            <p:spPr>
              <a:xfrm>
                <a:off x="7384638" y="2644233"/>
                <a:ext cx="3024335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n-GB" sz="44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4638" y="2644233"/>
                <a:ext cx="3024335" cy="7847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5AA4E8B-8F16-E6B0-F1CB-77048BA8A278}"/>
                  </a:ext>
                </a:extLst>
              </p:cNvPr>
              <p:cNvSpPr/>
              <p:nvPr/>
            </p:nvSpPr>
            <p:spPr>
              <a:xfrm>
                <a:off x="7320137" y="4949332"/>
                <a:ext cx="2254968" cy="1359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7" y="4949332"/>
                <a:ext cx="2254968" cy="1359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C5B8B49-3F69-5014-CEF4-315729F08539}"/>
                  </a:ext>
                </a:extLst>
              </p:cNvPr>
              <p:cNvSpPr/>
              <p:nvPr/>
            </p:nvSpPr>
            <p:spPr>
              <a:xfrm>
                <a:off x="6888088" y="3833437"/>
                <a:ext cx="3528387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−4=4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3833437"/>
                <a:ext cx="3528387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63B2C69-1B8F-C7D8-1B10-CF0CDA01426A}"/>
              </a:ext>
            </a:extLst>
          </p:cNvPr>
          <p:cNvCxnSpPr/>
          <p:nvPr/>
        </p:nvCxnSpPr>
        <p:spPr>
          <a:xfrm>
            <a:off x="6096000" y="2780928"/>
            <a:ext cx="0" cy="3528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09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51072</TotalTime>
  <Words>712</Words>
  <Application>Microsoft Office PowerPoint</Application>
  <PresentationFormat>Widescreen</PresentationFormat>
  <Paragraphs>123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1109</cp:revision>
  <cp:lastPrinted>2018-11-01T04:02:39Z</cp:lastPrinted>
  <dcterms:created xsi:type="dcterms:W3CDTF">2013-02-28T07:36:55Z</dcterms:created>
  <dcterms:modified xsi:type="dcterms:W3CDTF">2025-10-07T07:03:47Z</dcterms:modified>
</cp:coreProperties>
</file>