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F3FAFF"/>
    <a:srgbClr val="FFEBEB"/>
    <a:srgbClr val="FFD5D5"/>
    <a:srgbClr val="FF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F227C-A2A6-45F9-98CE-8C1B22AAB98C}" v="97" dt="2021-09-16T09:40:32.505"/>
    <p1510:client id="{4E204F95-65F1-473A-BED7-D3A02E30281C}" v="16" dt="2021-09-17T08:22:31.559"/>
    <p1510:client id="{AE73D9C5-E1B8-4C9E-BF53-F8252EB5EAE6}" v="19" dt="2021-09-16T16:12:03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E73D9C5-E1B8-4C9E-BF53-F8252EB5EAE6}"/>
    <pc:docChg chg="undo custSel modSld">
      <pc:chgData name="Stewart Gale" userId="3647ddd2-6040-41ae-a96d-232c23482af8" providerId="ADAL" clId="{AE73D9C5-E1B8-4C9E-BF53-F8252EB5EAE6}" dt="2021-09-16T16:12:03.277" v="460"/>
      <pc:docMkLst>
        <pc:docMk/>
      </pc:docMkLst>
      <pc:sldChg chg="addSp delSp modSp mod">
        <pc:chgData name="Stewart Gale" userId="3647ddd2-6040-41ae-a96d-232c23482af8" providerId="ADAL" clId="{AE73D9C5-E1B8-4C9E-BF53-F8252EB5EAE6}" dt="2021-09-16T16:09:06.193" v="425" actId="20577"/>
        <pc:sldMkLst>
          <pc:docMk/>
          <pc:sldMk cId="3045000790" sldId="261"/>
        </pc:sldMkLst>
        <pc:spChg chg="mod">
          <ac:chgData name="Stewart Gale" userId="3647ddd2-6040-41ae-a96d-232c23482af8" providerId="ADAL" clId="{AE73D9C5-E1B8-4C9E-BF53-F8252EB5EAE6}" dt="2021-09-16T16:09:06.193" v="425" actId="20577"/>
          <ac:spMkLst>
            <pc:docMk/>
            <pc:sldMk cId="3045000790" sldId="261"/>
            <ac:spMk id="10" creationId="{FDD3E0DB-4E67-4E9D-A9F7-F0F84D5E32C7}"/>
          </ac:spMkLst>
        </pc:spChg>
        <pc:graphicFrameChg chg="mod modGraphic">
          <ac:chgData name="Stewart Gale" userId="3647ddd2-6040-41ae-a96d-232c23482af8" providerId="ADAL" clId="{AE73D9C5-E1B8-4C9E-BF53-F8252EB5EAE6}" dt="2021-09-16T16:06:38.058" v="407" actId="403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modGraphic">
          <ac:chgData name="Stewart Gale" userId="3647ddd2-6040-41ae-a96d-232c23482af8" providerId="ADAL" clId="{AE73D9C5-E1B8-4C9E-BF53-F8252EB5EAE6}" dt="2021-09-16T16:06:21.320" v="398" actId="20577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AE73D9C5-E1B8-4C9E-BF53-F8252EB5EAE6}" dt="2021-09-16T16:04:41.065" v="219" actId="478"/>
          <ac:picMkLst>
            <pc:docMk/>
            <pc:sldMk cId="3045000790" sldId="261"/>
            <ac:picMk id="2" creationId="{12674477-CC61-4590-8FAE-BFE48F9ABBD2}"/>
          </ac:picMkLst>
        </pc:picChg>
        <pc:picChg chg="add del mod">
          <ac:chgData name="Stewart Gale" userId="3647ddd2-6040-41ae-a96d-232c23482af8" providerId="ADAL" clId="{AE73D9C5-E1B8-4C9E-BF53-F8252EB5EAE6}" dt="2021-09-16T16:06:23.751" v="399" actId="478"/>
          <ac:picMkLst>
            <pc:docMk/>
            <pc:sldMk cId="3045000790" sldId="261"/>
            <ac:picMk id="3" creationId="{C78A76C5-547D-4678-91CB-B35894EDDA84}"/>
          </ac:picMkLst>
        </pc:picChg>
      </pc:sldChg>
      <pc:sldChg chg="addSp delSp modSp mod delAnim modAnim">
        <pc:chgData name="Stewart Gale" userId="3647ddd2-6040-41ae-a96d-232c23482af8" providerId="ADAL" clId="{AE73D9C5-E1B8-4C9E-BF53-F8252EB5EAE6}" dt="2021-09-16T16:11:55.628" v="458"/>
        <pc:sldMkLst>
          <pc:docMk/>
          <pc:sldMk cId="1628935613" sldId="262"/>
        </pc:sldMkLst>
        <pc:spChg chg="add del mod">
          <ac:chgData name="Stewart Gale" userId="3647ddd2-6040-41ae-a96d-232c23482af8" providerId="ADAL" clId="{AE73D9C5-E1B8-4C9E-BF53-F8252EB5EAE6}" dt="2021-09-16T16:09:43.490" v="431" actId="21"/>
          <ac:spMkLst>
            <pc:docMk/>
            <pc:sldMk cId="1628935613" sldId="262"/>
            <ac:spMk id="10" creationId="{9AB6045B-1B9C-4A7B-A60C-CFD2960FD262}"/>
          </ac:spMkLst>
        </pc:spChg>
        <pc:spChg chg="del">
          <ac:chgData name="Stewart Gale" userId="3647ddd2-6040-41ae-a96d-232c23482af8" providerId="ADAL" clId="{AE73D9C5-E1B8-4C9E-BF53-F8252EB5EAE6}" dt="2021-09-16T16:06:58.355" v="413" actId="478"/>
          <ac:spMkLst>
            <pc:docMk/>
            <pc:sldMk cId="1628935613" sldId="262"/>
            <ac:spMk id="11" creationId="{80BAB82B-4FC5-49DA-9C35-546D07A3655B}"/>
          </ac:spMkLst>
        </pc:spChg>
        <pc:spChg chg="del">
          <ac:chgData name="Stewart Gale" userId="3647ddd2-6040-41ae-a96d-232c23482af8" providerId="ADAL" clId="{AE73D9C5-E1B8-4C9E-BF53-F8252EB5EAE6}" dt="2021-09-16T16:06:58.355" v="413" actId="478"/>
          <ac:spMkLst>
            <pc:docMk/>
            <pc:sldMk cId="1628935613" sldId="262"/>
            <ac:spMk id="12" creationId="{0CDFDB6C-7A15-4658-88A5-43272AF84AC6}"/>
          </ac:spMkLst>
        </pc:spChg>
        <pc:spChg chg="add del mod">
          <ac:chgData name="Stewart Gale" userId="3647ddd2-6040-41ae-a96d-232c23482af8" providerId="ADAL" clId="{AE73D9C5-E1B8-4C9E-BF53-F8252EB5EAE6}" dt="2021-09-16T16:09:43.490" v="431" actId="21"/>
          <ac:spMkLst>
            <pc:docMk/>
            <pc:sldMk cId="1628935613" sldId="262"/>
            <ac:spMk id="14" creationId="{97B1BC59-FDA9-453D-A137-0E420E872E64}"/>
          </ac:spMkLst>
        </pc:spChg>
        <pc:spChg chg="add mod">
          <ac:chgData name="Stewart Gale" userId="3647ddd2-6040-41ae-a96d-232c23482af8" providerId="ADAL" clId="{AE73D9C5-E1B8-4C9E-BF53-F8252EB5EAE6}" dt="2021-09-16T16:11:27.809" v="455" actId="1076"/>
          <ac:spMkLst>
            <pc:docMk/>
            <pc:sldMk cId="1628935613" sldId="262"/>
            <ac:spMk id="16" creationId="{6CD96CBD-EAE0-42B2-A5DC-5E5BAAC8508F}"/>
          </ac:spMkLst>
        </pc:spChg>
        <pc:spChg chg="add mod">
          <ac:chgData name="Stewart Gale" userId="3647ddd2-6040-41ae-a96d-232c23482af8" providerId="ADAL" clId="{AE73D9C5-E1B8-4C9E-BF53-F8252EB5EAE6}" dt="2021-09-16T16:11:31.399" v="456" actId="1076"/>
          <ac:spMkLst>
            <pc:docMk/>
            <pc:sldMk cId="1628935613" sldId="262"/>
            <ac:spMk id="17" creationId="{639CEB06-42B0-4B5D-BF07-F0FE5787B768}"/>
          </ac:spMkLst>
        </pc:spChg>
        <pc:graphicFrameChg chg="del modGraphic">
          <ac:chgData name="Stewart Gale" userId="3647ddd2-6040-41ae-a96d-232c23482af8" providerId="ADAL" clId="{AE73D9C5-E1B8-4C9E-BF53-F8252EB5EAE6}" dt="2021-09-16T16:06:48.150" v="409" actId="478"/>
          <ac:graphicFrameMkLst>
            <pc:docMk/>
            <pc:sldMk cId="1628935613" sldId="262"/>
            <ac:graphicFrameMk id="4" creationId="{AF808071-22F4-4CC9-828C-E2E5FE59F7A2}"/>
          </ac:graphicFrameMkLst>
        </pc:graphicFrameChg>
        <pc:graphicFrameChg chg="add mod">
          <ac:chgData name="Stewart Gale" userId="3647ddd2-6040-41ae-a96d-232c23482af8" providerId="ADAL" clId="{AE73D9C5-E1B8-4C9E-BF53-F8252EB5EAE6}" dt="2021-09-16T16:07:01.103" v="414" actId="1076"/>
          <ac:graphicFrameMkLst>
            <pc:docMk/>
            <pc:sldMk cId="1628935613" sldId="262"/>
            <ac:graphicFrameMk id="7" creationId="{1F8113AF-5819-4667-B408-790E438B2492}"/>
          </ac:graphicFrameMkLst>
        </pc:graphicFrameChg>
        <pc:picChg chg="add del mod">
          <ac:chgData name="Stewart Gale" userId="3647ddd2-6040-41ae-a96d-232c23482af8" providerId="ADAL" clId="{AE73D9C5-E1B8-4C9E-BF53-F8252EB5EAE6}" dt="2021-09-16T16:09:43.490" v="431" actId="21"/>
          <ac:picMkLst>
            <pc:docMk/>
            <pc:sldMk cId="1628935613" sldId="262"/>
            <ac:picMk id="9" creationId="{9567A07F-BB54-4AFA-B958-41FA057AE239}"/>
          </ac:picMkLst>
        </pc:picChg>
        <pc:picChg chg="del mod">
          <ac:chgData name="Stewart Gale" userId="3647ddd2-6040-41ae-a96d-232c23482af8" providerId="ADAL" clId="{AE73D9C5-E1B8-4C9E-BF53-F8252EB5EAE6}" dt="2021-09-16T16:06:58.355" v="413" actId="478"/>
          <ac:picMkLst>
            <pc:docMk/>
            <pc:sldMk cId="1628935613" sldId="262"/>
            <ac:picMk id="13" creationId="{FB2FB250-D6DA-4F16-B01D-4CDC826EF7F5}"/>
          </ac:picMkLst>
        </pc:picChg>
        <pc:picChg chg="add mod">
          <ac:chgData name="Stewart Gale" userId="3647ddd2-6040-41ae-a96d-232c23482af8" providerId="ADAL" clId="{AE73D9C5-E1B8-4C9E-BF53-F8252EB5EAE6}" dt="2021-09-16T16:11:25.733" v="454" actId="1076"/>
          <ac:picMkLst>
            <pc:docMk/>
            <pc:sldMk cId="1628935613" sldId="262"/>
            <ac:picMk id="15" creationId="{8998F216-1285-48A5-9999-39B7F7878147}"/>
          </ac:picMkLst>
        </pc:picChg>
      </pc:sldChg>
      <pc:sldChg chg="addSp delSp modSp mod delAnim modAnim">
        <pc:chgData name="Stewart Gale" userId="3647ddd2-6040-41ae-a96d-232c23482af8" providerId="ADAL" clId="{AE73D9C5-E1B8-4C9E-BF53-F8252EB5EAE6}" dt="2021-09-16T16:12:03.277" v="460"/>
        <pc:sldMkLst>
          <pc:docMk/>
          <pc:sldMk cId="1427397462" sldId="263"/>
        </pc:sldMkLst>
        <pc:spChg chg="del">
          <ac:chgData name="Stewart Gale" userId="3647ddd2-6040-41ae-a96d-232c23482af8" providerId="ADAL" clId="{AE73D9C5-E1B8-4C9E-BF53-F8252EB5EAE6}" dt="2021-09-16T16:07:16.528" v="417" actId="478"/>
          <ac:spMkLst>
            <pc:docMk/>
            <pc:sldMk cId="1427397462" sldId="263"/>
            <ac:spMk id="11" creationId="{E0A6B2B0-FC2C-4220-BEEA-E6FE74916E18}"/>
          </ac:spMkLst>
        </pc:spChg>
        <pc:spChg chg="del">
          <ac:chgData name="Stewart Gale" userId="3647ddd2-6040-41ae-a96d-232c23482af8" providerId="ADAL" clId="{AE73D9C5-E1B8-4C9E-BF53-F8252EB5EAE6}" dt="2021-09-16T16:07:16.528" v="417" actId="478"/>
          <ac:spMkLst>
            <pc:docMk/>
            <pc:sldMk cId="1427397462" sldId="263"/>
            <ac:spMk id="12" creationId="{CC7756D5-78E2-4B14-B2A0-8D91183F76B7}"/>
          </ac:spMkLst>
        </pc:spChg>
        <pc:spChg chg="add mod">
          <ac:chgData name="Stewart Gale" userId="3647ddd2-6040-41ae-a96d-232c23482af8" providerId="ADAL" clId="{AE73D9C5-E1B8-4C9E-BF53-F8252EB5EAE6}" dt="2021-09-16T16:09:56.371" v="436" actId="1076"/>
          <ac:spMkLst>
            <pc:docMk/>
            <pc:sldMk cId="1427397462" sldId="263"/>
            <ac:spMk id="14" creationId="{F7B480B6-66C0-4CCC-B27E-46357DA38C6F}"/>
          </ac:spMkLst>
        </pc:spChg>
        <pc:spChg chg="add mod">
          <ac:chgData name="Stewart Gale" userId="3647ddd2-6040-41ae-a96d-232c23482af8" providerId="ADAL" clId="{AE73D9C5-E1B8-4C9E-BF53-F8252EB5EAE6}" dt="2021-09-16T16:10:11.819" v="442" actId="1076"/>
          <ac:spMkLst>
            <pc:docMk/>
            <pc:sldMk cId="1427397462" sldId="263"/>
            <ac:spMk id="15" creationId="{511F8975-A7DE-4E53-B72E-4C10EC4C4F71}"/>
          </ac:spMkLst>
        </pc:spChg>
        <pc:graphicFrameChg chg="del">
          <ac:chgData name="Stewart Gale" userId="3647ddd2-6040-41ae-a96d-232c23482af8" providerId="ADAL" clId="{AE73D9C5-E1B8-4C9E-BF53-F8252EB5EAE6}" dt="2021-09-16T16:06:50.997" v="410" actId="478"/>
          <ac:graphicFrameMkLst>
            <pc:docMk/>
            <pc:sldMk cId="1427397462" sldId="263"/>
            <ac:graphicFrameMk id="7" creationId="{9F7D61ED-5A47-4B71-95A5-9041CFD611D4}"/>
          </ac:graphicFrameMkLst>
        </pc:graphicFrameChg>
        <pc:graphicFrameChg chg="add mod">
          <ac:chgData name="Stewart Gale" userId="3647ddd2-6040-41ae-a96d-232c23482af8" providerId="ADAL" clId="{AE73D9C5-E1B8-4C9E-BF53-F8252EB5EAE6}" dt="2021-09-16T16:07:14.706" v="416" actId="1076"/>
          <ac:graphicFrameMkLst>
            <pc:docMk/>
            <pc:sldMk cId="1427397462" sldId="263"/>
            <ac:graphicFrameMk id="9" creationId="{3711675A-ED00-4CA2-A886-F44906CDED3D}"/>
          </ac:graphicFrameMkLst>
        </pc:graphicFrameChg>
        <pc:picChg chg="add mod modCrop">
          <ac:chgData name="Stewart Gale" userId="3647ddd2-6040-41ae-a96d-232c23482af8" providerId="ADAL" clId="{AE73D9C5-E1B8-4C9E-BF53-F8252EB5EAE6}" dt="2021-09-16T16:10:07.248" v="441" actId="1076"/>
          <ac:picMkLst>
            <pc:docMk/>
            <pc:sldMk cId="1427397462" sldId="263"/>
            <ac:picMk id="10" creationId="{70EAA212-B52C-4E3E-9215-1CA13100E661}"/>
          </ac:picMkLst>
        </pc:picChg>
        <pc:picChg chg="del">
          <ac:chgData name="Stewart Gale" userId="3647ddd2-6040-41ae-a96d-232c23482af8" providerId="ADAL" clId="{AE73D9C5-E1B8-4C9E-BF53-F8252EB5EAE6}" dt="2021-09-16T16:07:16.528" v="417" actId="478"/>
          <ac:picMkLst>
            <pc:docMk/>
            <pc:sldMk cId="1427397462" sldId="263"/>
            <ac:picMk id="13" creationId="{217BF31E-FDDB-4D14-8106-163F980AD105}"/>
          </ac:picMkLst>
        </pc:picChg>
      </pc:sldChg>
    </pc:docChg>
  </pc:docChgLst>
  <pc:docChgLst>
    <pc:chgData name="Stewart Gale" userId="3647ddd2-6040-41ae-a96d-232c23482af8" providerId="ADAL" clId="{39BF227C-A2A6-45F9-98CE-8C1B22AAB98C}"/>
    <pc:docChg chg="undo redo custSel addSld delSld modSld">
      <pc:chgData name="Stewart Gale" userId="3647ddd2-6040-41ae-a96d-232c23482af8" providerId="ADAL" clId="{39BF227C-A2A6-45F9-98CE-8C1B22AAB98C}" dt="2021-09-16T09:42:02.327" v="838"/>
      <pc:docMkLst>
        <pc:docMk/>
      </pc:docMkLst>
      <pc:sldChg chg="delSp del mod delAnim">
        <pc:chgData name="Stewart Gale" userId="3647ddd2-6040-41ae-a96d-232c23482af8" providerId="ADAL" clId="{39BF227C-A2A6-45F9-98CE-8C1B22AAB98C}" dt="2021-09-16T09:36:28.900" v="713" actId="47"/>
        <pc:sldMkLst>
          <pc:docMk/>
          <pc:sldMk cId="4055284290" sldId="256"/>
        </pc:sldMkLst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9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3:02.293" v="625" actId="21"/>
          <ac:picMkLst>
            <pc:docMk/>
            <pc:sldMk cId="4055284290" sldId="256"/>
            <ac:picMk id="3" creationId="{00000000-0000-0000-0000-000000000000}"/>
          </ac:picMkLst>
        </pc:picChg>
      </pc:sldChg>
      <pc:sldChg chg="addSp delSp modSp mod">
        <pc:chgData name="Stewart Gale" userId="3647ddd2-6040-41ae-a96d-232c23482af8" providerId="ADAL" clId="{39BF227C-A2A6-45F9-98CE-8C1B22AAB98C}" dt="2021-09-16T09:42:02.327" v="838"/>
        <pc:sldMkLst>
          <pc:docMk/>
          <pc:sldMk cId="1619022151" sldId="257"/>
        </pc:sldMkLst>
        <pc:spChg chg="add del mod">
          <ac:chgData name="Stewart Gale" userId="3647ddd2-6040-41ae-a96d-232c23482af8" providerId="ADAL" clId="{39BF227C-A2A6-45F9-98CE-8C1B22AAB98C}" dt="2021-09-16T09:42:02.327" v="838"/>
          <ac:spMkLst>
            <pc:docMk/>
            <pc:sldMk cId="1619022151" sldId="257"/>
            <ac:spMk id="2" creationId="{69DDFE31-EA71-4EA7-9285-60573FD2D06F}"/>
          </ac:spMkLst>
        </pc:spChg>
        <pc:spChg chg="add mod">
          <ac:chgData name="Stewart Gale" userId="3647ddd2-6040-41ae-a96d-232c23482af8" providerId="ADAL" clId="{39BF227C-A2A6-45F9-98CE-8C1B22AAB98C}" dt="2021-09-16T09:42:01.743" v="836" actId="1076"/>
          <ac:spMkLst>
            <pc:docMk/>
            <pc:sldMk cId="1619022151" sldId="257"/>
            <ac:spMk id="3" creationId="{B48DDDAD-6585-4840-8FB6-1B9546E5BA2B}"/>
          </ac:spMkLst>
        </pc:spChg>
        <pc:spChg chg="add mod">
          <ac:chgData name="Stewart Gale" userId="3647ddd2-6040-41ae-a96d-232c23482af8" providerId="ADAL" clId="{39BF227C-A2A6-45F9-98CE-8C1B22AAB98C}" dt="2021-09-16T09:40:19.284" v="788" actId="1076"/>
          <ac:spMkLst>
            <pc:docMk/>
            <pc:sldMk cId="1619022151" sldId="257"/>
            <ac:spMk id="5" creationId="{C9495B59-95A2-4D91-B16C-1004B00CABA7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7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8" creationId="{00000000-0000-0000-0000-000000000000}"/>
          </ac:spMkLst>
        </pc:spChg>
        <pc:spChg chg="add mod">
          <ac:chgData name="Stewart Gale" userId="3647ddd2-6040-41ae-a96d-232c23482af8" providerId="ADAL" clId="{39BF227C-A2A6-45F9-98CE-8C1B22AAB98C}" dt="2021-09-16T09:41:45.738" v="831" actId="1076"/>
          <ac:spMkLst>
            <pc:docMk/>
            <pc:sldMk cId="1619022151" sldId="257"/>
            <ac:spMk id="10" creationId="{C68A4D3E-4DF1-46D1-80AF-2C6DFD7F940D}"/>
          </ac:spMkLst>
        </pc:spChg>
        <pc:picChg chg="add del">
          <ac:chgData name="Stewart Gale" userId="3647ddd2-6040-41ae-a96d-232c23482af8" providerId="ADAL" clId="{39BF227C-A2A6-45F9-98CE-8C1B22AAB98C}" dt="2021-09-16T09:36:50.316" v="717" actId="478"/>
          <ac:picMkLst>
            <pc:docMk/>
            <pc:sldMk cId="1619022151" sldId="257"/>
            <ac:picMk id="2" creationId="{DFD2B034-2D77-4C44-81A2-DF0CEB887117}"/>
          </ac:picMkLst>
        </pc:picChg>
        <pc:picChg chg="add del mod">
          <ac:chgData name="Stewart Gale" userId="3647ddd2-6040-41ae-a96d-232c23482af8" providerId="ADAL" clId="{39BF227C-A2A6-45F9-98CE-8C1B22AAB98C}" dt="2021-09-16T09:37:01.623" v="721" actId="478"/>
          <ac:picMkLst>
            <pc:docMk/>
            <pc:sldMk cId="1619022151" sldId="257"/>
            <ac:picMk id="3" creationId="{DCDC8F9C-1D92-4E44-9668-F8ECDFE38AF0}"/>
          </ac:picMkLst>
        </pc:picChg>
        <pc:picChg chg="add mod">
          <ac:chgData name="Stewart Gale" userId="3647ddd2-6040-41ae-a96d-232c23482af8" providerId="ADAL" clId="{39BF227C-A2A6-45F9-98CE-8C1B22AAB98C}" dt="2021-09-16T09:41:45.738" v="831" actId="1076"/>
          <ac:picMkLst>
            <pc:docMk/>
            <pc:sldMk cId="1619022151" sldId="257"/>
            <ac:picMk id="4" creationId="{E50E2033-5CA4-4914-89D3-063A98BC2374}"/>
          </ac:picMkLst>
        </pc:picChg>
        <pc:picChg chg="del">
          <ac:chgData name="Stewart Gale" userId="3647ddd2-6040-41ae-a96d-232c23482af8" providerId="ADAL" clId="{39BF227C-A2A6-45F9-98CE-8C1B22AAB98C}" dt="2021-09-16T09:00:55.661" v="86" actId="21"/>
          <ac:picMkLst>
            <pc:docMk/>
            <pc:sldMk cId="1619022151" sldId="257"/>
            <ac:picMk id="1026" creationId="{00000000-0000-0000-0000-000000000000}"/>
          </ac:picMkLst>
        </pc:picChg>
        <pc:picChg chg="del">
          <ac:chgData name="Stewart Gale" userId="3647ddd2-6040-41ae-a96d-232c23482af8" providerId="ADAL" clId="{39BF227C-A2A6-45F9-98CE-8C1B22AAB98C}" dt="2021-09-16T09:36:32.735" v="715" actId="478"/>
          <ac:picMkLst>
            <pc:docMk/>
            <pc:sldMk cId="1619022151" sldId="257"/>
            <ac:picMk id="1028" creationId="{00000000-0000-0000-0000-000000000000}"/>
          </ac:picMkLst>
        </pc:picChg>
      </pc:sldChg>
      <pc:sldChg chg="del">
        <pc:chgData name="Stewart Gale" userId="3647ddd2-6040-41ae-a96d-232c23482af8" providerId="ADAL" clId="{39BF227C-A2A6-45F9-98CE-8C1B22AAB98C}" dt="2021-09-16T09:36:27.852" v="711" actId="47"/>
        <pc:sldMkLst>
          <pc:docMk/>
          <pc:sldMk cId="3749427520" sldId="258"/>
        </pc:sldMkLst>
      </pc:sldChg>
      <pc:sldChg chg="del">
        <pc:chgData name="Stewart Gale" userId="3647ddd2-6040-41ae-a96d-232c23482af8" providerId="ADAL" clId="{39BF227C-A2A6-45F9-98CE-8C1B22AAB98C}" dt="2021-09-16T09:36:28.384" v="712" actId="47"/>
        <pc:sldMkLst>
          <pc:docMk/>
          <pc:sldMk cId="1800311694" sldId="259"/>
        </pc:sldMkLst>
      </pc:sldChg>
      <pc:sldChg chg="delSp del mod delAnim">
        <pc:chgData name="Stewart Gale" userId="3647ddd2-6040-41ae-a96d-232c23482af8" providerId="ADAL" clId="{39BF227C-A2A6-45F9-98CE-8C1B22AAB98C}" dt="2021-09-16T09:36:29.353" v="714" actId="47"/>
        <pc:sldMkLst>
          <pc:docMk/>
          <pc:sldMk cId="4061539186" sldId="260"/>
        </pc:sldMkLst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8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4:57.937" v="653" actId="21"/>
          <ac:picMkLst>
            <pc:docMk/>
            <pc:sldMk cId="4061539186" sldId="260"/>
            <ac:picMk id="3" creationId="{00000000-0000-0000-0000-000000000000}"/>
          </ac:picMkLst>
        </pc:picChg>
      </pc:sldChg>
      <pc:sldChg chg="addSp delSp modSp new mod modAnim">
        <pc:chgData name="Stewart Gale" userId="3647ddd2-6040-41ae-a96d-232c23482af8" providerId="ADAL" clId="{39BF227C-A2A6-45F9-98CE-8C1B22AAB98C}" dt="2021-09-16T09:34:05.620" v="647" actId="20577"/>
        <pc:sldMkLst>
          <pc:docMk/>
          <pc:sldMk cId="3045000790" sldId="261"/>
        </pc:sldMkLst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2" creationId="{9F4C50FD-407D-4F17-A831-562EEE9D6A1D}"/>
          </ac:spMkLst>
        </pc:spChg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3" creationId="{C3B8BEFF-E513-4394-907D-F11446967D73}"/>
          </ac:spMkLst>
        </pc:spChg>
        <pc:spChg chg="add mod">
          <ac:chgData name="Stewart Gale" userId="3647ddd2-6040-41ae-a96d-232c23482af8" providerId="ADAL" clId="{39BF227C-A2A6-45F9-98CE-8C1B22AAB98C}" dt="2021-09-16T09:10:05.908" v="504" actId="1035"/>
          <ac:spMkLst>
            <pc:docMk/>
            <pc:sldMk cId="3045000790" sldId="261"/>
            <ac:spMk id="8" creationId="{539A64B5-38BA-4717-8822-1C78B476B031}"/>
          </ac:spMkLst>
        </pc:spChg>
        <pc:spChg chg="add mod">
          <ac:chgData name="Stewart Gale" userId="3647ddd2-6040-41ae-a96d-232c23482af8" providerId="ADAL" clId="{39BF227C-A2A6-45F9-98CE-8C1B22AAB98C}" dt="2021-09-16T09:31:34.609" v="589" actId="14100"/>
          <ac:spMkLst>
            <pc:docMk/>
            <pc:sldMk cId="3045000790" sldId="261"/>
            <ac:spMk id="9" creationId="{AC2DAEB8-B9BF-4780-8C78-EE696BBA96BC}"/>
          </ac:spMkLst>
        </pc:spChg>
        <pc:spChg chg="add mod">
          <ac:chgData name="Stewart Gale" userId="3647ddd2-6040-41ae-a96d-232c23482af8" providerId="ADAL" clId="{39BF227C-A2A6-45F9-98CE-8C1B22AAB98C}" dt="2021-09-16T09:31:28.269" v="587" actId="207"/>
          <ac:spMkLst>
            <pc:docMk/>
            <pc:sldMk cId="3045000790" sldId="261"/>
            <ac:spMk id="10" creationId="{FDD3E0DB-4E67-4E9D-A9F7-F0F84D5E32C7}"/>
          </ac:spMkLst>
        </pc:spChg>
        <pc:graphicFrameChg chg="add mod modGraphic">
          <ac:chgData name="Stewart Gale" userId="3647ddd2-6040-41ae-a96d-232c23482af8" providerId="ADAL" clId="{39BF227C-A2A6-45F9-98CE-8C1B22AAB98C}" dt="2021-09-16T09:34:05.620" v="647" actId="20577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add del mod modGraphic">
          <ac:chgData name="Stewart Gale" userId="3647ddd2-6040-41ae-a96d-232c23482af8" providerId="ADAL" clId="{39BF227C-A2A6-45F9-98CE-8C1B22AAB98C}" dt="2021-09-16T09:05:49.649" v="267" actId="478"/>
          <ac:graphicFrameMkLst>
            <pc:docMk/>
            <pc:sldMk cId="3045000790" sldId="261"/>
            <ac:graphicFrameMk id="5" creationId="{4A5EF3A8-AC71-4746-A4AE-8B260B78F9E1}"/>
          </ac:graphicFrameMkLst>
        </pc:graphicFrameChg>
        <pc:graphicFrameChg chg="add mod modGraphic">
          <ac:chgData name="Stewart Gale" userId="3647ddd2-6040-41ae-a96d-232c23482af8" providerId="ADAL" clId="{39BF227C-A2A6-45F9-98CE-8C1B22AAB98C}" dt="2021-09-16T09:09:46.421" v="482" actId="1036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39BF227C-A2A6-45F9-98CE-8C1B22AAB98C}" dt="2021-09-16T09:01:53.075" v="213" actId="478"/>
          <ac:picMkLst>
            <pc:docMk/>
            <pc:sldMk cId="3045000790" sldId="261"/>
            <ac:picMk id="6" creationId="{6511AF20-9575-4CA1-AF46-7D5D6D49A892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16T09:34:01.583" v="642" actId="20577"/>
        <pc:sldMkLst>
          <pc:docMk/>
          <pc:sldMk cId="1628935613" sldId="262"/>
        </pc:sldMkLst>
        <pc:spChg chg="mod">
          <ac:chgData name="Stewart Gale" userId="3647ddd2-6040-41ae-a96d-232c23482af8" providerId="ADAL" clId="{39BF227C-A2A6-45F9-98CE-8C1B22AAB98C}" dt="2021-09-16T09:32:36.828" v="621" actId="20577"/>
          <ac:spMkLst>
            <pc:docMk/>
            <pc:sldMk cId="1628935613" sldId="262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2:39.747" v="622" actId="478"/>
          <ac:spMkLst>
            <pc:docMk/>
            <pc:sldMk cId="1628935613" sldId="262"/>
            <ac:spMk id="9" creationId="{AC2DAEB8-B9BF-4780-8C78-EE696BBA96BC}"/>
          </ac:spMkLst>
        </pc:spChg>
        <pc:spChg chg="del">
          <ac:chgData name="Stewart Gale" userId="3647ddd2-6040-41ae-a96d-232c23482af8" providerId="ADAL" clId="{39BF227C-A2A6-45F9-98CE-8C1B22AAB98C}" dt="2021-09-16T09:32:27.027" v="597" actId="478"/>
          <ac:spMkLst>
            <pc:docMk/>
            <pc:sldMk cId="1628935613" sldId="262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3:30.135" v="633" actId="1076"/>
          <ac:spMkLst>
            <pc:docMk/>
            <pc:sldMk cId="1628935613" sldId="262"/>
            <ac:spMk id="11" creationId="{80BAB82B-4FC5-49DA-9C35-546D07A3655B}"/>
          </ac:spMkLst>
        </pc:spChg>
        <pc:spChg chg="add mod">
          <ac:chgData name="Stewart Gale" userId="3647ddd2-6040-41ae-a96d-232c23482af8" providerId="ADAL" clId="{39BF227C-A2A6-45F9-98CE-8C1B22AAB98C}" dt="2021-09-16T09:33:35.393" v="634" actId="1076"/>
          <ac:spMkLst>
            <pc:docMk/>
            <pc:sldMk cId="1628935613" sldId="262"/>
            <ac:spMk id="12" creationId="{0CDFDB6C-7A15-4658-88A5-43272AF84AC6}"/>
          </ac:spMkLst>
        </pc:spChg>
        <pc:graphicFrameChg chg="mod modGraphic">
          <ac:chgData name="Stewart Gale" userId="3647ddd2-6040-41ae-a96d-232c23482af8" providerId="ADAL" clId="{39BF227C-A2A6-45F9-98CE-8C1B22AAB98C}" dt="2021-09-16T09:34:01.583" v="642" actId="20577"/>
          <ac:graphicFrameMkLst>
            <pc:docMk/>
            <pc:sldMk cId="1628935613" sldId="262"/>
            <ac:graphicFrameMk id="4" creationId="{AF808071-22F4-4CC9-828C-E2E5FE59F7A2}"/>
          </ac:graphicFrameMkLst>
        </pc:graphicFrameChg>
        <pc:graphicFrameChg chg="del">
          <ac:chgData name="Stewart Gale" userId="3647ddd2-6040-41ae-a96d-232c23482af8" providerId="ADAL" clId="{39BF227C-A2A6-45F9-98CE-8C1B22AAB98C}" dt="2021-09-16T09:32:27.027" v="597" actId="478"/>
          <ac:graphicFrameMkLst>
            <pc:docMk/>
            <pc:sldMk cId="1628935613" sldId="262"/>
            <ac:graphicFrameMk id="7" creationId="{9F7D61ED-5A47-4B71-95A5-9041CFD611D4}"/>
          </ac:graphicFrameMkLst>
        </pc:graphicFrameChg>
        <pc:picChg chg="add mod">
          <ac:chgData name="Stewart Gale" userId="3647ddd2-6040-41ae-a96d-232c23482af8" providerId="ADAL" clId="{39BF227C-A2A6-45F9-98CE-8C1B22AAB98C}" dt="2021-09-16T09:33:38.839" v="637" actId="1076"/>
          <ac:picMkLst>
            <pc:docMk/>
            <pc:sldMk cId="1628935613" sldId="262"/>
            <ac:picMk id="13" creationId="{FB2FB250-D6DA-4F16-B01D-4CDC826EF7F5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16T09:39:20.136" v="780"/>
        <pc:sldMkLst>
          <pc:docMk/>
          <pc:sldMk cId="1427397462" sldId="263"/>
        </pc:sldMkLst>
        <pc:spChg chg="mod">
          <ac:chgData name="Stewart Gale" userId="3647ddd2-6040-41ae-a96d-232c23482af8" providerId="ADAL" clId="{39BF227C-A2A6-45F9-98CE-8C1B22AAB98C}" dt="2021-09-16T09:34:32.840" v="650"/>
          <ac:spMkLst>
            <pc:docMk/>
            <pc:sldMk cId="1427397462" sldId="263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4:17.918" v="648" actId="478"/>
          <ac:spMkLst>
            <pc:docMk/>
            <pc:sldMk cId="1427397462" sldId="263"/>
            <ac:spMk id="9" creationId="{AC2DAEB8-B9BF-4780-8C78-EE696BBA96BC}"/>
          </ac:spMkLst>
        </pc:spChg>
        <pc:spChg chg="del mod">
          <ac:chgData name="Stewart Gale" userId="3647ddd2-6040-41ae-a96d-232c23482af8" providerId="ADAL" clId="{39BF227C-A2A6-45F9-98CE-8C1B22AAB98C}" dt="2021-09-16T09:34:36.618" v="651" actId="478"/>
          <ac:spMkLst>
            <pc:docMk/>
            <pc:sldMk cId="1427397462" sldId="263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5:19.192" v="659" actId="1076"/>
          <ac:spMkLst>
            <pc:docMk/>
            <pc:sldMk cId="1427397462" sldId="263"/>
            <ac:spMk id="11" creationId="{E0A6B2B0-FC2C-4220-BEEA-E6FE74916E18}"/>
          </ac:spMkLst>
        </pc:spChg>
        <pc:spChg chg="add mod">
          <ac:chgData name="Stewart Gale" userId="3647ddd2-6040-41ae-a96d-232c23482af8" providerId="ADAL" clId="{39BF227C-A2A6-45F9-98CE-8C1B22AAB98C}" dt="2021-09-16T09:36:25.896" v="710" actId="1076"/>
          <ac:spMkLst>
            <pc:docMk/>
            <pc:sldMk cId="1427397462" sldId="263"/>
            <ac:spMk id="12" creationId="{CC7756D5-78E2-4B14-B2A0-8D91183F76B7}"/>
          </ac:spMkLst>
        </pc:spChg>
        <pc:graphicFrameChg chg="del">
          <ac:chgData name="Stewart Gale" userId="3647ddd2-6040-41ae-a96d-232c23482af8" providerId="ADAL" clId="{39BF227C-A2A6-45F9-98CE-8C1B22AAB98C}" dt="2021-09-16T09:34:17.918" v="648" actId="478"/>
          <ac:graphicFrameMkLst>
            <pc:docMk/>
            <pc:sldMk cId="1427397462" sldId="263"/>
            <ac:graphicFrameMk id="4" creationId="{AF808071-22F4-4CC9-828C-E2E5FE59F7A2}"/>
          </ac:graphicFrameMkLst>
        </pc:graphicFrameChg>
        <pc:graphicFrameChg chg="mod">
          <ac:chgData name="Stewart Gale" userId="3647ddd2-6040-41ae-a96d-232c23482af8" providerId="ADAL" clId="{39BF227C-A2A6-45F9-98CE-8C1B22AAB98C}" dt="2021-09-16T09:34:41.722" v="652" actId="1076"/>
          <ac:graphicFrameMkLst>
            <pc:docMk/>
            <pc:sldMk cId="1427397462" sldId="263"/>
            <ac:graphicFrameMk id="7" creationId="{9F7D61ED-5A47-4B71-95A5-9041CFD611D4}"/>
          </ac:graphicFrameMkLst>
        </pc:graphicFrameChg>
        <pc:picChg chg="add mod modCrop">
          <ac:chgData name="Stewart Gale" userId="3647ddd2-6040-41ae-a96d-232c23482af8" providerId="ADAL" clId="{39BF227C-A2A6-45F9-98CE-8C1B22AAB98C}" dt="2021-09-16T09:35:22.927" v="662" actId="1076"/>
          <ac:picMkLst>
            <pc:docMk/>
            <pc:sldMk cId="1427397462" sldId="263"/>
            <ac:picMk id="13" creationId="{217BF31E-FDDB-4D14-8106-163F980AD105}"/>
          </ac:picMkLst>
        </pc:picChg>
      </pc:sldChg>
    </pc:docChg>
  </pc:docChgLst>
  <pc:docChgLst>
    <pc:chgData name="Stewart Gale" userId="3647ddd2-6040-41ae-a96d-232c23482af8" providerId="ADAL" clId="{4E204F95-65F1-473A-BED7-D3A02E30281C}"/>
    <pc:docChg chg="undo custSel modSld">
      <pc:chgData name="Stewart Gale" userId="3647ddd2-6040-41ae-a96d-232c23482af8" providerId="ADAL" clId="{4E204F95-65F1-473A-BED7-D3A02E30281C}" dt="2021-09-17T08:22:48.690" v="362" actId="1076"/>
      <pc:docMkLst>
        <pc:docMk/>
      </pc:docMkLst>
      <pc:sldChg chg="addSp delSp modSp mod">
        <pc:chgData name="Stewart Gale" userId="3647ddd2-6040-41ae-a96d-232c23482af8" providerId="ADAL" clId="{4E204F95-65F1-473A-BED7-D3A02E30281C}" dt="2021-09-17T08:21:33.565" v="348" actId="20577"/>
        <pc:sldMkLst>
          <pc:docMk/>
          <pc:sldMk cId="3045000790" sldId="261"/>
        </pc:sldMkLst>
        <pc:spChg chg="mod">
          <ac:chgData name="Stewart Gale" userId="3647ddd2-6040-41ae-a96d-232c23482af8" providerId="ADAL" clId="{4E204F95-65F1-473A-BED7-D3A02E30281C}" dt="2021-09-17T08:21:33.565" v="348" actId="20577"/>
          <ac:spMkLst>
            <pc:docMk/>
            <pc:sldMk cId="3045000790" sldId="261"/>
            <ac:spMk id="9" creationId="{AC2DAEB8-B9BF-4780-8C78-EE696BBA96BC}"/>
          </ac:spMkLst>
        </pc:spChg>
        <pc:spChg chg="mod">
          <ac:chgData name="Stewart Gale" userId="3647ddd2-6040-41ae-a96d-232c23482af8" providerId="ADAL" clId="{4E204F95-65F1-473A-BED7-D3A02E30281C}" dt="2021-09-17T08:20:56.230" v="344" actId="20577"/>
          <ac:spMkLst>
            <pc:docMk/>
            <pc:sldMk cId="3045000790" sldId="261"/>
            <ac:spMk id="10" creationId="{FDD3E0DB-4E67-4E9D-A9F7-F0F84D5E32C7}"/>
          </ac:spMkLst>
        </pc:spChg>
        <pc:graphicFrameChg chg="add mod modGraphic">
          <ac:chgData name="Stewart Gale" userId="3647ddd2-6040-41ae-a96d-232c23482af8" providerId="ADAL" clId="{4E204F95-65F1-473A-BED7-D3A02E30281C}" dt="2021-09-17T08:15:21.994" v="325" actId="14100"/>
          <ac:graphicFrameMkLst>
            <pc:docMk/>
            <pc:sldMk cId="3045000790" sldId="261"/>
            <ac:graphicFrameMk id="3" creationId="{CE0A4D9D-F0D5-416A-9FB2-31B4B2B4625C}"/>
          </ac:graphicFrameMkLst>
        </pc:graphicFrameChg>
        <pc:graphicFrameChg chg="modGraphic">
          <ac:chgData name="Stewart Gale" userId="3647ddd2-6040-41ae-a96d-232c23482af8" providerId="ADAL" clId="{4E204F95-65F1-473A-BED7-D3A02E30281C}" dt="2021-09-17T08:15:18.925" v="324" actId="14734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mod modGraphic">
          <ac:chgData name="Stewart Gale" userId="3647ddd2-6040-41ae-a96d-232c23482af8" providerId="ADAL" clId="{4E204F95-65F1-473A-BED7-D3A02E30281C}" dt="2021-09-17T08:15:02.011" v="321" actId="14734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4E204F95-65F1-473A-BED7-D3A02E30281C}" dt="2021-09-17T08:12:17.267" v="178" actId="478"/>
          <ac:picMkLst>
            <pc:docMk/>
            <pc:sldMk cId="3045000790" sldId="261"/>
            <ac:picMk id="2" creationId="{C5F85B6E-8DFD-4F8E-8D21-3E1B25E5235C}"/>
          </ac:picMkLst>
        </pc:picChg>
        <pc:picChg chg="add mod modCrop">
          <ac:chgData name="Stewart Gale" userId="3647ddd2-6040-41ae-a96d-232c23482af8" providerId="ADAL" clId="{4E204F95-65F1-473A-BED7-D3A02E30281C}" dt="2021-09-17T08:15:34.248" v="328" actId="14100"/>
          <ac:picMkLst>
            <pc:docMk/>
            <pc:sldMk cId="3045000790" sldId="261"/>
            <ac:picMk id="5" creationId="{F02C6113-D6FC-4EB3-8607-C3D9360A59B5}"/>
          </ac:picMkLst>
        </pc:picChg>
      </pc:sldChg>
      <pc:sldChg chg="addSp delSp modSp mod delAnim modAnim">
        <pc:chgData name="Stewart Gale" userId="3647ddd2-6040-41ae-a96d-232c23482af8" providerId="ADAL" clId="{4E204F95-65F1-473A-BED7-D3A02E30281C}" dt="2021-09-17T08:22:48.690" v="362" actId="1076"/>
        <pc:sldMkLst>
          <pc:docMk/>
          <pc:sldMk cId="1628935613" sldId="262"/>
        </pc:sldMkLst>
        <pc:spChg chg="add mod">
          <ac:chgData name="Stewart Gale" userId="3647ddd2-6040-41ae-a96d-232c23482af8" providerId="ADAL" clId="{4E204F95-65F1-473A-BED7-D3A02E30281C}" dt="2021-09-17T08:22:48.690" v="362" actId="1076"/>
          <ac:spMkLst>
            <pc:docMk/>
            <pc:sldMk cId="1628935613" sldId="262"/>
            <ac:spMk id="12" creationId="{8EEF3E57-7C7C-40BF-BE7E-EC5287543D1C}"/>
          </ac:spMkLst>
        </pc:spChg>
        <pc:spChg chg="add mod">
          <ac:chgData name="Stewart Gale" userId="3647ddd2-6040-41ae-a96d-232c23482af8" providerId="ADAL" clId="{4E204F95-65F1-473A-BED7-D3A02E30281C}" dt="2021-09-17T08:22:31.559" v="357" actId="33524"/>
          <ac:spMkLst>
            <pc:docMk/>
            <pc:sldMk cId="1628935613" sldId="262"/>
            <ac:spMk id="13" creationId="{94EA6643-B9A9-4FCA-80A5-495603A302DE}"/>
          </ac:spMkLst>
        </pc:spChg>
        <pc:spChg chg="del">
          <ac:chgData name="Stewart Gale" userId="3647ddd2-6040-41ae-a96d-232c23482af8" providerId="ADAL" clId="{4E204F95-65F1-473A-BED7-D3A02E30281C}" dt="2021-09-17T08:15:52.510" v="336" actId="478"/>
          <ac:spMkLst>
            <pc:docMk/>
            <pc:sldMk cId="1628935613" sldId="262"/>
            <ac:spMk id="16" creationId="{6CD96CBD-EAE0-42B2-A5DC-5E5BAAC8508F}"/>
          </ac:spMkLst>
        </pc:spChg>
        <pc:spChg chg="del mod">
          <ac:chgData name="Stewart Gale" userId="3647ddd2-6040-41ae-a96d-232c23482af8" providerId="ADAL" clId="{4E204F95-65F1-473A-BED7-D3A02E30281C}" dt="2021-09-17T08:15:52.510" v="336" actId="478"/>
          <ac:spMkLst>
            <pc:docMk/>
            <pc:sldMk cId="1628935613" sldId="262"/>
            <ac:spMk id="17" creationId="{639CEB06-42B0-4B5D-BF07-F0FE5787B768}"/>
          </ac:spMkLst>
        </pc:spChg>
        <pc:graphicFrameChg chg="del">
          <ac:chgData name="Stewart Gale" userId="3647ddd2-6040-41ae-a96d-232c23482af8" providerId="ADAL" clId="{4E204F95-65F1-473A-BED7-D3A02E30281C}" dt="2021-09-17T08:15:44.080" v="329" actId="478"/>
          <ac:graphicFrameMkLst>
            <pc:docMk/>
            <pc:sldMk cId="1628935613" sldId="262"/>
            <ac:graphicFrameMk id="7" creationId="{1F8113AF-5819-4667-B408-790E438B2492}"/>
          </ac:graphicFrameMkLst>
        </pc:graphicFrameChg>
        <pc:graphicFrameChg chg="add mod">
          <ac:chgData name="Stewart Gale" userId="3647ddd2-6040-41ae-a96d-232c23482af8" providerId="ADAL" clId="{4E204F95-65F1-473A-BED7-D3A02E30281C}" dt="2021-09-17T08:16:02.190" v="338" actId="1076"/>
          <ac:graphicFrameMkLst>
            <pc:docMk/>
            <pc:sldMk cId="1628935613" sldId="262"/>
            <ac:graphicFrameMk id="9" creationId="{BA8562D9-D250-4186-B09E-B82E93BEF791}"/>
          </ac:graphicFrameMkLst>
        </pc:graphicFrameChg>
        <pc:graphicFrameChg chg="add mod">
          <ac:chgData name="Stewart Gale" userId="3647ddd2-6040-41ae-a96d-232c23482af8" providerId="ADAL" clId="{4E204F95-65F1-473A-BED7-D3A02E30281C}" dt="2021-09-17T08:16:02.190" v="338" actId="1076"/>
          <ac:graphicFrameMkLst>
            <pc:docMk/>
            <pc:sldMk cId="1628935613" sldId="262"/>
            <ac:graphicFrameMk id="10" creationId="{06857D50-05FC-45D6-A5B5-1D1A20D5A3AD}"/>
          </ac:graphicFrameMkLst>
        </pc:graphicFrameChg>
        <pc:picChg chg="add mod modCrop">
          <ac:chgData name="Stewart Gale" userId="3647ddd2-6040-41ae-a96d-232c23482af8" providerId="ADAL" clId="{4E204F95-65F1-473A-BED7-D3A02E30281C}" dt="2021-09-17T08:22:46.508" v="361" actId="1076"/>
          <ac:picMkLst>
            <pc:docMk/>
            <pc:sldMk cId="1628935613" sldId="262"/>
            <ac:picMk id="11" creationId="{D6A4BF95-251E-4012-920C-5605ED2DDABE}"/>
          </ac:picMkLst>
        </pc:picChg>
        <pc:picChg chg="del mod">
          <ac:chgData name="Stewart Gale" userId="3647ddd2-6040-41ae-a96d-232c23482af8" providerId="ADAL" clId="{4E204F95-65F1-473A-BED7-D3A02E30281C}" dt="2021-09-17T08:15:52.510" v="336" actId="478"/>
          <ac:picMkLst>
            <pc:docMk/>
            <pc:sldMk cId="1628935613" sldId="262"/>
            <ac:picMk id="15" creationId="{8998F216-1285-48A5-9999-39B7F7878147}"/>
          </ac:picMkLst>
        </pc:picChg>
      </pc:sldChg>
      <pc:sldChg chg="addSp delSp modSp mod delAnim modAnim">
        <pc:chgData name="Stewart Gale" userId="3647ddd2-6040-41ae-a96d-232c23482af8" providerId="ADAL" clId="{4E204F95-65F1-473A-BED7-D3A02E30281C}" dt="2021-09-17T08:22:07.483" v="354" actId="1076"/>
        <pc:sldMkLst>
          <pc:docMk/>
          <pc:sldMk cId="1427397462" sldId="263"/>
        </pc:sldMkLst>
        <pc:spChg chg="add mod">
          <ac:chgData name="Stewart Gale" userId="3647ddd2-6040-41ae-a96d-232c23482af8" providerId="ADAL" clId="{4E204F95-65F1-473A-BED7-D3A02E30281C}" dt="2021-09-17T08:21:56.212" v="350" actId="1076"/>
          <ac:spMkLst>
            <pc:docMk/>
            <pc:sldMk cId="1427397462" sldId="263"/>
            <ac:spMk id="13" creationId="{1691D8DA-FB1E-495C-8057-419EDDA2C6D1}"/>
          </ac:spMkLst>
        </pc:spChg>
        <pc:spChg chg="del mod">
          <ac:chgData name="Stewart Gale" userId="3647ddd2-6040-41ae-a96d-232c23482af8" providerId="ADAL" clId="{4E204F95-65F1-473A-BED7-D3A02E30281C}" dt="2021-09-17T08:15:49.634" v="334" actId="478"/>
          <ac:spMkLst>
            <pc:docMk/>
            <pc:sldMk cId="1427397462" sldId="263"/>
            <ac:spMk id="14" creationId="{F7B480B6-66C0-4CCC-B27E-46357DA38C6F}"/>
          </ac:spMkLst>
        </pc:spChg>
        <pc:spChg chg="del mod">
          <ac:chgData name="Stewart Gale" userId="3647ddd2-6040-41ae-a96d-232c23482af8" providerId="ADAL" clId="{4E204F95-65F1-473A-BED7-D3A02E30281C}" dt="2021-09-17T08:15:49.634" v="334" actId="478"/>
          <ac:spMkLst>
            <pc:docMk/>
            <pc:sldMk cId="1427397462" sldId="263"/>
            <ac:spMk id="15" creationId="{511F8975-A7DE-4E53-B72E-4C10EC4C4F71}"/>
          </ac:spMkLst>
        </pc:spChg>
        <pc:spChg chg="add mod">
          <ac:chgData name="Stewart Gale" userId="3647ddd2-6040-41ae-a96d-232c23482af8" providerId="ADAL" clId="{4E204F95-65F1-473A-BED7-D3A02E30281C}" dt="2021-09-17T08:21:56.212" v="350" actId="1076"/>
          <ac:spMkLst>
            <pc:docMk/>
            <pc:sldMk cId="1427397462" sldId="263"/>
            <ac:spMk id="16" creationId="{C198A802-D40D-467B-B82A-6548389CB861}"/>
          </ac:spMkLst>
        </pc:spChg>
        <pc:graphicFrameChg chg="add mod">
          <ac:chgData name="Stewart Gale" userId="3647ddd2-6040-41ae-a96d-232c23482af8" providerId="ADAL" clId="{4E204F95-65F1-473A-BED7-D3A02E30281C}" dt="2021-09-17T08:16:11.298" v="340" actId="1076"/>
          <ac:graphicFrameMkLst>
            <pc:docMk/>
            <pc:sldMk cId="1427397462" sldId="263"/>
            <ac:graphicFrameMk id="7" creationId="{DA51C658-84CF-4C81-93FE-DD43F3684D2C}"/>
          </ac:graphicFrameMkLst>
        </pc:graphicFrameChg>
        <pc:graphicFrameChg chg="del">
          <ac:chgData name="Stewart Gale" userId="3647ddd2-6040-41ae-a96d-232c23482af8" providerId="ADAL" clId="{4E204F95-65F1-473A-BED7-D3A02E30281C}" dt="2021-09-17T08:15:46.831" v="330" actId="478"/>
          <ac:graphicFrameMkLst>
            <pc:docMk/>
            <pc:sldMk cId="1427397462" sldId="263"/>
            <ac:graphicFrameMk id="9" creationId="{3711675A-ED00-4CA2-A886-F44906CDED3D}"/>
          </ac:graphicFrameMkLst>
        </pc:graphicFrameChg>
        <pc:picChg chg="del mod">
          <ac:chgData name="Stewart Gale" userId="3647ddd2-6040-41ae-a96d-232c23482af8" providerId="ADAL" clId="{4E204F95-65F1-473A-BED7-D3A02E30281C}" dt="2021-09-17T08:15:48.029" v="332" actId="478"/>
          <ac:picMkLst>
            <pc:docMk/>
            <pc:sldMk cId="1427397462" sldId="263"/>
            <ac:picMk id="10" creationId="{70EAA212-B52C-4E3E-9215-1CA13100E661}"/>
          </ac:picMkLst>
        </pc:picChg>
        <pc:picChg chg="add mod">
          <ac:chgData name="Stewart Gale" userId="3647ddd2-6040-41ae-a96d-232c23482af8" providerId="ADAL" clId="{4E204F95-65F1-473A-BED7-D3A02E30281C}" dt="2021-09-17T08:16:11.298" v="340" actId="1076"/>
          <ac:picMkLst>
            <pc:docMk/>
            <pc:sldMk cId="1427397462" sldId="263"/>
            <ac:picMk id="11" creationId="{FAF894AD-6654-4782-BF9E-EFDA94E6BD5E}"/>
          </ac:picMkLst>
        </pc:picChg>
        <pc:picChg chg="add mod modCrop">
          <ac:chgData name="Stewart Gale" userId="3647ddd2-6040-41ae-a96d-232c23482af8" providerId="ADAL" clId="{4E204F95-65F1-473A-BED7-D3A02E30281C}" dt="2021-09-17T08:22:07.483" v="354" actId="1076"/>
          <ac:picMkLst>
            <pc:docMk/>
            <pc:sldMk cId="1427397462" sldId="263"/>
            <ac:picMk id="12" creationId="{1FD7BB1B-C486-46AF-B66A-4CF5B8D9903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0E2033-5CA4-4914-89D3-063A98B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81" y="2586369"/>
            <a:ext cx="2680509" cy="2680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95B59-95A2-4D91-B16C-1004B00CABA7}"/>
              </a:ext>
            </a:extLst>
          </p:cNvPr>
          <p:cNvSpPr txBox="1"/>
          <p:nvPr/>
        </p:nvSpPr>
        <p:spPr>
          <a:xfrm>
            <a:off x="1141614" y="310341"/>
            <a:ext cx="990877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Diagnostic </a:t>
            </a:r>
            <a:endParaRPr lang="en-GB" sz="16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8A4D3E-4DF1-46D1-80AF-2C6DFD7F940D}"/>
              </a:ext>
            </a:extLst>
          </p:cNvPr>
          <p:cNvSpPr txBox="1"/>
          <p:nvPr/>
        </p:nvSpPr>
        <p:spPr>
          <a:xfrm>
            <a:off x="3117272" y="2675074"/>
            <a:ext cx="781673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uestions </a:t>
            </a:r>
            <a:endParaRPr lang="en-GB" sz="16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8DDDAD-6585-4840-8FB6-1B9546E5BA2B}"/>
              </a:ext>
            </a:extLst>
          </p:cNvPr>
          <p:cNvSpPr txBox="1"/>
          <p:nvPr/>
        </p:nvSpPr>
        <p:spPr>
          <a:xfrm>
            <a:off x="4053826" y="5052203"/>
            <a:ext cx="74454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Misconceptions</a:t>
            </a:r>
            <a:endParaRPr lang="en-GB" sz="88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F808071-22F4-4CC9-828C-E2E5FE59F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046093"/>
              </p:ext>
            </p:extLst>
          </p:nvPr>
        </p:nvGraphicFramePr>
        <p:xfrm>
          <a:off x="285403" y="1003069"/>
          <a:ext cx="5604626" cy="4782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649099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What is the mean number of pets?</a:t>
                      </a:r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1.6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2.5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9F7D61ED-5A47-4B71-95A5-9041CFD61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74506"/>
              </p:ext>
            </p:extLst>
          </p:nvPr>
        </p:nvGraphicFramePr>
        <p:xfrm>
          <a:off x="6212377" y="980902"/>
          <a:ext cx="5604626" cy="4804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671266">
                <a:tc gridSpan="2"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Calculate </a:t>
                      </a:r>
                    </a:p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the mean score.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7.3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7.5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24.3 (1dp)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3.3 (1dp)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Worst answered question?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2DAEB8-B9BF-4780-8C78-EE696BBA96BC}"/>
              </a:ext>
            </a:extLst>
          </p:cNvPr>
          <p:cNvSpPr txBox="1"/>
          <p:nvPr/>
        </p:nvSpPr>
        <p:spPr>
          <a:xfrm>
            <a:off x="317269" y="5804163"/>
            <a:ext cx="5572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61% Incorrect</a:t>
            </a:r>
            <a:endParaRPr lang="en-GB" sz="5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D3E0DB-4E67-4E9D-A9F7-F0F84D5E32C7}"/>
              </a:ext>
            </a:extLst>
          </p:cNvPr>
          <p:cNvSpPr txBox="1"/>
          <p:nvPr/>
        </p:nvSpPr>
        <p:spPr>
          <a:xfrm>
            <a:off x="6212377" y="5804163"/>
            <a:ext cx="5630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69% Incorrect</a:t>
            </a:r>
            <a:endParaRPr lang="en-GB" sz="5400" b="1" dirty="0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CE0A4D9D-F0D5-416A-9FB2-31B4B2B46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343665"/>
              </p:ext>
            </p:extLst>
          </p:nvPr>
        </p:nvGraphicFramePr>
        <p:xfrm>
          <a:off x="1660266" y="1346662"/>
          <a:ext cx="3033654" cy="126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827">
                  <a:extLst>
                    <a:ext uri="{9D8B030D-6E8A-4147-A177-3AD203B41FA5}">
                      <a16:colId xmlns:a16="http://schemas.microsoft.com/office/drawing/2014/main" val="2912940048"/>
                    </a:ext>
                  </a:extLst>
                </a:gridCol>
                <a:gridCol w="1516827">
                  <a:extLst>
                    <a:ext uri="{9D8B030D-6E8A-4147-A177-3AD203B41FA5}">
                      <a16:colId xmlns:a16="http://schemas.microsoft.com/office/drawing/2014/main" val="4144783962"/>
                    </a:ext>
                  </a:extLst>
                </a:gridCol>
              </a:tblGrid>
              <a:tr h="26026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71991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79600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649976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632398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6500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02C6113-D6FC-4EB3-8607-C3D9360A5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98" t="14129" r="24630" b="37193"/>
          <a:stretch/>
        </p:blipFill>
        <p:spPr>
          <a:xfrm>
            <a:off x="8933850" y="1003069"/>
            <a:ext cx="2532172" cy="161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0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BA8562D9-D250-4186-B09E-B82E93BEF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665498"/>
              </p:ext>
            </p:extLst>
          </p:nvPr>
        </p:nvGraphicFramePr>
        <p:xfrm>
          <a:off x="556952" y="1324495"/>
          <a:ext cx="5604626" cy="4782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649099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What is the mean number of pets?</a:t>
                      </a:r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1.6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2.5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06857D50-05FC-45D6-A5B5-1D1A20D5A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611597"/>
              </p:ext>
            </p:extLst>
          </p:nvPr>
        </p:nvGraphicFramePr>
        <p:xfrm>
          <a:off x="1931815" y="1668088"/>
          <a:ext cx="3033654" cy="126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827">
                  <a:extLst>
                    <a:ext uri="{9D8B030D-6E8A-4147-A177-3AD203B41FA5}">
                      <a16:colId xmlns:a16="http://schemas.microsoft.com/office/drawing/2014/main" val="2912940048"/>
                    </a:ext>
                  </a:extLst>
                </a:gridCol>
                <a:gridCol w="1516827">
                  <a:extLst>
                    <a:ext uri="{9D8B030D-6E8A-4147-A177-3AD203B41FA5}">
                      <a16:colId xmlns:a16="http://schemas.microsoft.com/office/drawing/2014/main" val="4144783962"/>
                    </a:ext>
                  </a:extLst>
                </a:gridCol>
              </a:tblGrid>
              <a:tr h="26026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Pets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571991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179600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649976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632398"/>
                  </a:ext>
                </a:extLst>
              </a:tr>
              <a:tr h="252127"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5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95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65000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6A4BF95-251E-4012-920C-5605ED2DDA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74" t="48944" r="35130" b="35197"/>
          <a:stretch/>
        </p:blipFill>
        <p:spPr>
          <a:xfrm>
            <a:off x="6539346" y="1066917"/>
            <a:ext cx="4863922" cy="1992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EF3E57-7C7C-40BF-BE7E-EC5287543D1C}"/>
              </a:ext>
            </a:extLst>
          </p:cNvPr>
          <p:cNvSpPr txBox="1"/>
          <p:nvPr/>
        </p:nvSpPr>
        <p:spPr>
          <a:xfrm>
            <a:off x="8704465" y="305908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EA6643-B9A9-4FCA-80A5-495603A302DE}"/>
              </a:ext>
            </a:extLst>
          </p:cNvPr>
          <p:cNvSpPr txBox="1"/>
          <p:nvPr/>
        </p:nvSpPr>
        <p:spPr>
          <a:xfrm>
            <a:off x="7109394" y="4641417"/>
            <a:ext cx="42273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  <a:latin typeface="robotolight"/>
              </a:rPr>
              <a:t>The student has given the mean of the pet's column.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62893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DA51C658-84CF-4C81-93FE-DD43F3684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683472"/>
              </p:ext>
            </p:extLst>
          </p:nvPr>
        </p:nvGraphicFramePr>
        <p:xfrm>
          <a:off x="387926" y="1313412"/>
          <a:ext cx="5604626" cy="4804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671266">
                <a:tc gridSpan="2"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Calculate </a:t>
                      </a:r>
                    </a:p>
                    <a:p>
                      <a:pPr algn="l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the mean score.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7.3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7.5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24.3 (1dp)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3.3 (1dp)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AF894AD-6654-4782-BF9E-EFDA94E6BD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98" t="14129" r="24630" b="37193"/>
          <a:stretch/>
        </p:blipFill>
        <p:spPr>
          <a:xfrm>
            <a:off x="3109399" y="1335579"/>
            <a:ext cx="2532172" cy="16123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D7BB1B-C486-46AF-B66A-4CF5B8D990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91" t="49318" r="61977" b="34844"/>
          <a:stretch/>
        </p:blipFill>
        <p:spPr>
          <a:xfrm>
            <a:off x="6575770" y="1439488"/>
            <a:ext cx="4931869" cy="19895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91D8DA-FB1E-495C-8057-419EDDA2C6D1}"/>
              </a:ext>
            </a:extLst>
          </p:cNvPr>
          <p:cNvSpPr txBox="1"/>
          <p:nvPr/>
        </p:nvSpPr>
        <p:spPr>
          <a:xfrm>
            <a:off x="8677950" y="335445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98A802-D40D-467B-B82A-6548389CB861}"/>
              </a:ext>
            </a:extLst>
          </p:cNvPr>
          <p:cNvSpPr txBox="1"/>
          <p:nvPr/>
        </p:nvSpPr>
        <p:spPr>
          <a:xfrm>
            <a:off x="7173892" y="5041602"/>
            <a:ext cx="41078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0" i="0" dirty="0">
                <a:solidFill>
                  <a:srgbClr val="1C1C1C"/>
                </a:solidFill>
                <a:effectLst/>
                <a:latin typeface="robotolight"/>
              </a:rPr>
              <a:t>45 total scores divide by 6</a:t>
            </a:r>
            <a:r>
              <a:rPr lang="en-GB" sz="4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2739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133</Words>
  <Application>Microsoft Office PowerPoint</Application>
  <PresentationFormat>Widescreen</PresentationFormat>
  <Paragraphs>86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Bradley Hand ITC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2021-09-17T08:22:55Z</dcterms:modified>
</cp:coreProperties>
</file>