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2" r:id="rId2"/>
    <p:sldId id="293" r:id="rId3"/>
    <p:sldId id="294" r:id="rId4"/>
    <p:sldId id="295" r:id="rId5"/>
    <p:sldId id="296" r:id="rId6"/>
    <p:sldId id="297" r:id="rId7"/>
    <p:sldId id="291" r:id="rId8"/>
    <p:sldId id="264" r:id="rId9"/>
    <p:sldId id="287" r:id="rId10"/>
    <p:sldId id="288" r:id="rId11"/>
    <p:sldId id="289" r:id="rId12"/>
    <p:sldId id="290" r:id="rId13"/>
    <p:sldId id="28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B9B7AD-47D6-4FCE-B1FC-18A2D01E3F76}" v="190" dt="2024-01-17T15:39:46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1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2B9B7AD-47D6-4FCE-B1FC-18A2D01E3F76}"/>
    <pc:docChg chg="undo custSel addSld delSld modSld sldOrd">
      <pc:chgData name="Stewart Gale" userId="3647ddd2-6040-41ae-a96d-232c23482af8" providerId="ADAL" clId="{52B9B7AD-47D6-4FCE-B1FC-18A2D01E3F76}" dt="2024-01-17T15:40:01.024" v="832" actId="2085"/>
      <pc:docMkLst>
        <pc:docMk/>
      </pc:docMkLst>
      <pc:sldChg chg="addSp modSp del mod modNotes">
        <pc:chgData name="Stewart Gale" userId="3647ddd2-6040-41ae-a96d-232c23482af8" providerId="ADAL" clId="{52B9B7AD-47D6-4FCE-B1FC-18A2D01E3F76}" dt="2023-10-19T12:44:49.831" v="401" actId="47"/>
        <pc:sldMkLst>
          <pc:docMk/>
          <pc:sldMk cId="2075417155" sldId="263"/>
        </pc:sldMkLst>
        <pc:spChg chg="add mod">
          <ac:chgData name="Stewart Gale" userId="3647ddd2-6040-41ae-a96d-232c23482af8" providerId="ADAL" clId="{52B9B7AD-47D6-4FCE-B1FC-18A2D01E3F76}" dt="2023-10-19T12:25:22.586" v="92" actId="20577"/>
          <ac:spMkLst>
            <pc:docMk/>
            <pc:sldMk cId="2075417155" sldId="263"/>
            <ac:spMk id="2" creationId="{0B869A40-90BE-1976-0842-FC21B0C7FEF0}"/>
          </ac:spMkLst>
        </pc:spChg>
      </pc:sldChg>
      <pc:sldChg chg="addSp delSp modSp mod delAnim modAnim modNotes">
        <pc:chgData name="Stewart Gale" userId="3647ddd2-6040-41ae-a96d-232c23482af8" providerId="ADAL" clId="{52B9B7AD-47D6-4FCE-B1FC-18A2D01E3F76}" dt="2023-10-31T10:25:33.353" v="828"/>
        <pc:sldMkLst>
          <pc:docMk/>
          <pc:sldMk cId="2403477796" sldId="264"/>
        </pc:sldMkLst>
        <pc:spChg chg="add mod">
          <ac:chgData name="Stewart Gale" userId="3647ddd2-6040-41ae-a96d-232c23482af8" providerId="ADAL" clId="{52B9B7AD-47D6-4FCE-B1FC-18A2D01E3F76}" dt="2023-10-19T12:31:08.449" v="167" actId="14100"/>
          <ac:spMkLst>
            <pc:docMk/>
            <pc:sldMk cId="2403477796" sldId="264"/>
            <ac:spMk id="2" creationId="{DC41E53B-009C-C3D5-8269-D5A90D0FE567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8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1:32.373" v="171" actId="14100"/>
          <ac:spMkLst>
            <pc:docMk/>
            <pc:sldMk cId="2403477796" sldId="264"/>
            <ac:spMk id="11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7:46.660" v="280" actId="1076"/>
          <ac:spMkLst>
            <pc:docMk/>
            <pc:sldMk cId="2403477796" sldId="264"/>
            <ac:spMk id="25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0:37.322" v="159" actId="14100"/>
          <ac:spMkLst>
            <pc:docMk/>
            <pc:sldMk cId="2403477796" sldId="264"/>
            <ac:spMk id="26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29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30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31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32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33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34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35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7:38.728" v="278" actId="1076"/>
          <ac:spMkLst>
            <pc:docMk/>
            <pc:sldMk cId="2403477796" sldId="264"/>
            <ac:spMk id="36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7:29.280" v="274" actId="1076"/>
          <ac:spMkLst>
            <pc:docMk/>
            <pc:sldMk cId="2403477796" sldId="264"/>
            <ac:spMk id="37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38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39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6:02.203" v="252" actId="1076"/>
          <ac:spMkLst>
            <pc:docMk/>
            <pc:sldMk cId="2403477796" sldId="264"/>
            <ac:spMk id="40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59.484" v="251" actId="1076"/>
          <ac:spMkLst>
            <pc:docMk/>
            <pc:sldMk cId="2403477796" sldId="264"/>
            <ac:spMk id="41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6:08.593" v="253" actId="1076"/>
          <ac:spMkLst>
            <pc:docMk/>
            <pc:sldMk cId="2403477796" sldId="264"/>
            <ac:spMk id="42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54.320" v="250" actId="1076"/>
          <ac:spMkLst>
            <pc:docMk/>
            <pc:sldMk cId="2403477796" sldId="264"/>
            <ac:spMk id="43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53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55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56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57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58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59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60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61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63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64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65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66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69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50.630" v="249" actId="1076"/>
          <ac:spMkLst>
            <pc:docMk/>
            <pc:sldMk cId="2403477796" sldId="264"/>
            <ac:spMk id="74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5:48.326" v="248" actId="1076"/>
          <ac:spMkLst>
            <pc:docMk/>
            <pc:sldMk cId="2403477796" sldId="264"/>
            <ac:spMk id="75" creationId="{00000000-0000-0000-0000-000000000000}"/>
          </ac:spMkLst>
        </pc:spChg>
        <pc:spChg chg="add mod">
          <ac:chgData name="Stewart Gale" userId="3647ddd2-6040-41ae-a96d-232c23482af8" providerId="ADAL" clId="{52B9B7AD-47D6-4FCE-B1FC-18A2D01E3F76}" dt="2023-10-19T12:37:49.851" v="281" actId="1076"/>
          <ac:spMkLst>
            <pc:docMk/>
            <pc:sldMk cId="2403477796" sldId="264"/>
            <ac:spMk id="87" creationId="{5FF83FAD-D06A-9D74-54D5-4C9AFD9AC51D}"/>
          </ac:spMkLst>
        </pc:spChg>
        <pc:spChg chg="add 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88" creationId="{65EA38E6-9424-5F41-E78D-ABCE552A46C4}"/>
          </ac:spMkLst>
        </pc:spChg>
        <pc:spChg chg="add mod">
          <ac:chgData name="Stewart Gale" userId="3647ddd2-6040-41ae-a96d-232c23482af8" providerId="ADAL" clId="{52B9B7AD-47D6-4FCE-B1FC-18A2D01E3F76}" dt="2023-10-19T12:35:10.812" v="239" actId="1036"/>
          <ac:spMkLst>
            <pc:docMk/>
            <pc:sldMk cId="2403477796" sldId="264"/>
            <ac:spMk id="89" creationId="{0D77BC26-B12B-8B3C-968B-209D9A718DBE}"/>
          </ac:spMkLst>
        </pc:spChg>
        <pc:grpChg chg="add del mod">
          <ac:chgData name="Stewart Gale" userId="3647ddd2-6040-41ae-a96d-232c23482af8" providerId="ADAL" clId="{52B9B7AD-47D6-4FCE-B1FC-18A2D01E3F76}" dt="2023-10-19T12:28:32.368" v="123" actId="21"/>
          <ac:grpSpMkLst>
            <pc:docMk/>
            <pc:sldMk cId="2403477796" sldId="264"/>
            <ac:grpSpMk id="6" creationId="{50689A06-DE8E-C1BF-7FE9-E315F3067170}"/>
          </ac:grpSpMkLst>
        </pc:grpChg>
        <pc:grpChg chg="add del mod">
          <ac:chgData name="Stewart Gale" userId="3647ddd2-6040-41ae-a96d-232c23482af8" providerId="ADAL" clId="{52B9B7AD-47D6-4FCE-B1FC-18A2D01E3F76}" dt="2023-10-19T12:28:32.368" v="123" actId="21"/>
          <ac:grpSpMkLst>
            <pc:docMk/>
            <pc:sldMk cId="2403477796" sldId="264"/>
            <ac:grpSpMk id="10" creationId="{A025039D-AE14-B4D3-2C9F-2422EE3372BD}"/>
          </ac:grpSpMkLst>
        </pc:grpChg>
        <pc:grpChg chg="add del mod">
          <ac:chgData name="Stewart Gale" userId="3647ddd2-6040-41ae-a96d-232c23482af8" providerId="ADAL" clId="{52B9B7AD-47D6-4FCE-B1FC-18A2D01E3F76}" dt="2023-10-19T12:28:32.368" v="123" actId="21"/>
          <ac:grpSpMkLst>
            <pc:docMk/>
            <pc:sldMk cId="2403477796" sldId="264"/>
            <ac:grpSpMk id="14" creationId="{0CB1CD45-6BD3-9551-9E6F-4C34B430980F}"/>
          </ac:grpSpMkLst>
        </pc:grpChg>
        <pc:grpChg chg="add del mod">
          <ac:chgData name="Stewart Gale" userId="3647ddd2-6040-41ae-a96d-232c23482af8" providerId="ADAL" clId="{52B9B7AD-47D6-4FCE-B1FC-18A2D01E3F76}" dt="2023-10-19T12:28:32.368" v="123" actId="21"/>
          <ac:grpSpMkLst>
            <pc:docMk/>
            <pc:sldMk cId="2403477796" sldId="264"/>
            <ac:grpSpMk id="17" creationId="{97FCE0D8-A4A8-9093-E222-AC5F7809408F}"/>
          </ac:grpSpMkLst>
        </pc:grpChg>
        <pc:grpChg chg="add del mod">
          <ac:chgData name="Stewart Gale" userId="3647ddd2-6040-41ae-a96d-232c23482af8" providerId="ADAL" clId="{52B9B7AD-47D6-4FCE-B1FC-18A2D01E3F76}" dt="2023-10-19T12:28:32.368" v="123" actId="21"/>
          <ac:grpSpMkLst>
            <pc:docMk/>
            <pc:sldMk cId="2403477796" sldId="264"/>
            <ac:grpSpMk id="20" creationId="{DC9EDAA0-EBC9-334C-D647-2BBDE357FC31}"/>
          </ac:grpSpMkLst>
        </pc:grpChg>
        <pc:grpChg chg="add mod">
          <ac:chgData name="Stewart Gale" userId="3647ddd2-6040-41ae-a96d-232c23482af8" providerId="ADAL" clId="{52B9B7AD-47D6-4FCE-B1FC-18A2D01E3F76}" dt="2023-10-19T12:36:14.961" v="254" actId="1076"/>
          <ac:grpSpMkLst>
            <pc:docMk/>
            <pc:sldMk cId="2403477796" sldId="264"/>
            <ac:grpSpMk id="24" creationId="{A3E5B4BF-5F77-25C4-A81A-E051FD33A041}"/>
          </ac:grpSpMkLst>
        </pc:grpChg>
        <pc:grpChg chg="add mod">
          <ac:chgData name="Stewart Gale" userId="3647ddd2-6040-41ae-a96d-232c23482af8" providerId="ADAL" clId="{52B9B7AD-47D6-4FCE-B1FC-18A2D01E3F76}" dt="2023-10-19T12:37:14.140" v="269" actId="1035"/>
          <ac:grpSpMkLst>
            <pc:docMk/>
            <pc:sldMk cId="2403477796" sldId="264"/>
            <ac:grpSpMk id="45" creationId="{949897C6-D53F-0C38-7445-4D1A3BB579F6}"/>
          </ac:grpSpMkLst>
        </pc:grpChg>
        <pc:grpChg chg="del">
          <ac:chgData name="Stewart Gale" userId="3647ddd2-6040-41ae-a96d-232c23482af8" providerId="ADAL" clId="{52B9B7AD-47D6-4FCE-B1FC-18A2D01E3F76}" dt="2023-10-19T12:28:20.394" v="121" actId="21"/>
          <ac:grpSpMkLst>
            <pc:docMk/>
            <pc:sldMk cId="2403477796" sldId="264"/>
            <ac:grpSpMk id="48" creationId="{00000000-0000-0000-0000-000000000000}"/>
          </ac:grpSpMkLst>
        </pc:grpChg>
        <pc:grpChg chg="del">
          <ac:chgData name="Stewart Gale" userId="3647ddd2-6040-41ae-a96d-232c23482af8" providerId="ADAL" clId="{52B9B7AD-47D6-4FCE-B1FC-18A2D01E3F76}" dt="2023-10-19T12:28:20.394" v="121" actId="21"/>
          <ac:grpSpMkLst>
            <pc:docMk/>
            <pc:sldMk cId="2403477796" sldId="264"/>
            <ac:grpSpMk id="49" creationId="{00000000-0000-0000-0000-000000000000}"/>
          </ac:grpSpMkLst>
        </pc:grpChg>
        <pc:grpChg chg="del">
          <ac:chgData name="Stewart Gale" userId="3647ddd2-6040-41ae-a96d-232c23482af8" providerId="ADAL" clId="{52B9B7AD-47D6-4FCE-B1FC-18A2D01E3F76}" dt="2023-10-19T12:28:20.394" v="121" actId="21"/>
          <ac:grpSpMkLst>
            <pc:docMk/>
            <pc:sldMk cId="2403477796" sldId="264"/>
            <ac:grpSpMk id="52" creationId="{00000000-0000-0000-0000-000000000000}"/>
          </ac:grpSpMkLst>
        </pc:grpChg>
        <pc:grpChg chg="del">
          <ac:chgData name="Stewart Gale" userId="3647ddd2-6040-41ae-a96d-232c23482af8" providerId="ADAL" clId="{52B9B7AD-47D6-4FCE-B1FC-18A2D01E3F76}" dt="2023-10-19T12:28:20.394" v="121" actId="21"/>
          <ac:grpSpMkLst>
            <pc:docMk/>
            <pc:sldMk cId="2403477796" sldId="264"/>
            <ac:grpSpMk id="67" creationId="{00000000-0000-0000-0000-000000000000}"/>
          </ac:grpSpMkLst>
        </pc:grpChg>
        <pc:grpChg chg="del">
          <ac:chgData name="Stewart Gale" userId="3647ddd2-6040-41ae-a96d-232c23482af8" providerId="ADAL" clId="{52B9B7AD-47D6-4FCE-B1FC-18A2D01E3F76}" dt="2023-10-19T12:28:20.394" v="121" actId="21"/>
          <ac:grpSpMkLst>
            <pc:docMk/>
            <pc:sldMk cId="2403477796" sldId="264"/>
            <ac:grpSpMk id="71" creationId="{00000000-0000-0000-0000-000000000000}"/>
          </ac:grpSpMkLst>
        </pc:grpChg>
        <pc:grpChg chg="add mod">
          <ac:chgData name="Stewart Gale" userId="3647ddd2-6040-41ae-a96d-232c23482af8" providerId="ADAL" clId="{52B9B7AD-47D6-4FCE-B1FC-18A2D01E3F76}" dt="2023-10-19T12:36:27.238" v="256" actId="1076"/>
          <ac:grpSpMkLst>
            <pc:docMk/>
            <pc:sldMk cId="2403477796" sldId="264"/>
            <ac:grpSpMk id="78" creationId="{07528A89-89ED-A03B-7D6D-24C60A8AF2E9}"/>
          </ac:grpSpMkLst>
        </pc:grpChg>
        <pc:grpChg chg="add mod">
          <ac:chgData name="Stewart Gale" userId="3647ddd2-6040-41ae-a96d-232c23482af8" providerId="ADAL" clId="{52B9B7AD-47D6-4FCE-B1FC-18A2D01E3F76}" dt="2023-10-19T12:36:21.274" v="255" actId="1076"/>
          <ac:grpSpMkLst>
            <pc:docMk/>
            <pc:sldMk cId="2403477796" sldId="264"/>
            <ac:grpSpMk id="81" creationId="{13620F3D-18E2-C480-BE9F-09E747D0D539}"/>
          </ac:grpSpMkLst>
        </pc:grpChg>
        <pc:grpChg chg="add mod">
          <ac:chgData name="Stewart Gale" userId="3647ddd2-6040-41ae-a96d-232c23482af8" providerId="ADAL" clId="{52B9B7AD-47D6-4FCE-B1FC-18A2D01E3F76}" dt="2023-10-19T12:36:50.445" v="258" actId="1076"/>
          <ac:grpSpMkLst>
            <pc:docMk/>
            <pc:sldMk cId="2403477796" sldId="264"/>
            <ac:grpSpMk id="84" creationId="{A6D8B623-6F15-E935-3A95-6DD4AE7C9721}"/>
          </ac:grpSpMkLst>
        </pc:grpChg>
        <pc:graphicFrameChg chg="mod modGraphic">
          <ac:chgData name="Stewart Gale" userId="3647ddd2-6040-41ae-a96d-232c23482af8" providerId="ADAL" clId="{52B9B7AD-47D6-4FCE-B1FC-18A2D01E3F76}" dt="2023-10-19T12:30:50.784" v="164" actId="14100"/>
          <ac:graphicFrameMkLst>
            <pc:docMk/>
            <pc:sldMk cId="2403477796" sldId="264"/>
            <ac:graphicFrameMk id="27" creationId="{00000000-0000-0000-0000-000000000000}"/>
          </ac:graphicFrameMkLst>
        </pc:graphicFrameChg>
        <pc:graphicFrameChg chg="del mod">
          <ac:chgData name="Stewart Gale" userId="3647ddd2-6040-41ae-a96d-232c23482af8" providerId="ADAL" clId="{52B9B7AD-47D6-4FCE-B1FC-18A2D01E3F76}" dt="2023-10-19T12:29:41.821" v="142" actId="478"/>
          <ac:graphicFrameMkLst>
            <pc:docMk/>
            <pc:sldMk cId="2403477796" sldId="264"/>
            <ac:graphicFrameMk id="3077" creationId="{00000000-0000-0000-0000-000000000000}"/>
          </ac:graphicFrameMkLst>
        </pc:graphicFrameChg>
        <pc:picChg chg="mod modCrop">
          <ac:chgData name="Stewart Gale" userId="3647ddd2-6040-41ae-a96d-232c23482af8" providerId="ADAL" clId="{52B9B7AD-47D6-4FCE-B1FC-18A2D01E3F76}" dt="2023-10-19T12:32:49.969" v="191" actId="1076"/>
          <ac:picMkLst>
            <pc:docMk/>
            <pc:sldMk cId="2403477796" sldId="264"/>
            <ac:picMk id="3075" creationId="{00000000-0000-0000-0000-000000000000}"/>
          </ac:picMkLst>
        </pc:picChg>
        <pc:cxnChg chg="add del mod">
          <ac:chgData name="Stewart Gale" userId="3647ddd2-6040-41ae-a96d-232c23482af8" providerId="ADAL" clId="{52B9B7AD-47D6-4FCE-B1FC-18A2D01E3F76}" dt="2023-10-19T12:28:20.394" v="121" actId="21"/>
          <ac:cxnSpMkLst>
            <pc:docMk/>
            <pc:sldMk cId="2403477796" sldId="264"/>
            <ac:cxnSpMk id="4" creationId="{37BA44C9-196B-D21D-8248-3D6E6E6FC6EB}"/>
          </ac:cxnSpMkLst>
        </pc:cxnChg>
        <pc:cxnChg chg="mod">
          <ac:chgData name="Stewart Gale" userId="3647ddd2-6040-41ae-a96d-232c23482af8" providerId="ADAL" clId="{52B9B7AD-47D6-4FCE-B1FC-18A2D01E3F76}" dt="2023-10-19T12:28:22.733" v="122"/>
          <ac:cxnSpMkLst>
            <pc:docMk/>
            <pc:sldMk cId="2403477796" sldId="264"/>
            <ac:cxnSpMk id="7" creationId="{A9B995B1-FEA3-A4F2-AADC-D2937D55F629}"/>
          </ac:cxnSpMkLst>
        </pc:cxnChg>
        <pc:cxnChg chg="mod">
          <ac:chgData name="Stewart Gale" userId="3647ddd2-6040-41ae-a96d-232c23482af8" providerId="ADAL" clId="{52B9B7AD-47D6-4FCE-B1FC-18A2D01E3F76}" dt="2023-10-19T12:28:22.733" v="122"/>
          <ac:cxnSpMkLst>
            <pc:docMk/>
            <pc:sldMk cId="2403477796" sldId="264"/>
            <ac:cxnSpMk id="9" creationId="{7D202889-A432-5ED3-CA2E-6C6B24A8051A}"/>
          </ac:cxnSpMkLst>
        </pc:cxnChg>
        <pc:cxnChg chg="mod">
          <ac:chgData name="Stewart Gale" userId="3647ddd2-6040-41ae-a96d-232c23482af8" providerId="ADAL" clId="{52B9B7AD-47D6-4FCE-B1FC-18A2D01E3F76}" dt="2023-10-19T12:28:22.733" v="122"/>
          <ac:cxnSpMkLst>
            <pc:docMk/>
            <pc:sldMk cId="2403477796" sldId="264"/>
            <ac:cxnSpMk id="12" creationId="{3A7476A8-E555-DFA8-12D9-6072A6F00449}"/>
          </ac:cxnSpMkLst>
        </pc:cxnChg>
        <pc:cxnChg chg="mod">
          <ac:chgData name="Stewart Gale" userId="3647ddd2-6040-41ae-a96d-232c23482af8" providerId="ADAL" clId="{52B9B7AD-47D6-4FCE-B1FC-18A2D01E3F76}" dt="2023-10-19T12:28:22.733" v="122"/>
          <ac:cxnSpMkLst>
            <pc:docMk/>
            <pc:sldMk cId="2403477796" sldId="264"/>
            <ac:cxnSpMk id="13" creationId="{E7F6CBC8-CC76-8B0A-0D14-B468528D092E}"/>
          </ac:cxnSpMkLst>
        </pc:cxnChg>
        <pc:cxnChg chg="mod">
          <ac:chgData name="Stewart Gale" userId="3647ddd2-6040-41ae-a96d-232c23482af8" providerId="ADAL" clId="{52B9B7AD-47D6-4FCE-B1FC-18A2D01E3F76}" dt="2023-10-19T12:28:22.733" v="122"/>
          <ac:cxnSpMkLst>
            <pc:docMk/>
            <pc:sldMk cId="2403477796" sldId="264"/>
            <ac:cxnSpMk id="15" creationId="{FDD8DBDA-0C33-0D04-1A84-5ECED8483A8A}"/>
          </ac:cxnSpMkLst>
        </pc:cxnChg>
        <pc:cxnChg chg="mod">
          <ac:chgData name="Stewart Gale" userId="3647ddd2-6040-41ae-a96d-232c23482af8" providerId="ADAL" clId="{52B9B7AD-47D6-4FCE-B1FC-18A2D01E3F76}" dt="2023-10-19T12:28:22.733" v="122"/>
          <ac:cxnSpMkLst>
            <pc:docMk/>
            <pc:sldMk cId="2403477796" sldId="264"/>
            <ac:cxnSpMk id="16" creationId="{54480CBB-847D-0B27-A02F-26DC0FC3D4BF}"/>
          </ac:cxnSpMkLst>
        </pc:cxnChg>
        <pc:cxnChg chg="mod">
          <ac:chgData name="Stewart Gale" userId="3647ddd2-6040-41ae-a96d-232c23482af8" providerId="ADAL" clId="{52B9B7AD-47D6-4FCE-B1FC-18A2D01E3F76}" dt="2023-10-19T12:28:22.733" v="122"/>
          <ac:cxnSpMkLst>
            <pc:docMk/>
            <pc:sldMk cId="2403477796" sldId="264"/>
            <ac:cxnSpMk id="18" creationId="{F534E85B-28D9-A411-874C-040FB38DD82E}"/>
          </ac:cxnSpMkLst>
        </pc:cxnChg>
        <pc:cxnChg chg="mod">
          <ac:chgData name="Stewart Gale" userId="3647ddd2-6040-41ae-a96d-232c23482af8" providerId="ADAL" clId="{52B9B7AD-47D6-4FCE-B1FC-18A2D01E3F76}" dt="2023-10-19T12:28:22.733" v="122"/>
          <ac:cxnSpMkLst>
            <pc:docMk/>
            <pc:sldMk cId="2403477796" sldId="264"/>
            <ac:cxnSpMk id="19" creationId="{312ED0DC-2B87-E12A-6392-E8F08D353EAF}"/>
          </ac:cxnSpMkLst>
        </pc:cxnChg>
        <pc:cxnChg chg="mod">
          <ac:chgData name="Stewart Gale" userId="3647ddd2-6040-41ae-a96d-232c23482af8" providerId="ADAL" clId="{52B9B7AD-47D6-4FCE-B1FC-18A2D01E3F76}" dt="2023-10-19T12:28:22.733" v="122"/>
          <ac:cxnSpMkLst>
            <pc:docMk/>
            <pc:sldMk cId="2403477796" sldId="264"/>
            <ac:cxnSpMk id="21" creationId="{F06F9FB4-2187-6C1D-0C9F-25C51106E344}"/>
          </ac:cxnSpMkLst>
        </pc:cxnChg>
        <pc:cxnChg chg="mod">
          <ac:chgData name="Stewart Gale" userId="3647ddd2-6040-41ae-a96d-232c23482af8" providerId="ADAL" clId="{52B9B7AD-47D6-4FCE-B1FC-18A2D01E3F76}" dt="2023-10-19T12:28:22.733" v="122"/>
          <ac:cxnSpMkLst>
            <pc:docMk/>
            <pc:sldMk cId="2403477796" sldId="264"/>
            <ac:cxnSpMk id="22" creationId="{2093DDAE-AC26-3558-97D4-53E7F93E9475}"/>
          </ac:cxnSpMkLst>
        </pc:cxnChg>
        <pc:cxnChg chg="add mod">
          <ac:chgData name="Stewart Gale" userId="3647ddd2-6040-41ae-a96d-232c23482af8" providerId="ADAL" clId="{52B9B7AD-47D6-4FCE-B1FC-18A2D01E3F76}" dt="2023-10-19T12:37:06.087" v="260" actId="14100"/>
          <ac:cxnSpMkLst>
            <pc:docMk/>
            <pc:sldMk cId="2403477796" sldId="264"/>
            <ac:cxnSpMk id="23" creationId="{5C5E72B6-B3E7-BEBB-8C48-92637EA01485}"/>
          </ac:cxnSpMkLst>
        </pc:cxnChg>
        <pc:cxnChg chg="mod">
          <ac:chgData name="Stewart Gale" userId="3647ddd2-6040-41ae-a96d-232c23482af8" providerId="ADAL" clId="{52B9B7AD-47D6-4FCE-B1FC-18A2D01E3F76}" dt="2023-10-19T12:28:34.588" v="124"/>
          <ac:cxnSpMkLst>
            <pc:docMk/>
            <pc:sldMk cId="2403477796" sldId="264"/>
            <ac:cxnSpMk id="28" creationId="{1D576C87-2CC4-7B37-FD09-705A204CCD30}"/>
          </ac:cxnSpMkLst>
        </pc:cxnChg>
        <pc:cxnChg chg="mod">
          <ac:chgData name="Stewart Gale" userId="3647ddd2-6040-41ae-a96d-232c23482af8" providerId="ADAL" clId="{52B9B7AD-47D6-4FCE-B1FC-18A2D01E3F76}" dt="2023-10-19T12:28:34.588" v="124"/>
          <ac:cxnSpMkLst>
            <pc:docMk/>
            <pc:sldMk cId="2403477796" sldId="264"/>
            <ac:cxnSpMk id="44" creationId="{C948935D-7430-A3F4-4185-A23A09165857}"/>
          </ac:cxnSpMkLst>
        </pc:cxnChg>
        <pc:cxnChg chg="mod">
          <ac:chgData name="Stewart Gale" userId="3647ddd2-6040-41ae-a96d-232c23482af8" providerId="ADAL" clId="{52B9B7AD-47D6-4FCE-B1FC-18A2D01E3F76}" dt="2023-10-19T12:28:34.588" v="124"/>
          <ac:cxnSpMkLst>
            <pc:docMk/>
            <pc:sldMk cId="2403477796" sldId="264"/>
            <ac:cxnSpMk id="76" creationId="{A8F20DB0-094D-C4E0-395D-854CC12AA034}"/>
          </ac:cxnSpMkLst>
        </pc:cxnChg>
        <pc:cxnChg chg="mod">
          <ac:chgData name="Stewart Gale" userId="3647ddd2-6040-41ae-a96d-232c23482af8" providerId="ADAL" clId="{52B9B7AD-47D6-4FCE-B1FC-18A2D01E3F76}" dt="2023-10-19T12:28:34.588" v="124"/>
          <ac:cxnSpMkLst>
            <pc:docMk/>
            <pc:sldMk cId="2403477796" sldId="264"/>
            <ac:cxnSpMk id="77" creationId="{EE673742-58CB-F7B4-5D43-0872A6CFC443}"/>
          </ac:cxnSpMkLst>
        </pc:cxnChg>
        <pc:cxnChg chg="mod">
          <ac:chgData name="Stewart Gale" userId="3647ddd2-6040-41ae-a96d-232c23482af8" providerId="ADAL" clId="{52B9B7AD-47D6-4FCE-B1FC-18A2D01E3F76}" dt="2023-10-19T12:28:34.588" v="124"/>
          <ac:cxnSpMkLst>
            <pc:docMk/>
            <pc:sldMk cId="2403477796" sldId="264"/>
            <ac:cxnSpMk id="79" creationId="{3BEEC5BB-CD1F-2FE9-DE0E-5E15879FA8E9}"/>
          </ac:cxnSpMkLst>
        </pc:cxnChg>
        <pc:cxnChg chg="mod">
          <ac:chgData name="Stewart Gale" userId="3647ddd2-6040-41ae-a96d-232c23482af8" providerId="ADAL" clId="{52B9B7AD-47D6-4FCE-B1FC-18A2D01E3F76}" dt="2023-10-19T12:28:34.588" v="124"/>
          <ac:cxnSpMkLst>
            <pc:docMk/>
            <pc:sldMk cId="2403477796" sldId="264"/>
            <ac:cxnSpMk id="80" creationId="{31F87B3E-FD27-FDDA-D4FF-46E3022A2077}"/>
          </ac:cxnSpMkLst>
        </pc:cxnChg>
        <pc:cxnChg chg="mod">
          <ac:chgData name="Stewart Gale" userId="3647ddd2-6040-41ae-a96d-232c23482af8" providerId="ADAL" clId="{52B9B7AD-47D6-4FCE-B1FC-18A2D01E3F76}" dt="2023-10-19T12:28:34.588" v="124"/>
          <ac:cxnSpMkLst>
            <pc:docMk/>
            <pc:sldMk cId="2403477796" sldId="264"/>
            <ac:cxnSpMk id="82" creationId="{02E72ED1-A1B3-A459-1545-3527608F6911}"/>
          </ac:cxnSpMkLst>
        </pc:cxnChg>
        <pc:cxnChg chg="mod">
          <ac:chgData name="Stewart Gale" userId="3647ddd2-6040-41ae-a96d-232c23482af8" providerId="ADAL" clId="{52B9B7AD-47D6-4FCE-B1FC-18A2D01E3F76}" dt="2023-10-19T12:28:34.588" v="124"/>
          <ac:cxnSpMkLst>
            <pc:docMk/>
            <pc:sldMk cId="2403477796" sldId="264"/>
            <ac:cxnSpMk id="83" creationId="{2C9E06C7-553B-0CBF-DFFF-5FF5A9B1C2AD}"/>
          </ac:cxnSpMkLst>
        </pc:cxnChg>
        <pc:cxnChg chg="mod">
          <ac:chgData name="Stewart Gale" userId="3647ddd2-6040-41ae-a96d-232c23482af8" providerId="ADAL" clId="{52B9B7AD-47D6-4FCE-B1FC-18A2D01E3F76}" dt="2023-10-19T12:28:34.588" v="124"/>
          <ac:cxnSpMkLst>
            <pc:docMk/>
            <pc:sldMk cId="2403477796" sldId="264"/>
            <ac:cxnSpMk id="85" creationId="{B4B970C9-5E76-D170-E77A-066C3904BCDE}"/>
          </ac:cxnSpMkLst>
        </pc:cxnChg>
        <pc:cxnChg chg="mod">
          <ac:chgData name="Stewart Gale" userId="3647ddd2-6040-41ae-a96d-232c23482af8" providerId="ADAL" clId="{52B9B7AD-47D6-4FCE-B1FC-18A2D01E3F76}" dt="2023-10-19T12:28:34.588" v="124"/>
          <ac:cxnSpMkLst>
            <pc:docMk/>
            <pc:sldMk cId="2403477796" sldId="264"/>
            <ac:cxnSpMk id="86" creationId="{C3E46B89-8DDD-B8E5-4615-2140CF3EBC37}"/>
          </ac:cxnSpMkLst>
        </pc:cxnChg>
      </pc:sldChg>
      <pc:sldChg chg="addSp delSp modSp del mod modNotes">
        <pc:chgData name="Stewart Gale" userId="3647ddd2-6040-41ae-a96d-232c23482af8" providerId="ADAL" clId="{52B9B7AD-47D6-4FCE-B1FC-18A2D01E3F76}" dt="2023-10-19T12:52:46.240" v="574" actId="47"/>
        <pc:sldMkLst>
          <pc:docMk/>
          <pc:sldMk cId="405373141" sldId="265"/>
        </pc:sldMkLst>
        <pc:spChg chg="add mod">
          <ac:chgData name="Stewart Gale" userId="3647ddd2-6040-41ae-a96d-232c23482af8" providerId="ADAL" clId="{52B9B7AD-47D6-4FCE-B1FC-18A2D01E3F76}" dt="2023-10-19T12:25:34.997" v="96" actId="20577"/>
          <ac:spMkLst>
            <pc:docMk/>
            <pc:sldMk cId="405373141" sldId="265"/>
            <ac:spMk id="2" creationId="{CDA4CBCB-5F5E-2C68-560E-3AF572A48769}"/>
          </ac:spMkLst>
        </pc:spChg>
        <pc:spChg chg="del">
          <ac:chgData name="Stewart Gale" userId="3647ddd2-6040-41ae-a96d-232c23482af8" providerId="ADAL" clId="{52B9B7AD-47D6-4FCE-B1FC-18A2D01E3F76}" dt="2023-10-19T12:49:33.136" v="448" actId="478"/>
          <ac:spMkLst>
            <pc:docMk/>
            <pc:sldMk cId="405373141" sldId="265"/>
            <ac:spMk id="8" creationId="{00000000-0000-0000-0000-000000000000}"/>
          </ac:spMkLst>
        </pc:spChg>
        <pc:grpChg chg="del">
          <ac:chgData name="Stewart Gale" userId="3647ddd2-6040-41ae-a96d-232c23482af8" providerId="ADAL" clId="{52B9B7AD-47D6-4FCE-B1FC-18A2D01E3F76}" dt="2023-10-19T12:49:38.918" v="449" actId="21"/>
          <ac:grpSpMkLst>
            <pc:docMk/>
            <pc:sldMk cId="405373141" sldId="265"/>
            <ac:grpSpMk id="17" creationId="{00000000-0000-0000-0000-000000000000}"/>
          </ac:grpSpMkLst>
        </pc:grpChg>
        <pc:grpChg chg="del">
          <ac:chgData name="Stewart Gale" userId="3647ddd2-6040-41ae-a96d-232c23482af8" providerId="ADAL" clId="{52B9B7AD-47D6-4FCE-B1FC-18A2D01E3F76}" dt="2023-10-19T12:49:38.918" v="449" actId="21"/>
          <ac:grpSpMkLst>
            <pc:docMk/>
            <pc:sldMk cId="405373141" sldId="265"/>
            <ac:grpSpMk id="40" creationId="{00000000-0000-0000-0000-000000000000}"/>
          </ac:grpSpMkLst>
        </pc:grpChg>
        <pc:grpChg chg="del">
          <ac:chgData name="Stewart Gale" userId="3647ddd2-6040-41ae-a96d-232c23482af8" providerId="ADAL" clId="{52B9B7AD-47D6-4FCE-B1FC-18A2D01E3F76}" dt="2023-10-19T12:49:38.918" v="449" actId="21"/>
          <ac:grpSpMkLst>
            <pc:docMk/>
            <pc:sldMk cId="405373141" sldId="265"/>
            <ac:grpSpMk id="53" creationId="{00000000-0000-0000-0000-000000000000}"/>
          </ac:grpSpMkLst>
        </pc:grpChg>
      </pc:sldChg>
      <pc:sldChg chg="addSp delSp modSp del mod modNotes">
        <pc:chgData name="Stewart Gale" userId="3647ddd2-6040-41ae-a96d-232c23482af8" providerId="ADAL" clId="{52B9B7AD-47D6-4FCE-B1FC-18A2D01E3F76}" dt="2023-10-19T12:44:48.650" v="400" actId="47"/>
        <pc:sldMkLst>
          <pc:docMk/>
          <pc:sldMk cId="4263085989" sldId="277"/>
        </pc:sldMkLst>
        <pc:spChg chg="add mod">
          <ac:chgData name="Stewart Gale" userId="3647ddd2-6040-41ae-a96d-232c23482af8" providerId="ADAL" clId="{52B9B7AD-47D6-4FCE-B1FC-18A2D01E3F76}" dt="2023-10-19T12:25:17.301" v="90" actId="20577"/>
          <ac:spMkLst>
            <pc:docMk/>
            <pc:sldMk cId="4263085989" sldId="277"/>
            <ac:spMk id="2" creationId="{4F7C624D-3B5A-4B86-B4C9-FA01A64DEDD8}"/>
          </ac:spMkLst>
        </pc:spChg>
        <pc:spChg chg="del">
          <ac:chgData name="Stewart Gale" userId="3647ddd2-6040-41ae-a96d-232c23482af8" providerId="ADAL" clId="{52B9B7AD-47D6-4FCE-B1FC-18A2D01E3F76}" dt="2023-10-19T12:38:21.250" v="285" actId="478"/>
          <ac:spMkLst>
            <pc:docMk/>
            <pc:sldMk cId="4263085989" sldId="277"/>
            <ac:spMk id="8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0:08.200" v="153" actId="14100"/>
          <ac:spMkLst>
            <pc:docMk/>
            <pc:sldMk cId="4263085989" sldId="277"/>
            <ac:spMk id="13" creationId="{00000000-0000-0000-0000-000000000000}"/>
          </ac:spMkLst>
        </pc:spChg>
        <pc:grpChg chg="del">
          <ac:chgData name="Stewart Gale" userId="3647ddd2-6040-41ae-a96d-232c23482af8" providerId="ADAL" clId="{52B9B7AD-47D6-4FCE-B1FC-18A2D01E3F76}" dt="2023-10-19T12:38:25.040" v="286" actId="21"/>
          <ac:grpSpMkLst>
            <pc:docMk/>
            <pc:sldMk cId="4263085989" sldId="277"/>
            <ac:grpSpMk id="18" creationId="{00000000-0000-0000-0000-000000000000}"/>
          </ac:grpSpMkLst>
        </pc:grpChg>
        <pc:grpChg chg="del">
          <ac:chgData name="Stewart Gale" userId="3647ddd2-6040-41ae-a96d-232c23482af8" providerId="ADAL" clId="{52B9B7AD-47D6-4FCE-B1FC-18A2D01E3F76}" dt="2023-10-19T12:38:25.040" v="286" actId="21"/>
          <ac:grpSpMkLst>
            <pc:docMk/>
            <pc:sldMk cId="4263085989" sldId="277"/>
            <ac:grpSpMk id="28" creationId="{00000000-0000-0000-0000-000000000000}"/>
          </ac:grpSpMkLst>
        </pc:grpChg>
        <pc:grpChg chg="del">
          <ac:chgData name="Stewart Gale" userId="3647ddd2-6040-41ae-a96d-232c23482af8" providerId="ADAL" clId="{52B9B7AD-47D6-4FCE-B1FC-18A2D01E3F76}" dt="2023-10-19T12:38:25.040" v="286" actId="21"/>
          <ac:grpSpMkLst>
            <pc:docMk/>
            <pc:sldMk cId="4263085989" sldId="277"/>
            <ac:grpSpMk id="34" creationId="{00000000-0000-0000-0000-000000000000}"/>
          </ac:grpSpMkLst>
        </pc:grpChg>
      </pc:sldChg>
      <pc:sldChg chg="addSp delSp modSp del mod modNotes">
        <pc:chgData name="Stewart Gale" userId="3647ddd2-6040-41ae-a96d-232c23482af8" providerId="ADAL" clId="{52B9B7AD-47D6-4FCE-B1FC-18A2D01E3F76}" dt="2023-10-19T12:48:18.809" v="444" actId="47"/>
        <pc:sldMkLst>
          <pc:docMk/>
          <pc:sldMk cId="2378366740" sldId="285"/>
        </pc:sldMkLst>
        <pc:spChg chg="add mod">
          <ac:chgData name="Stewart Gale" userId="3647ddd2-6040-41ae-a96d-232c23482af8" providerId="ADAL" clId="{52B9B7AD-47D6-4FCE-B1FC-18A2D01E3F76}" dt="2023-10-19T12:25:27.610" v="94" actId="20577"/>
          <ac:spMkLst>
            <pc:docMk/>
            <pc:sldMk cId="2378366740" sldId="285"/>
            <ac:spMk id="2" creationId="{7604C256-99F9-2269-3434-BD0CE0EB9501}"/>
          </ac:spMkLst>
        </pc:spChg>
        <pc:grpChg chg="del">
          <ac:chgData name="Stewart Gale" userId="3647ddd2-6040-41ae-a96d-232c23482af8" providerId="ADAL" clId="{52B9B7AD-47D6-4FCE-B1FC-18A2D01E3F76}" dt="2023-10-19T12:45:32.216" v="404" actId="21"/>
          <ac:grpSpMkLst>
            <pc:docMk/>
            <pc:sldMk cId="2378366740" sldId="285"/>
            <ac:grpSpMk id="30" creationId="{00000000-0000-0000-0000-000000000000}"/>
          </ac:grpSpMkLst>
        </pc:grpChg>
        <pc:grpChg chg="del">
          <ac:chgData name="Stewart Gale" userId="3647ddd2-6040-41ae-a96d-232c23482af8" providerId="ADAL" clId="{52B9B7AD-47D6-4FCE-B1FC-18A2D01E3F76}" dt="2023-10-19T12:45:32.216" v="404" actId="21"/>
          <ac:grpSpMkLst>
            <pc:docMk/>
            <pc:sldMk cId="2378366740" sldId="285"/>
            <ac:grpSpMk id="60" creationId="{00000000-0000-0000-0000-000000000000}"/>
          </ac:grpSpMkLst>
        </pc:grpChg>
        <pc:grpChg chg="del">
          <ac:chgData name="Stewart Gale" userId="3647ddd2-6040-41ae-a96d-232c23482af8" providerId="ADAL" clId="{52B9B7AD-47D6-4FCE-B1FC-18A2D01E3F76}" dt="2023-10-19T12:45:32.216" v="404" actId="21"/>
          <ac:grpSpMkLst>
            <pc:docMk/>
            <pc:sldMk cId="2378366740" sldId="285"/>
            <ac:grpSpMk id="73" creationId="{00000000-0000-0000-0000-000000000000}"/>
          </ac:grpSpMkLst>
        </pc:grpChg>
      </pc:sldChg>
      <pc:sldChg chg="addSp delSp modSp new mod ord modAnim">
        <pc:chgData name="Stewart Gale" userId="3647ddd2-6040-41ae-a96d-232c23482af8" providerId="ADAL" clId="{52B9B7AD-47D6-4FCE-B1FC-18A2D01E3F76}" dt="2023-10-19T12:59:54.374" v="740"/>
        <pc:sldMkLst>
          <pc:docMk/>
          <pc:sldMk cId="433570236" sldId="286"/>
        </pc:sldMkLst>
        <pc:spChg chg="del">
          <ac:chgData name="Stewart Gale" userId="3647ddd2-6040-41ae-a96d-232c23482af8" providerId="ADAL" clId="{52B9B7AD-47D6-4FCE-B1FC-18A2D01E3F76}" dt="2023-10-19T12:17:08.238" v="3" actId="478"/>
          <ac:spMkLst>
            <pc:docMk/>
            <pc:sldMk cId="433570236" sldId="286"/>
            <ac:spMk id="2" creationId="{D8A37B85-94B5-D0B1-36C4-572420B3B670}"/>
          </ac:spMkLst>
        </pc:spChg>
        <pc:spChg chg="del">
          <ac:chgData name="Stewart Gale" userId="3647ddd2-6040-41ae-a96d-232c23482af8" providerId="ADAL" clId="{52B9B7AD-47D6-4FCE-B1FC-18A2D01E3F76}" dt="2023-10-19T12:17:08.238" v="3" actId="478"/>
          <ac:spMkLst>
            <pc:docMk/>
            <pc:sldMk cId="433570236" sldId="286"/>
            <ac:spMk id="3" creationId="{52163748-18DF-C305-3B07-C8FB2D88B4F5}"/>
          </ac:spMkLst>
        </pc:spChg>
        <pc:spChg chg="add mod">
          <ac:chgData name="Stewart Gale" userId="3647ddd2-6040-41ae-a96d-232c23482af8" providerId="ADAL" clId="{52B9B7AD-47D6-4FCE-B1FC-18A2D01E3F76}" dt="2023-10-19T12:58:15.267" v="732" actId="1036"/>
          <ac:spMkLst>
            <pc:docMk/>
            <pc:sldMk cId="433570236" sldId="286"/>
            <ac:spMk id="15" creationId="{90657F73-8869-0C37-7378-44142F0D818C}"/>
          </ac:spMkLst>
        </pc:spChg>
        <pc:spChg chg="add mod">
          <ac:chgData name="Stewart Gale" userId="3647ddd2-6040-41ae-a96d-232c23482af8" providerId="ADAL" clId="{52B9B7AD-47D6-4FCE-B1FC-18A2D01E3F76}" dt="2023-10-19T12:58:15.267" v="732" actId="1036"/>
          <ac:spMkLst>
            <pc:docMk/>
            <pc:sldMk cId="433570236" sldId="286"/>
            <ac:spMk id="16" creationId="{58D14E89-5945-BF72-909D-2A4AD91117F3}"/>
          </ac:spMkLst>
        </pc:spChg>
        <pc:spChg chg="add mod">
          <ac:chgData name="Stewart Gale" userId="3647ddd2-6040-41ae-a96d-232c23482af8" providerId="ADAL" clId="{52B9B7AD-47D6-4FCE-B1FC-18A2D01E3F76}" dt="2023-10-19T12:58:15.267" v="732" actId="1036"/>
          <ac:spMkLst>
            <pc:docMk/>
            <pc:sldMk cId="433570236" sldId="286"/>
            <ac:spMk id="17" creationId="{3FE53649-7239-8564-22FA-AD46E515FFBC}"/>
          </ac:spMkLst>
        </pc:spChg>
        <pc:spChg chg="add mod">
          <ac:chgData name="Stewart Gale" userId="3647ddd2-6040-41ae-a96d-232c23482af8" providerId="ADAL" clId="{52B9B7AD-47D6-4FCE-B1FC-18A2D01E3F76}" dt="2023-10-19T12:58:15.267" v="732" actId="1036"/>
          <ac:spMkLst>
            <pc:docMk/>
            <pc:sldMk cId="433570236" sldId="286"/>
            <ac:spMk id="18" creationId="{7DD4AA6C-0EC5-AE9D-9EF1-BEF3C36F2ED5}"/>
          </ac:spMkLst>
        </pc:spChg>
        <pc:spChg chg="add mod">
          <ac:chgData name="Stewart Gale" userId="3647ddd2-6040-41ae-a96d-232c23482af8" providerId="ADAL" clId="{52B9B7AD-47D6-4FCE-B1FC-18A2D01E3F76}" dt="2023-10-19T12:58:15.267" v="732" actId="1036"/>
          <ac:spMkLst>
            <pc:docMk/>
            <pc:sldMk cId="433570236" sldId="286"/>
            <ac:spMk id="19" creationId="{E6107402-479B-5AA0-4AEB-545349F6E67A}"/>
          </ac:spMkLst>
        </pc:spChg>
        <pc:spChg chg="add mod">
          <ac:chgData name="Stewart Gale" userId="3647ddd2-6040-41ae-a96d-232c23482af8" providerId="ADAL" clId="{52B9B7AD-47D6-4FCE-B1FC-18A2D01E3F76}" dt="2023-10-19T12:58:34.085" v="733" actId="20577"/>
          <ac:spMkLst>
            <pc:docMk/>
            <pc:sldMk cId="433570236" sldId="286"/>
            <ac:spMk id="20" creationId="{A4FFA6E6-5D4B-B964-5DA6-C3407ECC5B23}"/>
          </ac:spMkLst>
        </pc:spChg>
        <pc:spChg chg="add mod">
          <ac:chgData name="Stewart Gale" userId="3647ddd2-6040-41ae-a96d-232c23482af8" providerId="ADAL" clId="{52B9B7AD-47D6-4FCE-B1FC-18A2D01E3F76}" dt="2023-10-19T12:59:26.541" v="737" actId="20577"/>
          <ac:spMkLst>
            <pc:docMk/>
            <pc:sldMk cId="433570236" sldId="286"/>
            <ac:spMk id="21" creationId="{67826871-AB89-D444-366F-25256CA4F8A3}"/>
          </ac:spMkLst>
        </pc:spChg>
        <pc:spChg chg="add mod">
          <ac:chgData name="Stewart Gale" userId="3647ddd2-6040-41ae-a96d-232c23482af8" providerId="ADAL" clId="{52B9B7AD-47D6-4FCE-B1FC-18A2D01E3F76}" dt="2023-10-19T12:59:45.617" v="738" actId="20577"/>
          <ac:spMkLst>
            <pc:docMk/>
            <pc:sldMk cId="433570236" sldId="286"/>
            <ac:spMk id="22" creationId="{1D597039-E140-258D-6528-2F5919D98B6F}"/>
          </ac:spMkLst>
        </pc:spChg>
        <pc:spChg chg="add mod">
          <ac:chgData name="Stewart Gale" userId="3647ddd2-6040-41ae-a96d-232c23482af8" providerId="ADAL" clId="{52B9B7AD-47D6-4FCE-B1FC-18A2D01E3F76}" dt="2023-10-19T12:58:07.320" v="723" actId="14100"/>
          <ac:spMkLst>
            <pc:docMk/>
            <pc:sldMk cId="433570236" sldId="286"/>
            <ac:spMk id="23" creationId="{D7B070F9-1EA4-A26B-493A-490133D13C6C}"/>
          </ac:spMkLst>
        </pc:spChg>
        <pc:picChg chg="add del mod modCrop">
          <ac:chgData name="Stewart Gale" userId="3647ddd2-6040-41ae-a96d-232c23482af8" providerId="ADAL" clId="{52B9B7AD-47D6-4FCE-B1FC-18A2D01E3F76}" dt="2023-10-19T12:17:52.471" v="10" actId="478"/>
          <ac:picMkLst>
            <pc:docMk/>
            <pc:sldMk cId="433570236" sldId="286"/>
            <ac:picMk id="4" creationId="{C95665ED-673C-4F74-9E9C-E863B01A2B29}"/>
          </ac:picMkLst>
        </pc:picChg>
        <pc:picChg chg="add del mod modCrop">
          <ac:chgData name="Stewart Gale" userId="3647ddd2-6040-41ae-a96d-232c23482af8" providerId="ADAL" clId="{52B9B7AD-47D6-4FCE-B1FC-18A2D01E3F76}" dt="2023-10-19T12:18:32.932" v="15" actId="478"/>
          <ac:picMkLst>
            <pc:docMk/>
            <pc:sldMk cId="433570236" sldId="286"/>
            <ac:picMk id="5" creationId="{64D8DBEC-C70B-C67F-E8BD-F195FB4032D2}"/>
          </ac:picMkLst>
        </pc:picChg>
        <pc:picChg chg="add del mod modCrop">
          <ac:chgData name="Stewart Gale" userId="3647ddd2-6040-41ae-a96d-232c23482af8" providerId="ADAL" clId="{52B9B7AD-47D6-4FCE-B1FC-18A2D01E3F76}" dt="2023-10-19T12:20:24.707" v="30" actId="478"/>
          <ac:picMkLst>
            <pc:docMk/>
            <pc:sldMk cId="433570236" sldId="286"/>
            <ac:picMk id="6" creationId="{359F8F6A-D116-8A21-6475-EA913FBEC2B2}"/>
          </ac:picMkLst>
        </pc:picChg>
        <pc:picChg chg="add mod modCrop">
          <ac:chgData name="Stewart Gale" userId="3647ddd2-6040-41ae-a96d-232c23482af8" providerId="ADAL" clId="{52B9B7AD-47D6-4FCE-B1FC-18A2D01E3F76}" dt="2023-10-19T12:58:15.267" v="732" actId="1036"/>
          <ac:picMkLst>
            <pc:docMk/>
            <pc:sldMk cId="433570236" sldId="286"/>
            <ac:picMk id="8" creationId="{41CC3947-44AA-523B-7647-6405926D28A2}"/>
          </ac:picMkLst>
        </pc:picChg>
        <pc:picChg chg="add mod modCrop">
          <ac:chgData name="Stewart Gale" userId="3647ddd2-6040-41ae-a96d-232c23482af8" providerId="ADAL" clId="{52B9B7AD-47D6-4FCE-B1FC-18A2D01E3F76}" dt="2023-10-19T12:58:15.267" v="732" actId="1036"/>
          <ac:picMkLst>
            <pc:docMk/>
            <pc:sldMk cId="433570236" sldId="286"/>
            <ac:picMk id="10" creationId="{B5756334-BAAD-9252-FE17-3BDD85A87D89}"/>
          </ac:picMkLst>
        </pc:picChg>
        <pc:picChg chg="add mod modCrop">
          <ac:chgData name="Stewart Gale" userId="3647ddd2-6040-41ae-a96d-232c23482af8" providerId="ADAL" clId="{52B9B7AD-47D6-4FCE-B1FC-18A2D01E3F76}" dt="2023-10-19T12:58:15.267" v="732" actId="1036"/>
          <ac:picMkLst>
            <pc:docMk/>
            <pc:sldMk cId="433570236" sldId="286"/>
            <ac:picMk id="12" creationId="{6B83644D-5D0F-041A-59EB-F7F3D803F363}"/>
          </ac:picMkLst>
        </pc:picChg>
        <pc:picChg chg="add mod modCrop">
          <ac:chgData name="Stewart Gale" userId="3647ddd2-6040-41ae-a96d-232c23482af8" providerId="ADAL" clId="{52B9B7AD-47D6-4FCE-B1FC-18A2D01E3F76}" dt="2023-10-19T12:58:15.267" v="732" actId="1036"/>
          <ac:picMkLst>
            <pc:docMk/>
            <pc:sldMk cId="433570236" sldId="286"/>
            <ac:picMk id="14" creationId="{66AC2B0E-395D-BB1E-4276-E0D67724DCF9}"/>
          </ac:picMkLst>
        </pc:picChg>
      </pc:sldChg>
      <pc:sldChg chg="delSp new del mod">
        <pc:chgData name="Stewart Gale" userId="3647ddd2-6040-41ae-a96d-232c23482af8" providerId="ADAL" clId="{52B9B7AD-47D6-4FCE-B1FC-18A2D01E3F76}" dt="2023-10-19T12:23:51.590" v="65" actId="47"/>
        <pc:sldMkLst>
          <pc:docMk/>
          <pc:sldMk cId="2015563167" sldId="287"/>
        </pc:sldMkLst>
        <pc:spChg chg="del">
          <ac:chgData name="Stewart Gale" userId="3647ddd2-6040-41ae-a96d-232c23482af8" providerId="ADAL" clId="{52B9B7AD-47D6-4FCE-B1FC-18A2D01E3F76}" dt="2023-10-19T12:23:10.828" v="64" actId="478"/>
          <ac:spMkLst>
            <pc:docMk/>
            <pc:sldMk cId="2015563167" sldId="287"/>
            <ac:spMk id="2" creationId="{7A8C1B69-95EC-6BC4-6104-6E8435AAEE71}"/>
          </ac:spMkLst>
        </pc:spChg>
        <pc:spChg chg="del">
          <ac:chgData name="Stewart Gale" userId="3647ddd2-6040-41ae-a96d-232c23482af8" providerId="ADAL" clId="{52B9B7AD-47D6-4FCE-B1FC-18A2D01E3F76}" dt="2023-10-19T12:23:10.828" v="64" actId="478"/>
          <ac:spMkLst>
            <pc:docMk/>
            <pc:sldMk cId="2015563167" sldId="287"/>
            <ac:spMk id="3" creationId="{73CE5352-A78E-5C46-271F-17EB04291E10}"/>
          </ac:spMkLst>
        </pc:spChg>
      </pc:sldChg>
      <pc:sldChg chg="addSp delSp modSp add mod delAnim modAnim">
        <pc:chgData name="Stewart Gale" userId="3647ddd2-6040-41ae-a96d-232c23482af8" providerId="ADAL" clId="{52B9B7AD-47D6-4FCE-B1FC-18A2D01E3F76}" dt="2023-10-31T10:25:02.932" v="821"/>
        <pc:sldMkLst>
          <pc:docMk/>
          <pc:sldMk cId="2376023879" sldId="287"/>
        </pc:sldMkLst>
        <pc:spChg chg="mod">
          <ac:chgData name="Stewart Gale" userId="3647ddd2-6040-41ae-a96d-232c23482af8" providerId="ADAL" clId="{52B9B7AD-47D6-4FCE-B1FC-18A2D01E3F76}" dt="2023-10-19T12:38:00.072" v="283" actId="20577"/>
          <ac:spMkLst>
            <pc:docMk/>
            <pc:sldMk cId="2376023879" sldId="287"/>
            <ac:spMk id="2" creationId="{DC41E53B-009C-C3D5-8269-D5A90D0FE567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4" creationId="{3DA1DE19-F4F2-7B06-9056-8685ECC5C6FA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5" creationId="{D5F14E4F-D4DE-9AA7-5E6A-C18ECC426452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6" creationId="{2A6F0A13-AD39-2C24-BEAF-1732D63FC50B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7" creationId="{636A526F-BB7B-C095-99F0-6485E9FD8E32}"/>
          </ac:spMkLst>
        </pc:spChg>
        <pc:spChg chg="mod">
          <ac:chgData name="Stewart Gale" userId="3647ddd2-6040-41ae-a96d-232c23482af8" providerId="ADAL" clId="{52B9B7AD-47D6-4FCE-B1FC-18A2D01E3F76}" dt="2023-10-19T12:38:51.715" v="297" actId="1076"/>
          <ac:spMkLst>
            <pc:docMk/>
            <pc:sldMk cId="2376023879" sldId="287"/>
            <ac:spMk id="8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9" creationId="{46FD196B-DABF-8B24-941A-BA7781D31DDC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10" creationId="{D0B4BF16-F7AC-4FA3-EDD0-4AACC7EC9422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12" creationId="{CDC8B302-3C1C-DEFB-9DFE-DC272DA7C6D7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13" creationId="{12332345-203D-9339-4D0B-042EEDF6AB2B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14" creationId="{8C6BBBF6-1E64-18C3-D4FB-C0E075661A0A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16" creationId="{822D50EE-C3FA-AB9B-A590-60CFF5D7FC52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17" creationId="{FDE4F522-0D58-FE16-A3E0-8F6C9E5FDA00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18" creationId="{39B8337E-8D65-AB33-1048-A58FF092422B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19" creationId="{E9A47FE9-601F-2FD6-6934-EFFEC810F29E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20" creationId="{717EC3C2-1ED2-3C40-6FF2-DF97F451BB68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22" creationId="{A8D5D9E9-5BDC-564E-7BB1-A4D788DE7E8A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29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30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31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32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33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34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35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38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39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9:01.742" v="299" actId="20577"/>
          <ac:spMkLst>
            <pc:docMk/>
            <pc:sldMk cId="2376023879" sldId="287"/>
            <ac:spMk id="40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9:07.376" v="300" actId="20577"/>
          <ac:spMkLst>
            <pc:docMk/>
            <pc:sldMk cId="2376023879" sldId="287"/>
            <ac:spMk id="41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9:09.222" v="301" actId="20577"/>
          <ac:spMkLst>
            <pc:docMk/>
            <pc:sldMk cId="2376023879" sldId="287"/>
            <ac:spMk id="42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9:11.105" v="302" actId="20577"/>
          <ac:spMkLst>
            <pc:docMk/>
            <pc:sldMk cId="2376023879" sldId="287"/>
            <ac:spMk id="43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46" creationId="{03103AE7-79A1-F29D-1ED9-02D90992FAAA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47" creationId="{E11314A4-77E5-8406-8D35-ED5E068785CB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48" creationId="{2FE806A0-4878-E29B-BC95-88EB0A7CA7A1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49" creationId="{D1F6BA98-929E-23C4-6710-4478EBA40E53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50" creationId="{FCC7D0BF-2DA3-49B6-5F73-6607B9D079BB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51" creationId="{8722506C-2279-A95C-A988-B835C04084D2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52" creationId="{98A4F1CE-1DC2-6348-8889-7C8AB6877E59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53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54" creationId="{06A60727-658C-B92E-A8A6-98B5606F8DE7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55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56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57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58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59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60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61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62" creationId="{34514D5F-3CDD-D55A-1AC3-381179D48E31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63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64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65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2:38:04.577" v="284" actId="478"/>
          <ac:spMkLst>
            <pc:docMk/>
            <pc:sldMk cId="2376023879" sldId="287"/>
            <ac:spMk id="66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67" creationId="{A861CF83-8A98-3BC1-41A1-EAA52BA8D82D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68" creationId="{F4C48AE8-262C-E618-A268-D803DDD29DB6}"/>
          </ac:spMkLst>
        </pc:spChg>
        <pc:spChg chg="mod">
          <ac:chgData name="Stewart Gale" userId="3647ddd2-6040-41ae-a96d-232c23482af8" providerId="ADAL" clId="{52B9B7AD-47D6-4FCE-B1FC-18A2D01E3F76}" dt="2023-10-19T12:38:27.263" v="287"/>
          <ac:spMkLst>
            <pc:docMk/>
            <pc:sldMk cId="2376023879" sldId="287"/>
            <ac:spMk id="70" creationId="{72154057-EE63-5A3A-2B29-18D62BE31286}"/>
          </ac:spMkLst>
        </pc:spChg>
        <pc:spChg chg="mod">
          <ac:chgData name="Stewart Gale" userId="3647ddd2-6040-41ae-a96d-232c23482af8" providerId="ADAL" clId="{52B9B7AD-47D6-4FCE-B1FC-18A2D01E3F76}" dt="2023-10-19T12:39:49.940" v="304" actId="20577"/>
          <ac:spMkLst>
            <pc:docMk/>
            <pc:sldMk cId="2376023879" sldId="287"/>
            <ac:spMk id="74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9:51.709" v="305" actId="20577"/>
          <ac:spMkLst>
            <pc:docMk/>
            <pc:sldMk cId="2376023879" sldId="287"/>
            <ac:spMk id="75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39:17.623" v="303" actId="20577"/>
          <ac:spMkLst>
            <pc:docMk/>
            <pc:sldMk cId="2376023879" sldId="287"/>
            <ac:spMk id="87" creationId="{5FF83FAD-D06A-9D74-54D5-4C9AFD9AC51D}"/>
          </ac:spMkLst>
        </pc:spChg>
        <pc:grpChg chg="add mod">
          <ac:chgData name="Stewart Gale" userId="3647ddd2-6040-41ae-a96d-232c23482af8" providerId="ADAL" clId="{52B9B7AD-47D6-4FCE-B1FC-18A2D01E3F76}" dt="2023-10-19T12:38:41.819" v="292" actId="1076"/>
          <ac:grpSpMkLst>
            <pc:docMk/>
            <pc:sldMk cId="2376023879" sldId="287"/>
            <ac:grpSpMk id="3" creationId="{28E6268F-8F95-9E09-10D5-FD87A2C9D59B}"/>
          </ac:grpSpMkLst>
        </pc:grpChg>
        <pc:grpChg chg="add mod">
          <ac:chgData name="Stewart Gale" userId="3647ddd2-6040-41ae-a96d-232c23482af8" providerId="ADAL" clId="{52B9B7AD-47D6-4FCE-B1FC-18A2D01E3F76}" dt="2023-10-19T12:38:45.818" v="293" actId="1076"/>
          <ac:grpSpMkLst>
            <pc:docMk/>
            <pc:sldMk cId="2376023879" sldId="287"/>
            <ac:grpSpMk id="15" creationId="{17FCD21A-0F5B-BEA4-F3F3-E72630C4E787}"/>
          </ac:grpSpMkLst>
        </pc:grpChg>
        <pc:grpChg chg="add mod">
          <ac:chgData name="Stewart Gale" userId="3647ddd2-6040-41ae-a96d-232c23482af8" providerId="ADAL" clId="{52B9B7AD-47D6-4FCE-B1FC-18A2D01E3F76}" dt="2023-10-19T12:38:55.513" v="298" actId="1076"/>
          <ac:grpSpMkLst>
            <pc:docMk/>
            <pc:sldMk cId="2376023879" sldId="287"/>
            <ac:grpSpMk id="21" creationId="{3BC76646-7FAC-5511-9049-FCDB8667F8C6}"/>
          </ac:grpSpMkLst>
        </pc:grpChg>
        <pc:grpChg chg="mod">
          <ac:chgData name="Stewart Gale" userId="3647ddd2-6040-41ae-a96d-232c23482af8" providerId="ADAL" clId="{52B9B7AD-47D6-4FCE-B1FC-18A2D01E3F76}" dt="2023-10-19T12:40:01.620" v="329" actId="1036"/>
          <ac:grpSpMkLst>
            <pc:docMk/>
            <pc:sldMk cId="2376023879" sldId="287"/>
            <ac:grpSpMk id="24" creationId="{A3E5B4BF-5F77-25C4-A81A-E051FD33A041}"/>
          </ac:grpSpMkLst>
        </pc:grpChg>
        <pc:grpChg chg="mod">
          <ac:chgData name="Stewart Gale" userId="3647ddd2-6040-41ae-a96d-232c23482af8" providerId="ADAL" clId="{52B9B7AD-47D6-4FCE-B1FC-18A2D01E3F76}" dt="2023-10-19T12:42:26.717" v="361" actId="1076"/>
          <ac:grpSpMkLst>
            <pc:docMk/>
            <pc:sldMk cId="2376023879" sldId="287"/>
            <ac:grpSpMk id="45" creationId="{949897C6-D53F-0C38-7445-4D1A3BB579F6}"/>
          </ac:grpSpMkLst>
        </pc:grpChg>
        <pc:grpChg chg="mod">
          <ac:chgData name="Stewart Gale" userId="3647ddd2-6040-41ae-a96d-232c23482af8" providerId="ADAL" clId="{52B9B7AD-47D6-4FCE-B1FC-18A2D01E3F76}" dt="2023-10-19T12:42:16.042" v="359" actId="1076"/>
          <ac:grpSpMkLst>
            <pc:docMk/>
            <pc:sldMk cId="2376023879" sldId="287"/>
            <ac:grpSpMk id="78" creationId="{07528A89-89ED-A03B-7D6D-24C60A8AF2E9}"/>
          </ac:grpSpMkLst>
        </pc:grpChg>
        <pc:grpChg chg="mod">
          <ac:chgData name="Stewart Gale" userId="3647ddd2-6040-41ae-a96d-232c23482af8" providerId="ADAL" clId="{52B9B7AD-47D6-4FCE-B1FC-18A2D01E3F76}" dt="2023-10-19T12:42:45.188" v="371" actId="1038"/>
          <ac:grpSpMkLst>
            <pc:docMk/>
            <pc:sldMk cId="2376023879" sldId="287"/>
            <ac:grpSpMk id="81" creationId="{13620F3D-18E2-C480-BE9F-09E747D0D539}"/>
          </ac:grpSpMkLst>
        </pc:grpChg>
        <pc:grpChg chg="del mod">
          <ac:chgData name="Stewart Gale" userId="3647ddd2-6040-41ae-a96d-232c23482af8" providerId="ADAL" clId="{52B9B7AD-47D6-4FCE-B1FC-18A2D01E3F76}" dt="2023-10-19T12:42:39.426" v="363" actId="478"/>
          <ac:grpSpMkLst>
            <pc:docMk/>
            <pc:sldMk cId="2376023879" sldId="287"/>
            <ac:grpSpMk id="84" creationId="{A6D8B623-6F15-E935-3A95-6DD4AE7C9721}"/>
          </ac:grpSpMkLst>
        </pc:grpChg>
        <pc:picChg chg="mod">
          <ac:chgData name="Stewart Gale" userId="3647ddd2-6040-41ae-a96d-232c23482af8" providerId="ADAL" clId="{52B9B7AD-47D6-4FCE-B1FC-18A2D01E3F76}" dt="2023-10-19T12:42:46.043" v="373" actId="1038"/>
          <ac:picMkLst>
            <pc:docMk/>
            <pc:sldMk cId="2376023879" sldId="287"/>
            <ac:picMk id="3075" creationId="{00000000-0000-0000-0000-000000000000}"/>
          </ac:picMkLst>
        </pc:picChg>
        <pc:cxnChg chg="mod">
          <ac:chgData name="Stewart Gale" userId="3647ddd2-6040-41ae-a96d-232c23482af8" providerId="ADAL" clId="{52B9B7AD-47D6-4FCE-B1FC-18A2D01E3F76}" dt="2023-10-19T12:43:06.652" v="375" actId="14100"/>
          <ac:cxnSpMkLst>
            <pc:docMk/>
            <pc:sldMk cId="2376023879" sldId="287"/>
            <ac:cxnSpMk id="23" creationId="{5C5E72B6-B3E7-BEBB-8C48-92637EA01485}"/>
          </ac:cxnSpMkLst>
        </pc:cxnChg>
      </pc:sldChg>
      <pc:sldChg chg="addSp delSp modSp add mod modAnim">
        <pc:chgData name="Stewart Gale" userId="3647ddd2-6040-41ae-a96d-232c23482af8" providerId="ADAL" clId="{52B9B7AD-47D6-4FCE-B1FC-18A2D01E3F76}" dt="2023-10-31T10:25:09.744" v="823"/>
        <pc:sldMkLst>
          <pc:docMk/>
          <pc:sldMk cId="3078815291" sldId="288"/>
        </pc:sldMkLst>
        <pc:spChg chg="mod">
          <ac:chgData name="Stewart Gale" userId="3647ddd2-6040-41ae-a96d-232c23482af8" providerId="ADAL" clId="{52B9B7AD-47D6-4FCE-B1FC-18A2D01E3F76}" dt="2023-10-19T12:40:13.179" v="331" actId="20577"/>
          <ac:spMkLst>
            <pc:docMk/>
            <pc:sldMk cId="3078815291" sldId="288"/>
            <ac:spMk id="2" creationId="{DC41E53B-009C-C3D5-8269-D5A90D0FE567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30" creationId="{7A6AB8D2-8040-3A3F-0326-919212EE2488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31" creationId="{97638043-FDFD-BA56-729C-72F38A41C8A2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32" creationId="{106D9C72-895E-3030-1570-D93E3F4C1E1C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33" creationId="{1D30FB1A-6031-8D6A-5A9E-6ECFC8CCD866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34" creationId="{472542BF-92EE-8B60-0A47-09477ED72C24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35" creationId="{2044CD59-609C-E5B8-471F-AF9C776D5C06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39" creationId="{83B293E3-0844-BEB8-880D-2AA6800E3B8B}"/>
          </ac:spMkLst>
        </pc:spChg>
        <pc:spChg chg="mod">
          <ac:chgData name="Stewart Gale" userId="3647ddd2-6040-41ae-a96d-232c23482af8" providerId="ADAL" clId="{52B9B7AD-47D6-4FCE-B1FC-18A2D01E3F76}" dt="2023-10-19T12:41:08.786" v="340" actId="20577"/>
          <ac:spMkLst>
            <pc:docMk/>
            <pc:sldMk cId="3078815291" sldId="288"/>
            <ac:spMk id="40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1:12.793" v="341" actId="20577"/>
          <ac:spMkLst>
            <pc:docMk/>
            <pc:sldMk cId="3078815291" sldId="288"/>
            <ac:spMk id="41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6:11.005" v="410" actId="14100"/>
          <ac:spMkLst>
            <pc:docMk/>
            <pc:sldMk cId="3078815291" sldId="288"/>
            <ac:spMk id="42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1:24.314" v="346" actId="20577"/>
          <ac:spMkLst>
            <pc:docMk/>
            <pc:sldMk cId="3078815291" sldId="288"/>
            <ac:spMk id="43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53" creationId="{8A6ABC98-DF55-17CA-AA09-2DB4A48EA324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55" creationId="{DFFFD25B-6766-0439-EE76-1336793E5E61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56" creationId="{72EFA5A1-B7D5-31D4-76B9-C4576631E289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58" creationId="{AAFF30C3-301B-27FD-A63D-45A1D82C6124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59" creationId="{3AF7E1BF-1AE2-9670-D18F-18A09604FCF5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60" creationId="{78E33BE6-941B-E16F-865D-5FB5B3E27956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61" creationId="{5B246F29-3EC4-5053-8453-B53A1BB4A6ED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63" creationId="{5C2B24E1-4A07-1312-8916-904728BE6C5F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64" creationId="{7116FDED-6216-5A65-DF8C-B0EF7AC0E8F6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65" creationId="{81458952-0809-6A50-CFD3-07899E4D50F7}"/>
          </ac:spMkLst>
        </pc:spChg>
        <pc:spChg chg="mod">
          <ac:chgData name="Stewart Gale" userId="3647ddd2-6040-41ae-a96d-232c23482af8" providerId="ADAL" clId="{52B9B7AD-47D6-4FCE-B1FC-18A2D01E3F76}" dt="2023-10-19T12:40:35.143" v="333"/>
          <ac:spMkLst>
            <pc:docMk/>
            <pc:sldMk cId="3078815291" sldId="288"/>
            <ac:spMk id="66" creationId="{4100A1DF-1D3A-116B-D43A-1C86CF3482A2}"/>
          </ac:spMkLst>
        </pc:spChg>
        <pc:spChg chg="mod">
          <ac:chgData name="Stewart Gale" userId="3647ddd2-6040-41ae-a96d-232c23482af8" providerId="ADAL" clId="{52B9B7AD-47D6-4FCE-B1FC-18A2D01E3F76}" dt="2023-10-19T12:41:34.438" v="352" actId="20577"/>
          <ac:spMkLst>
            <pc:docMk/>
            <pc:sldMk cId="3078815291" sldId="288"/>
            <ac:spMk id="74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1:38.981" v="356" actId="20577"/>
          <ac:spMkLst>
            <pc:docMk/>
            <pc:sldMk cId="3078815291" sldId="288"/>
            <ac:spMk id="75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1:03.962" v="339" actId="20577"/>
          <ac:spMkLst>
            <pc:docMk/>
            <pc:sldMk cId="3078815291" sldId="288"/>
            <ac:spMk id="87" creationId="{5FF83FAD-D06A-9D74-54D5-4C9AFD9AC51D}"/>
          </ac:spMkLst>
        </pc:spChg>
        <pc:grpChg chg="del">
          <ac:chgData name="Stewart Gale" userId="3647ddd2-6040-41ae-a96d-232c23482af8" providerId="ADAL" clId="{52B9B7AD-47D6-4FCE-B1FC-18A2D01E3F76}" dt="2023-10-19T12:40:22.165" v="332" actId="478"/>
          <ac:grpSpMkLst>
            <pc:docMk/>
            <pc:sldMk cId="3078815291" sldId="288"/>
            <ac:grpSpMk id="3" creationId="{28E6268F-8F95-9E09-10D5-FD87A2C9D59B}"/>
          </ac:grpSpMkLst>
        </pc:grpChg>
        <pc:grpChg chg="del">
          <ac:chgData name="Stewart Gale" userId="3647ddd2-6040-41ae-a96d-232c23482af8" providerId="ADAL" clId="{52B9B7AD-47D6-4FCE-B1FC-18A2D01E3F76}" dt="2023-10-19T12:40:22.165" v="332" actId="478"/>
          <ac:grpSpMkLst>
            <pc:docMk/>
            <pc:sldMk cId="3078815291" sldId="288"/>
            <ac:grpSpMk id="15" creationId="{17FCD21A-0F5B-BEA4-F3F3-E72630C4E787}"/>
          </ac:grpSpMkLst>
        </pc:grpChg>
        <pc:grpChg chg="del">
          <ac:chgData name="Stewart Gale" userId="3647ddd2-6040-41ae-a96d-232c23482af8" providerId="ADAL" clId="{52B9B7AD-47D6-4FCE-B1FC-18A2D01E3F76}" dt="2023-10-19T12:40:22.165" v="332" actId="478"/>
          <ac:grpSpMkLst>
            <pc:docMk/>
            <pc:sldMk cId="3078815291" sldId="288"/>
            <ac:grpSpMk id="21" creationId="{3BC76646-7FAC-5511-9049-FCDB8667F8C6}"/>
          </ac:grpSpMkLst>
        </pc:grpChg>
        <pc:grpChg chg="mod">
          <ac:chgData name="Stewart Gale" userId="3647ddd2-6040-41ae-a96d-232c23482af8" providerId="ADAL" clId="{52B9B7AD-47D6-4FCE-B1FC-18A2D01E3F76}" dt="2023-10-19T12:43:42.367" v="376" actId="1076"/>
          <ac:grpSpMkLst>
            <pc:docMk/>
            <pc:sldMk cId="3078815291" sldId="288"/>
            <ac:grpSpMk id="24" creationId="{A3E5B4BF-5F77-25C4-A81A-E051FD33A041}"/>
          </ac:grpSpMkLst>
        </pc:grpChg>
        <pc:grpChg chg="add mod">
          <ac:chgData name="Stewart Gale" userId="3647ddd2-6040-41ae-a96d-232c23482af8" providerId="ADAL" clId="{52B9B7AD-47D6-4FCE-B1FC-18A2D01E3F76}" dt="2023-10-19T12:40:50.278" v="337" actId="1076"/>
          <ac:grpSpMkLst>
            <pc:docMk/>
            <pc:sldMk cId="3078815291" sldId="288"/>
            <ac:grpSpMk id="29" creationId="{FE5C36F3-23B7-C6BC-0B23-D2912DB54DAC}"/>
          </ac:grpSpMkLst>
        </pc:grpChg>
        <pc:grpChg chg="add mod">
          <ac:chgData name="Stewart Gale" userId="3647ddd2-6040-41ae-a96d-232c23482af8" providerId="ADAL" clId="{52B9B7AD-47D6-4FCE-B1FC-18A2D01E3F76}" dt="2023-10-19T12:40:38.106" v="334" actId="1076"/>
          <ac:grpSpMkLst>
            <pc:docMk/>
            <pc:sldMk cId="3078815291" sldId="288"/>
            <ac:grpSpMk id="38" creationId="{77F5C26A-773A-8699-A075-516A923D94FE}"/>
          </ac:grpSpMkLst>
        </pc:grpChg>
        <pc:grpChg chg="mod">
          <ac:chgData name="Stewart Gale" userId="3647ddd2-6040-41ae-a96d-232c23482af8" providerId="ADAL" clId="{52B9B7AD-47D6-4FCE-B1FC-18A2D01E3F76}" dt="2023-10-19T12:43:58.706" v="379" actId="1076"/>
          <ac:grpSpMkLst>
            <pc:docMk/>
            <pc:sldMk cId="3078815291" sldId="288"/>
            <ac:grpSpMk id="45" creationId="{949897C6-D53F-0C38-7445-4D1A3BB579F6}"/>
          </ac:grpSpMkLst>
        </pc:grpChg>
        <pc:grpChg chg="add mod">
          <ac:chgData name="Stewart Gale" userId="3647ddd2-6040-41ae-a96d-232c23482af8" providerId="ADAL" clId="{52B9B7AD-47D6-4FCE-B1FC-18A2D01E3F76}" dt="2023-10-19T12:40:47.192" v="336" actId="1076"/>
          <ac:grpSpMkLst>
            <pc:docMk/>
            <pc:sldMk cId="3078815291" sldId="288"/>
            <ac:grpSpMk id="57" creationId="{4D1FD9F5-D666-AEF7-AE82-735A5F280CF9}"/>
          </ac:grpSpMkLst>
        </pc:grpChg>
        <pc:grpChg chg="mod">
          <ac:chgData name="Stewart Gale" userId="3647ddd2-6040-41ae-a96d-232c23482af8" providerId="ADAL" clId="{52B9B7AD-47D6-4FCE-B1FC-18A2D01E3F76}" dt="2023-10-19T12:44:24.053" v="393" actId="1038"/>
          <ac:grpSpMkLst>
            <pc:docMk/>
            <pc:sldMk cId="3078815291" sldId="288"/>
            <ac:grpSpMk id="78" creationId="{07528A89-89ED-A03B-7D6D-24C60A8AF2E9}"/>
          </ac:grpSpMkLst>
        </pc:grpChg>
        <pc:grpChg chg="mod">
          <ac:chgData name="Stewart Gale" userId="3647ddd2-6040-41ae-a96d-232c23482af8" providerId="ADAL" clId="{52B9B7AD-47D6-4FCE-B1FC-18A2D01E3F76}" dt="2023-10-19T12:44:28.179" v="394" actId="1037"/>
          <ac:grpSpMkLst>
            <pc:docMk/>
            <pc:sldMk cId="3078815291" sldId="288"/>
            <ac:grpSpMk id="81" creationId="{13620F3D-18E2-C480-BE9F-09E747D0D539}"/>
          </ac:grpSpMkLst>
        </pc:grpChg>
        <pc:grpChg chg="mod">
          <ac:chgData name="Stewart Gale" userId="3647ddd2-6040-41ae-a96d-232c23482af8" providerId="ADAL" clId="{52B9B7AD-47D6-4FCE-B1FC-18A2D01E3F76}" dt="2023-10-19T12:44:36.995" v="397" actId="1076"/>
          <ac:grpSpMkLst>
            <pc:docMk/>
            <pc:sldMk cId="3078815291" sldId="288"/>
            <ac:grpSpMk id="84" creationId="{A6D8B623-6F15-E935-3A95-6DD4AE7C9721}"/>
          </ac:grpSpMkLst>
        </pc:grpChg>
        <pc:picChg chg="mod">
          <ac:chgData name="Stewart Gale" userId="3647ddd2-6040-41ae-a96d-232c23482af8" providerId="ADAL" clId="{52B9B7AD-47D6-4FCE-B1FC-18A2D01E3F76}" dt="2023-10-19T12:44:37.531" v="398" actId="1076"/>
          <ac:picMkLst>
            <pc:docMk/>
            <pc:sldMk cId="3078815291" sldId="288"/>
            <ac:picMk id="3075" creationId="{00000000-0000-0000-0000-000000000000}"/>
          </ac:picMkLst>
        </pc:picChg>
        <pc:cxnChg chg="mod">
          <ac:chgData name="Stewart Gale" userId="3647ddd2-6040-41ae-a96d-232c23482af8" providerId="ADAL" clId="{52B9B7AD-47D6-4FCE-B1FC-18A2D01E3F76}" dt="2023-10-19T12:44:13.827" v="382" actId="14100"/>
          <ac:cxnSpMkLst>
            <pc:docMk/>
            <pc:sldMk cId="3078815291" sldId="288"/>
            <ac:cxnSpMk id="23" creationId="{5C5E72B6-B3E7-BEBB-8C48-92637EA01485}"/>
          </ac:cxnSpMkLst>
        </pc:cxnChg>
      </pc:sldChg>
      <pc:sldChg chg="addSp delSp modSp add mod delAnim modAnim">
        <pc:chgData name="Stewart Gale" userId="3647ddd2-6040-41ae-a96d-232c23482af8" providerId="ADAL" clId="{52B9B7AD-47D6-4FCE-B1FC-18A2D01E3F76}" dt="2023-10-31T10:25:16.009" v="825"/>
        <pc:sldMkLst>
          <pc:docMk/>
          <pc:sldMk cId="2857258848" sldId="289"/>
        </pc:sldMkLst>
        <pc:spChg chg="mod">
          <ac:chgData name="Stewart Gale" userId="3647ddd2-6040-41ae-a96d-232c23482af8" providerId="ADAL" clId="{52B9B7AD-47D6-4FCE-B1FC-18A2D01E3F76}" dt="2023-10-19T12:44:57.324" v="402" actId="20577"/>
          <ac:spMkLst>
            <pc:docMk/>
            <pc:sldMk cId="2857258848" sldId="289"/>
            <ac:spMk id="2" creationId="{DC41E53B-009C-C3D5-8269-D5A90D0FE567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4" creationId="{107D5C11-A489-1659-F752-ECB5A7A565D1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5" creationId="{1C0CB301-0A3B-53E0-22F1-FCBF82779A2D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6" creationId="{C0311AC7-18B1-DD48-923D-CBBF99BCF403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7" creationId="{060DC35A-4CEC-326D-30D7-BF586A48F7EE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9" creationId="{79211974-9063-0705-8531-27B1B0662ED0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10" creationId="{952777A5-CAA5-3B25-A72E-204AF14C20A1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12" creationId="{E708DAF8-1A66-8057-5929-5793687B6DB4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13" creationId="{76B2283C-BB51-1745-918B-ACC8B6DBC587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14" creationId="{10BFE8EC-A9EC-9254-092F-58A525E40300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15" creationId="{BE385E90-A84D-96FE-AD6D-BFC21F93ADF9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16" creationId="{794F065A-1387-EA35-DF47-FCD637368CC4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17" creationId="{BF246C41-0515-A63C-F8AE-6C799C408B05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18" creationId="{A52B1E9F-D910-A8DA-AAE9-EE1696901259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19" creationId="{02B68ED4-FFAA-B558-3F1C-CFA1AE629C43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20" creationId="{CB63E7C8-6429-E22D-6540-304A5268EA9A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21" creationId="{9CE86F02-459C-8568-9CBB-7B83163222A3}"/>
          </ac:spMkLst>
        </pc:spChg>
        <pc:spChg chg="mod">
          <ac:chgData name="Stewart Gale" userId="3647ddd2-6040-41ae-a96d-232c23482af8" providerId="ADAL" clId="{52B9B7AD-47D6-4FCE-B1FC-18A2D01E3F76}" dt="2023-10-19T12:46:19.757" v="411" actId="20577"/>
          <ac:spMkLst>
            <pc:docMk/>
            <pc:sldMk cId="2857258848" sldId="289"/>
            <ac:spMk id="40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6:32.774" v="415" actId="122"/>
          <ac:spMkLst>
            <pc:docMk/>
            <pc:sldMk cId="2857258848" sldId="289"/>
            <ac:spMk id="41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6:37.828" v="418" actId="20577"/>
          <ac:spMkLst>
            <pc:docMk/>
            <pc:sldMk cId="2857258848" sldId="289"/>
            <ac:spMk id="42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6:42.622" v="420" actId="20577"/>
          <ac:spMkLst>
            <pc:docMk/>
            <pc:sldMk cId="2857258848" sldId="289"/>
            <ac:spMk id="43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46" creationId="{E241EECB-0122-689D-DA9F-8496E55C244C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47" creationId="{3DA99D10-A88E-7B79-DE44-9F41BDED4ED9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48" creationId="{502FF311-BA37-F747-C75C-541270A0FF41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49" creationId="{C7041BC2-487F-5E2E-463C-B28A45A05B4B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50" creationId="{DE72AA56-FA28-5CBA-B279-16C14DC9B568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51" creationId="{6DD21C8B-D52A-D431-52B8-24A0897B1CFD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52" creationId="{7F14F9AD-E514-2035-D530-1BF336042092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54" creationId="{1ADC48C0-CE86-7269-96F6-8088F81C3050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62" creationId="{0626F567-1B70-0C98-E2C8-89140F0A957C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67" creationId="{6D294855-470E-D0B6-87E9-1C7BDEAF9E61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68" creationId="{548FD00A-BA1C-BE42-16BB-DB87EA2DB64E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70" creationId="{924F7B30-6324-E671-07C0-CCB05BEA41B0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72" creationId="{60439432-235C-A512-8F9F-4DA3646CF988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73" creationId="{F8354F19-B9E5-CD00-DB12-F7B275042C3F}"/>
          </ac:spMkLst>
        </pc:spChg>
        <pc:spChg chg="mod">
          <ac:chgData name="Stewart Gale" userId="3647ddd2-6040-41ae-a96d-232c23482af8" providerId="ADAL" clId="{52B9B7AD-47D6-4FCE-B1FC-18A2D01E3F76}" dt="2023-10-19T12:47:26.185" v="424" actId="20577"/>
          <ac:spMkLst>
            <pc:docMk/>
            <pc:sldMk cId="2857258848" sldId="289"/>
            <ac:spMk id="74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7:30.081" v="428" actId="20577"/>
          <ac:spMkLst>
            <pc:docMk/>
            <pc:sldMk cId="2857258848" sldId="289"/>
            <ac:spMk id="75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7:18.173" v="422" actId="20577"/>
          <ac:spMkLst>
            <pc:docMk/>
            <pc:sldMk cId="2857258848" sldId="289"/>
            <ac:spMk id="87" creationId="{5FF83FAD-D06A-9D74-54D5-4C9AFD9AC51D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90" creationId="{6F65E06F-A0E7-2988-F0AB-0091FC3560C4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91" creationId="{13C09E8A-BEB6-201F-01F3-2BE096CFAC14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92" creationId="{4760A5F7-474F-AC95-35A6-E40B91C033DE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93" creationId="{9C978F8C-AC7A-E1E5-EF89-5C78446791A8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94" creationId="{964E73AF-9D6C-C9A0-EB40-B35C62EAABF4}"/>
          </ac:spMkLst>
        </pc:spChg>
        <pc:spChg chg="mod">
          <ac:chgData name="Stewart Gale" userId="3647ddd2-6040-41ae-a96d-232c23482af8" providerId="ADAL" clId="{52B9B7AD-47D6-4FCE-B1FC-18A2D01E3F76}" dt="2023-10-19T12:45:35.176" v="405"/>
          <ac:spMkLst>
            <pc:docMk/>
            <pc:sldMk cId="2857258848" sldId="289"/>
            <ac:spMk id="95" creationId="{8EAD4646-5CD6-5BE0-9328-8C39BE3D3726}"/>
          </ac:spMkLst>
        </pc:spChg>
        <pc:grpChg chg="add mod">
          <ac:chgData name="Stewart Gale" userId="3647ddd2-6040-41ae-a96d-232c23482af8" providerId="ADAL" clId="{52B9B7AD-47D6-4FCE-B1FC-18A2D01E3F76}" dt="2023-10-19T12:45:46.681" v="408" actId="1076"/>
          <ac:grpSpMkLst>
            <pc:docMk/>
            <pc:sldMk cId="2857258848" sldId="289"/>
            <ac:grpSpMk id="3" creationId="{6D309A0C-60CD-8C6A-C7A5-35A524F21EA8}"/>
          </ac:grpSpMkLst>
        </pc:grpChg>
        <pc:grpChg chg="add mod">
          <ac:chgData name="Stewart Gale" userId="3647ddd2-6040-41ae-a96d-232c23482af8" providerId="ADAL" clId="{52B9B7AD-47D6-4FCE-B1FC-18A2D01E3F76}" dt="2023-10-19T12:45:49.708" v="409" actId="1076"/>
          <ac:grpSpMkLst>
            <pc:docMk/>
            <pc:sldMk cId="2857258848" sldId="289"/>
            <ac:grpSpMk id="22" creationId="{6B65DEDD-7141-61FA-03E1-38F3D6B8AA61}"/>
          </ac:grpSpMkLst>
        </pc:grpChg>
        <pc:grpChg chg="mod">
          <ac:chgData name="Stewart Gale" userId="3647ddd2-6040-41ae-a96d-232c23482af8" providerId="ADAL" clId="{52B9B7AD-47D6-4FCE-B1FC-18A2D01E3F76}" dt="2023-10-19T12:47:37.658" v="429" actId="1076"/>
          <ac:grpSpMkLst>
            <pc:docMk/>
            <pc:sldMk cId="2857258848" sldId="289"/>
            <ac:grpSpMk id="24" creationId="{A3E5B4BF-5F77-25C4-A81A-E051FD33A041}"/>
          </ac:grpSpMkLst>
        </pc:grpChg>
        <pc:grpChg chg="del">
          <ac:chgData name="Stewart Gale" userId="3647ddd2-6040-41ae-a96d-232c23482af8" providerId="ADAL" clId="{52B9B7AD-47D6-4FCE-B1FC-18A2D01E3F76}" dt="2023-10-19T12:45:25.063" v="403" actId="478"/>
          <ac:grpSpMkLst>
            <pc:docMk/>
            <pc:sldMk cId="2857258848" sldId="289"/>
            <ac:grpSpMk id="29" creationId="{FE5C36F3-23B7-C6BC-0B23-D2912DB54DAC}"/>
          </ac:grpSpMkLst>
        </pc:grpChg>
        <pc:grpChg chg="del">
          <ac:chgData name="Stewart Gale" userId="3647ddd2-6040-41ae-a96d-232c23482af8" providerId="ADAL" clId="{52B9B7AD-47D6-4FCE-B1FC-18A2D01E3F76}" dt="2023-10-19T12:45:25.063" v="403" actId="478"/>
          <ac:grpSpMkLst>
            <pc:docMk/>
            <pc:sldMk cId="2857258848" sldId="289"/>
            <ac:grpSpMk id="38" creationId="{77F5C26A-773A-8699-A075-516A923D94FE}"/>
          </ac:grpSpMkLst>
        </pc:grpChg>
        <pc:grpChg chg="mod">
          <ac:chgData name="Stewart Gale" userId="3647ddd2-6040-41ae-a96d-232c23482af8" providerId="ADAL" clId="{52B9B7AD-47D6-4FCE-B1FC-18A2D01E3F76}" dt="2023-10-19T12:48:01.885" v="439" actId="1076"/>
          <ac:grpSpMkLst>
            <pc:docMk/>
            <pc:sldMk cId="2857258848" sldId="289"/>
            <ac:grpSpMk id="45" creationId="{949897C6-D53F-0C38-7445-4D1A3BB579F6}"/>
          </ac:grpSpMkLst>
        </pc:grpChg>
        <pc:grpChg chg="del">
          <ac:chgData name="Stewart Gale" userId="3647ddd2-6040-41ae-a96d-232c23482af8" providerId="ADAL" clId="{52B9B7AD-47D6-4FCE-B1FC-18A2D01E3F76}" dt="2023-10-19T12:45:25.063" v="403" actId="478"/>
          <ac:grpSpMkLst>
            <pc:docMk/>
            <pc:sldMk cId="2857258848" sldId="289"/>
            <ac:grpSpMk id="57" creationId="{4D1FD9F5-D666-AEF7-AE82-735A5F280CF9}"/>
          </ac:grpSpMkLst>
        </pc:grpChg>
        <pc:grpChg chg="add mod">
          <ac:chgData name="Stewart Gale" userId="3647ddd2-6040-41ae-a96d-232c23482af8" providerId="ADAL" clId="{52B9B7AD-47D6-4FCE-B1FC-18A2D01E3F76}" dt="2023-10-19T12:45:37.679" v="406" actId="1076"/>
          <ac:grpSpMkLst>
            <pc:docMk/>
            <pc:sldMk cId="2857258848" sldId="289"/>
            <ac:grpSpMk id="71" creationId="{84D9CF9B-17C3-0F1C-1083-6658BA30A523}"/>
          </ac:grpSpMkLst>
        </pc:grpChg>
        <pc:grpChg chg="mod">
          <ac:chgData name="Stewart Gale" userId="3647ddd2-6040-41ae-a96d-232c23482af8" providerId="ADAL" clId="{52B9B7AD-47D6-4FCE-B1FC-18A2D01E3F76}" dt="2023-10-19T12:47:58.064" v="438" actId="1076"/>
          <ac:grpSpMkLst>
            <pc:docMk/>
            <pc:sldMk cId="2857258848" sldId="289"/>
            <ac:grpSpMk id="78" creationId="{07528A89-89ED-A03B-7D6D-24C60A8AF2E9}"/>
          </ac:grpSpMkLst>
        </pc:grpChg>
        <pc:grpChg chg="mod">
          <ac:chgData name="Stewart Gale" userId="3647ddd2-6040-41ae-a96d-232c23482af8" providerId="ADAL" clId="{52B9B7AD-47D6-4FCE-B1FC-18A2D01E3F76}" dt="2023-10-19T12:47:51.045" v="437" actId="1037"/>
          <ac:grpSpMkLst>
            <pc:docMk/>
            <pc:sldMk cId="2857258848" sldId="289"/>
            <ac:grpSpMk id="81" creationId="{13620F3D-18E2-C480-BE9F-09E747D0D539}"/>
          </ac:grpSpMkLst>
        </pc:grpChg>
        <pc:grpChg chg="del">
          <ac:chgData name="Stewart Gale" userId="3647ddd2-6040-41ae-a96d-232c23482af8" providerId="ADAL" clId="{52B9B7AD-47D6-4FCE-B1FC-18A2D01E3F76}" dt="2023-10-19T12:48:05.859" v="440" actId="478"/>
          <ac:grpSpMkLst>
            <pc:docMk/>
            <pc:sldMk cId="2857258848" sldId="289"/>
            <ac:grpSpMk id="84" creationId="{A6D8B623-6F15-E935-3A95-6DD4AE7C9721}"/>
          </ac:grpSpMkLst>
        </pc:grpChg>
        <pc:cxnChg chg="mod">
          <ac:chgData name="Stewart Gale" userId="3647ddd2-6040-41ae-a96d-232c23482af8" providerId="ADAL" clId="{52B9B7AD-47D6-4FCE-B1FC-18A2D01E3F76}" dt="2023-10-19T12:48:15.387" v="443" actId="14100"/>
          <ac:cxnSpMkLst>
            <pc:docMk/>
            <pc:sldMk cId="2857258848" sldId="289"/>
            <ac:cxnSpMk id="23" creationId="{5C5E72B6-B3E7-BEBB-8C48-92637EA01485}"/>
          </ac:cxnSpMkLst>
        </pc:cxnChg>
        <pc:cxnChg chg="del topLvl">
          <ac:chgData name="Stewart Gale" userId="3647ddd2-6040-41ae-a96d-232c23482af8" providerId="ADAL" clId="{52B9B7AD-47D6-4FCE-B1FC-18A2D01E3F76}" dt="2023-10-19T12:48:07.692" v="441" actId="478"/>
          <ac:cxnSpMkLst>
            <pc:docMk/>
            <pc:sldMk cId="2857258848" sldId="289"/>
            <ac:cxnSpMk id="85" creationId="{B4B970C9-5E76-D170-E77A-066C3904BCDE}"/>
          </ac:cxnSpMkLst>
        </pc:cxnChg>
        <pc:cxnChg chg="del topLvl">
          <ac:chgData name="Stewart Gale" userId="3647ddd2-6040-41ae-a96d-232c23482af8" providerId="ADAL" clId="{52B9B7AD-47D6-4FCE-B1FC-18A2D01E3F76}" dt="2023-10-19T12:48:05.859" v="440" actId="478"/>
          <ac:cxnSpMkLst>
            <pc:docMk/>
            <pc:sldMk cId="2857258848" sldId="289"/>
            <ac:cxnSpMk id="86" creationId="{C3E46B89-8DDD-B8E5-4615-2140CF3EBC37}"/>
          </ac:cxnSpMkLst>
        </pc:cxnChg>
      </pc:sldChg>
      <pc:sldChg chg="addSp delSp modSp add mod delAnim modAnim">
        <pc:chgData name="Stewart Gale" userId="3647ddd2-6040-41ae-a96d-232c23482af8" providerId="ADAL" clId="{52B9B7AD-47D6-4FCE-B1FC-18A2D01E3F76}" dt="2023-10-31T10:25:22.852" v="827"/>
        <pc:sldMkLst>
          <pc:docMk/>
          <pc:sldMk cId="1073244036" sldId="290"/>
        </pc:sldMkLst>
        <pc:spChg chg="mod">
          <ac:chgData name="Stewart Gale" userId="3647ddd2-6040-41ae-a96d-232c23482af8" providerId="ADAL" clId="{52B9B7AD-47D6-4FCE-B1FC-18A2D01E3F76}" dt="2023-10-19T12:48:34.566" v="446" actId="20577"/>
          <ac:spMkLst>
            <pc:docMk/>
            <pc:sldMk cId="1073244036" sldId="290"/>
            <ac:spMk id="2" creationId="{DC41E53B-009C-C3D5-8269-D5A90D0FE567}"/>
          </ac:spMkLst>
        </pc:spChg>
        <pc:spChg chg="mod">
          <ac:chgData name="Stewart Gale" userId="3647ddd2-6040-41ae-a96d-232c23482af8" providerId="ADAL" clId="{52B9B7AD-47D6-4FCE-B1FC-18A2D01E3F76}" dt="2023-10-19T12:49:53.778" v="456" actId="1076"/>
          <ac:spMkLst>
            <pc:docMk/>
            <pc:sldMk cId="1073244036" sldId="290"/>
            <ac:spMk id="8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35" creationId="{157701BA-E2DF-C969-E83A-2299110BBBCD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38" creationId="{75D9FECC-F4A4-B6C3-0A45-D8FB2BDFFA24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39" creationId="{8B78AA2D-098D-1A50-F51F-14B5B7FF7D00}"/>
          </ac:spMkLst>
        </pc:spChg>
        <pc:spChg chg="mod">
          <ac:chgData name="Stewart Gale" userId="3647ddd2-6040-41ae-a96d-232c23482af8" providerId="ADAL" clId="{52B9B7AD-47D6-4FCE-B1FC-18A2D01E3F76}" dt="2023-10-19T12:53:56.449" v="594" actId="20577"/>
          <ac:spMkLst>
            <pc:docMk/>
            <pc:sldMk cId="1073244036" sldId="290"/>
            <ac:spMk id="40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53:58.693" v="595" actId="20577"/>
          <ac:spMkLst>
            <pc:docMk/>
            <pc:sldMk cId="1073244036" sldId="290"/>
            <ac:spMk id="41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54:04.367" v="596" actId="20577"/>
          <ac:spMkLst>
            <pc:docMk/>
            <pc:sldMk cId="1073244036" sldId="290"/>
            <ac:spMk id="42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55:27.672" v="617" actId="122"/>
          <ac:spMkLst>
            <pc:docMk/>
            <pc:sldMk cId="1073244036" sldId="290"/>
            <ac:spMk id="43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53" creationId="{B5956DE7-A7F1-1C46-D921-A8EF3236C27C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55" creationId="{37AB62D3-759D-F3F5-6EF0-A0084F37E032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56" creationId="{8CBF80FB-2978-2119-CBAF-E846846521DB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57" creationId="{D690481F-1FCC-4EC3-5243-4CC62C6F3EDC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58" creationId="{C7D73BE4-A0E6-F3C1-0A60-911849DDD489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59" creationId="{182ADB16-EEF4-6628-59B5-DCFC19F71971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60" creationId="{8D28B85D-806B-0A17-95E5-3906E6106E52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61" creationId="{8D2337EA-6359-23F3-22F6-15E3B7AFC3AC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63" creationId="{0A54B2E3-470D-A955-81DE-0A75E331A88C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64" creationId="{6C9406B4-EA48-4CD9-BD31-6C11ADF82FAC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65" creationId="{1E8F01D4-B446-B385-D428-ED5CB8BDD537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66" creationId="{16E143CA-1E70-478B-8315-89E69AD7498F}"/>
          </ac:spMkLst>
        </pc:spChg>
        <pc:spChg chg="mod">
          <ac:chgData name="Stewart Gale" userId="3647ddd2-6040-41ae-a96d-232c23482af8" providerId="ADAL" clId="{52B9B7AD-47D6-4FCE-B1FC-18A2D01E3F76}" dt="2023-10-19T12:54:16.767" v="601" actId="20577"/>
          <ac:spMkLst>
            <pc:docMk/>
            <pc:sldMk cId="1073244036" sldId="290"/>
            <ac:spMk id="74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54:19.297" v="604" actId="20577"/>
          <ac:spMkLst>
            <pc:docMk/>
            <pc:sldMk cId="1073244036" sldId="290"/>
            <ac:spMk id="75" creationId="{00000000-0000-0000-0000-000000000000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84" creationId="{D6C4DCF9-F439-0573-0090-05BC7348D9A9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85" creationId="{2862FD05-8C9C-18C3-BDFF-C29F047E0141}"/>
          </ac:spMkLst>
        </pc:spChg>
        <pc:spChg chg="mod">
          <ac:chgData name="Stewart Gale" userId="3647ddd2-6040-41ae-a96d-232c23482af8" providerId="ADAL" clId="{52B9B7AD-47D6-4FCE-B1FC-18A2D01E3F76}" dt="2023-10-19T12:54:09.579" v="598" actId="20577"/>
          <ac:spMkLst>
            <pc:docMk/>
            <pc:sldMk cId="1073244036" sldId="290"/>
            <ac:spMk id="87" creationId="{5FF83FAD-D06A-9D74-54D5-4C9AFD9AC51D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96" creationId="{7876E9CF-00ED-1676-F7E9-4E0F58F76F7F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97" creationId="{478CCBB4-AA0F-DD5C-C46B-370AD4B704B1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98" creationId="{9CB167BF-E6D7-0E6C-DC58-E87829A9A574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99" creationId="{E44F938E-F21F-612B-40DB-06A0E40492EF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00" creationId="{71C4D011-533D-AAA6-5C8B-7AE8B6E5A769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01" creationId="{19FA9D8E-078C-FFA4-6738-C565D470919C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02" creationId="{A7CCD0F1-621B-DD51-F180-464C6A51C18A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03" creationId="{C2F53453-64C2-0129-BEA3-1FFE72B554BD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04" creationId="{136386C5-4DEB-E64C-8B0F-E4BC3CF1E4B6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05" creationId="{52BFB00D-433B-2480-1574-CFDDD026B924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06" creationId="{915EA675-29BD-1F6C-3287-5605A6C46EF0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07" creationId="{3FD3A1DE-34E6-ADB8-FA48-DDD65A0352B4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09" creationId="{FF1090F1-675A-B3AB-6182-851110931DB8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10" creationId="{5682546A-E621-0746-1D21-7DAD613853BF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11" creationId="{E35603FC-2F64-C2C4-A630-5C4E6F569F4F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12" creationId="{600D72EF-8199-2373-3B6C-D25D165113A3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13" creationId="{964C45C1-9D78-C294-8658-304AA2275C5F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14" creationId="{2A8B2A32-4C52-AA35-B9C0-E5498C14C1B5}"/>
          </ac:spMkLst>
        </pc:spChg>
        <pc:spChg chg="mod">
          <ac:chgData name="Stewart Gale" userId="3647ddd2-6040-41ae-a96d-232c23482af8" providerId="ADAL" clId="{52B9B7AD-47D6-4FCE-B1FC-18A2D01E3F76}" dt="2023-10-19T12:49:41.501" v="450"/>
          <ac:spMkLst>
            <pc:docMk/>
            <pc:sldMk cId="1073244036" sldId="290"/>
            <ac:spMk id="115" creationId="{78D35EBE-39CE-73E5-F34E-FF21FDEDCA34}"/>
          </ac:spMkLst>
        </pc:spChg>
        <pc:grpChg chg="del">
          <ac:chgData name="Stewart Gale" userId="3647ddd2-6040-41ae-a96d-232c23482af8" providerId="ADAL" clId="{52B9B7AD-47D6-4FCE-B1FC-18A2D01E3F76}" dt="2023-10-19T12:49:22.306" v="447" actId="478"/>
          <ac:grpSpMkLst>
            <pc:docMk/>
            <pc:sldMk cId="1073244036" sldId="290"/>
            <ac:grpSpMk id="3" creationId="{6D309A0C-60CD-8C6A-C7A5-35A524F21EA8}"/>
          </ac:grpSpMkLst>
        </pc:grpChg>
        <pc:grpChg chg="del">
          <ac:chgData name="Stewart Gale" userId="3647ddd2-6040-41ae-a96d-232c23482af8" providerId="ADAL" clId="{52B9B7AD-47D6-4FCE-B1FC-18A2D01E3F76}" dt="2023-10-19T12:49:22.306" v="447" actId="478"/>
          <ac:grpSpMkLst>
            <pc:docMk/>
            <pc:sldMk cId="1073244036" sldId="290"/>
            <ac:grpSpMk id="22" creationId="{6B65DEDD-7141-61FA-03E1-38F3D6B8AA61}"/>
          </ac:grpSpMkLst>
        </pc:grpChg>
        <pc:grpChg chg="mod">
          <ac:chgData name="Stewart Gale" userId="3647ddd2-6040-41ae-a96d-232c23482af8" providerId="ADAL" clId="{52B9B7AD-47D6-4FCE-B1FC-18A2D01E3F76}" dt="2023-10-19T12:54:23.988" v="605" actId="1076"/>
          <ac:grpSpMkLst>
            <pc:docMk/>
            <pc:sldMk cId="1073244036" sldId="290"/>
            <ac:grpSpMk id="24" creationId="{A3E5B4BF-5F77-25C4-A81A-E051FD33A041}"/>
          </ac:grpSpMkLst>
        </pc:grpChg>
        <pc:grpChg chg="add mod">
          <ac:chgData name="Stewart Gale" userId="3647ddd2-6040-41ae-a96d-232c23482af8" providerId="ADAL" clId="{52B9B7AD-47D6-4FCE-B1FC-18A2D01E3F76}" dt="2023-10-19T12:50:23.232" v="521" actId="1037"/>
          <ac:grpSpMkLst>
            <pc:docMk/>
            <pc:sldMk cId="1073244036" sldId="290"/>
            <ac:grpSpMk id="29" creationId="{2B3DD5A4-03EB-8029-3728-ABA13984ECD2}"/>
          </ac:grpSpMkLst>
        </pc:grpChg>
        <pc:grpChg chg="mod">
          <ac:chgData name="Stewart Gale" userId="3647ddd2-6040-41ae-a96d-232c23482af8" providerId="ADAL" clId="{52B9B7AD-47D6-4FCE-B1FC-18A2D01E3F76}" dt="2023-10-19T12:49:41.501" v="450"/>
          <ac:grpSpMkLst>
            <pc:docMk/>
            <pc:sldMk cId="1073244036" sldId="290"/>
            <ac:grpSpMk id="30" creationId="{E453DE36-8D71-35CD-415E-1F947FF0A942}"/>
          </ac:grpSpMkLst>
        </pc:grpChg>
        <pc:grpChg chg="mod">
          <ac:chgData name="Stewart Gale" userId="3647ddd2-6040-41ae-a96d-232c23482af8" providerId="ADAL" clId="{52B9B7AD-47D6-4FCE-B1FC-18A2D01E3F76}" dt="2023-10-19T12:49:41.501" v="450"/>
          <ac:grpSpMkLst>
            <pc:docMk/>
            <pc:sldMk cId="1073244036" sldId="290"/>
            <ac:grpSpMk id="31" creationId="{C5BC8535-15A1-870D-0B41-98334043B0D3}"/>
          </ac:grpSpMkLst>
        </pc:grpChg>
        <pc:grpChg chg="mod">
          <ac:chgData name="Stewart Gale" userId="3647ddd2-6040-41ae-a96d-232c23482af8" providerId="ADAL" clId="{52B9B7AD-47D6-4FCE-B1FC-18A2D01E3F76}" dt="2023-10-19T12:49:41.501" v="450"/>
          <ac:grpSpMkLst>
            <pc:docMk/>
            <pc:sldMk cId="1073244036" sldId="290"/>
            <ac:grpSpMk id="32" creationId="{08F7FBCB-8F5E-02F2-0B7F-D19C3214F59E}"/>
          </ac:grpSpMkLst>
        </pc:grpChg>
        <pc:grpChg chg="mod">
          <ac:chgData name="Stewart Gale" userId="3647ddd2-6040-41ae-a96d-232c23482af8" providerId="ADAL" clId="{52B9B7AD-47D6-4FCE-B1FC-18A2D01E3F76}" dt="2023-10-19T12:49:41.501" v="450"/>
          <ac:grpSpMkLst>
            <pc:docMk/>
            <pc:sldMk cId="1073244036" sldId="290"/>
            <ac:grpSpMk id="33" creationId="{08E859E5-7BF6-3BD9-DD92-9EB62973E30F}"/>
          </ac:grpSpMkLst>
        </pc:grpChg>
        <pc:grpChg chg="mod">
          <ac:chgData name="Stewart Gale" userId="3647ddd2-6040-41ae-a96d-232c23482af8" providerId="ADAL" clId="{52B9B7AD-47D6-4FCE-B1FC-18A2D01E3F76}" dt="2023-10-19T12:49:41.501" v="450"/>
          <ac:grpSpMkLst>
            <pc:docMk/>
            <pc:sldMk cId="1073244036" sldId="290"/>
            <ac:grpSpMk id="34" creationId="{9713C702-25EE-21BF-BA11-C0B46AF6F2E2}"/>
          </ac:grpSpMkLst>
        </pc:grpChg>
        <pc:grpChg chg="del">
          <ac:chgData name="Stewart Gale" userId="3647ddd2-6040-41ae-a96d-232c23482af8" providerId="ADAL" clId="{52B9B7AD-47D6-4FCE-B1FC-18A2D01E3F76}" dt="2023-10-19T12:52:35.462" v="572" actId="478"/>
          <ac:grpSpMkLst>
            <pc:docMk/>
            <pc:sldMk cId="1073244036" sldId="290"/>
            <ac:grpSpMk id="45" creationId="{949897C6-D53F-0C38-7445-4D1A3BB579F6}"/>
          </ac:grpSpMkLst>
        </pc:grpChg>
        <pc:grpChg chg="del">
          <ac:chgData name="Stewart Gale" userId="3647ddd2-6040-41ae-a96d-232c23482af8" providerId="ADAL" clId="{52B9B7AD-47D6-4FCE-B1FC-18A2D01E3F76}" dt="2023-10-19T12:49:22.306" v="447" actId="478"/>
          <ac:grpSpMkLst>
            <pc:docMk/>
            <pc:sldMk cId="1073244036" sldId="290"/>
            <ac:grpSpMk id="71" creationId="{84D9CF9B-17C3-0F1C-1083-6658BA30A523}"/>
          </ac:grpSpMkLst>
        </pc:grpChg>
        <pc:grpChg chg="mod">
          <ac:chgData name="Stewart Gale" userId="3647ddd2-6040-41ae-a96d-232c23482af8" providerId="ADAL" clId="{52B9B7AD-47D6-4FCE-B1FC-18A2D01E3F76}" dt="2023-10-19T12:54:37.616" v="607" actId="1076"/>
          <ac:grpSpMkLst>
            <pc:docMk/>
            <pc:sldMk cId="1073244036" sldId="290"/>
            <ac:grpSpMk id="78" creationId="{07528A89-89ED-A03B-7D6D-24C60A8AF2E9}"/>
          </ac:grpSpMkLst>
        </pc:grpChg>
        <pc:grpChg chg="mod">
          <ac:chgData name="Stewart Gale" userId="3647ddd2-6040-41ae-a96d-232c23482af8" providerId="ADAL" clId="{52B9B7AD-47D6-4FCE-B1FC-18A2D01E3F76}" dt="2023-10-19T12:54:28.227" v="606" actId="1076"/>
          <ac:grpSpMkLst>
            <pc:docMk/>
            <pc:sldMk cId="1073244036" sldId="290"/>
            <ac:grpSpMk id="81" creationId="{13620F3D-18E2-C480-BE9F-09E747D0D539}"/>
          </ac:grpSpMkLst>
        </pc:grpChg>
        <pc:grpChg chg="add mod">
          <ac:chgData name="Stewart Gale" userId="3647ddd2-6040-41ae-a96d-232c23482af8" providerId="ADAL" clId="{52B9B7AD-47D6-4FCE-B1FC-18A2D01E3F76}" dt="2023-10-19T12:50:13.102" v="508" actId="1038"/>
          <ac:grpSpMkLst>
            <pc:docMk/>
            <pc:sldMk cId="1073244036" sldId="290"/>
            <ac:grpSpMk id="86" creationId="{2B53658C-24D4-FC0D-235B-6C45620FCC4D}"/>
          </ac:grpSpMkLst>
        </pc:grpChg>
        <pc:grpChg chg="add mod">
          <ac:chgData name="Stewart Gale" userId="3647ddd2-6040-41ae-a96d-232c23482af8" providerId="ADAL" clId="{52B9B7AD-47D6-4FCE-B1FC-18A2D01E3F76}" dt="2023-10-19T12:50:06.172" v="485" actId="1037"/>
          <ac:grpSpMkLst>
            <pc:docMk/>
            <pc:sldMk cId="1073244036" sldId="290"/>
            <ac:grpSpMk id="108" creationId="{FB818820-CC28-0E5A-0F6A-255E3903879C}"/>
          </ac:grpSpMkLst>
        </pc:grpChg>
        <pc:grpChg chg="add mod">
          <ac:chgData name="Stewart Gale" userId="3647ddd2-6040-41ae-a96d-232c23482af8" providerId="ADAL" clId="{52B9B7AD-47D6-4FCE-B1FC-18A2D01E3F76}" dt="2023-10-19T12:54:48.484" v="609" actId="1076"/>
          <ac:grpSpMkLst>
            <pc:docMk/>
            <pc:sldMk cId="1073244036" sldId="290"/>
            <ac:grpSpMk id="119" creationId="{DE0EF457-C88E-BF59-DD04-E8710F73CBF2}"/>
          </ac:grpSpMkLst>
        </pc:grpChg>
        <pc:grpChg chg="add mod">
          <ac:chgData name="Stewart Gale" userId="3647ddd2-6040-41ae-a96d-232c23482af8" providerId="ADAL" clId="{52B9B7AD-47D6-4FCE-B1FC-18A2D01E3F76}" dt="2023-10-19T12:54:55.178" v="611" actId="1076"/>
          <ac:grpSpMkLst>
            <pc:docMk/>
            <pc:sldMk cId="1073244036" sldId="290"/>
            <ac:grpSpMk id="122" creationId="{967834F1-6FBE-A2BA-6BC2-63368142BED7}"/>
          </ac:grpSpMkLst>
        </pc:grpChg>
        <pc:picChg chg="mod">
          <ac:chgData name="Stewart Gale" userId="3647ddd2-6040-41ae-a96d-232c23482af8" providerId="ADAL" clId="{52B9B7AD-47D6-4FCE-B1FC-18A2D01E3F76}" dt="2023-10-19T12:54:59.454" v="613" actId="1076"/>
          <ac:picMkLst>
            <pc:docMk/>
            <pc:sldMk cId="1073244036" sldId="290"/>
            <ac:picMk id="3075" creationId="{00000000-0000-0000-0000-000000000000}"/>
          </ac:picMkLst>
        </pc:picChg>
        <pc:cxnChg chg="mod">
          <ac:chgData name="Stewart Gale" userId="3647ddd2-6040-41ae-a96d-232c23482af8" providerId="ADAL" clId="{52B9B7AD-47D6-4FCE-B1FC-18A2D01E3F76}" dt="2023-10-19T12:55:09.867" v="615" actId="14100"/>
          <ac:cxnSpMkLst>
            <pc:docMk/>
            <pc:sldMk cId="1073244036" sldId="290"/>
            <ac:cxnSpMk id="23" creationId="{5C5E72B6-B3E7-BEBB-8C48-92637EA01485}"/>
          </ac:cxnSpMkLst>
        </pc:cxnChg>
        <pc:cxnChg chg="mod">
          <ac:chgData name="Stewart Gale" userId="3647ddd2-6040-41ae-a96d-232c23482af8" providerId="ADAL" clId="{52B9B7AD-47D6-4FCE-B1FC-18A2D01E3F76}" dt="2023-10-19T12:54:41.806" v="608"/>
          <ac:cxnSpMkLst>
            <pc:docMk/>
            <pc:sldMk cId="1073244036" sldId="290"/>
            <ac:cxnSpMk id="120" creationId="{148D2FE0-E24D-7D74-606C-BB8F622791D6}"/>
          </ac:cxnSpMkLst>
        </pc:cxnChg>
        <pc:cxnChg chg="mod">
          <ac:chgData name="Stewart Gale" userId="3647ddd2-6040-41ae-a96d-232c23482af8" providerId="ADAL" clId="{52B9B7AD-47D6-4FCE-B1FC-18A2D01E3F76}" dt="2023-10-19T12:54:41.806" v="608"/>
          <ac:cxnSpMkLst>
            <pc:docMk/>
            <pc:sldMk cId="1073244036" sldId="290"/>
            <ac:cxnSpMk id="121" creationId="{6EA28791-8D35-BF26-ACA5-68A113E4FDCD}"/>
          </ac:cxnSpMkLst>
        </pc:cxnChg>
        <pc:cxnChg chg="mod">
          <ac:chgData name="Stewart Gale" userId="3647ddd2-6040-41ae-a96d-232c23482af8" providerId="ADAL" clId="{52B9B7AD-47D6-4FCE-B1FC-18A2D01E3F76}" dt="2023-10-19T12:54:51.402" v="610"/>
          <ac:cxnSpMkLst>
            <pc:docMk/>
            <pc:sldMk cId="1073244036" sldId="290"/>
            <ac:cxnSpMk id="123" creationId="{00A2351B-A26D-7895-46FF-9753F76E8D22}"/>
          </ac:cxnSpMkLst>
        </pc:cxnChg>
        <pc:cxnChg chg="mod">
          <ac:chgData name="Stewart Gale" userId="3647ddd2-6040-41ae-a96d-232c23482af8" providerId="ADAL" clId="{52B9B7AD-47D6-4FCE-B1FC-18A2D01E3F76}" dt="2023-10-19T12:54:51.402" v="610"/>
          <ac:cxnSpMkLst>
            <pc:docMk/>
            <pc:sldMk cId="1073244036" sldId="290"/>
            <ac:cxnSpMk id="124" creationId="{AD2F52FF-6FBC-30EB-C977-3E0B7DAB84CB}"/>
          </ac:cxnSpMkLst>
        </pc:cxnChg>
      </pc:sldChg>
      <pc:sldChg chg="addSp delSp modSp new mod ord">
        <pc:chgData name="Stewart Gale" userId="3647ddd2-6040-41ae-a96d-232c23482af8" providerId="ADAL" clId="{52B9B7AD-47D6-4FCE-B1FC-18A2D01E3F76}" dt="2023-10-19T13:01:14.772" v="778"/>
        <pc:sldMkLst>
          <pc:docMk/>
          <pc:sldMk cId="2823833389" sldId="291"/>
        </pc:sldMkLst>
        <pc:spChg chg="del">
          <ac:chgData name="Stewart Gale" userId="3647ddd2-6040-41ae-a96d-232c23482af8" providerId="ADAL" clId="{52B9B7AD-47D6-4FCE-B1FC-18A2D01E3F76}" dt="2023-10-19T13:00:34.639" v="746" actId="478"/>
          <ac:spMkLst>
            <pc:docMk/>
            <pc:sldMk cId="2823833389" sldId="291"/>
            <ac:spMk id="2" creationId="{5BEE0D7C-0866-D063-FEB8-BD68F49C3DE9}"/>
          </ac:spMkLst>
        </pc:spChg>
        <pc:spChg chg="del">
          <ac:chgData name="Stewart Gale" userId="3647ddd2-6040-41ae-a96d-232c23482af8" providerId="ADAL" clId="{52B9B7AD-47D6-4FCE-B1FC-18A2D01E3F76}" dt="2023-10-19T13:00:34.639" v="746" actId="478"/>
          <ac:spMkLst>
            <pc:docMk/>
            <pc:sldMk cId="2823833389" sldId="291"/>
            <ac:spMk id="3" creationId="{9EA403E4-FE8A-9232-AC84-9B5FA2DFB89E}"/>
          </ac:spMkLst>
        </pc:spChg>
        <pc:spChg chg="add mod">
          <ac:chgData name="Stewart Gale" userId="3647ddd2-6040-41ae-a96d-232c23482af8" providerId="ADAL" clId="{52B9B7AD-47D6-4FCE-B1FC-18A2D01E3F76}" dt="2023-10-19T13:00:59.196" v="775" actId="1076"/>
          <ac:spMkLst>
            <pc:docMk/>
            <pc:sldMk cId="2823833389" sldId="291"/>
            <ac:spMk id="4" creationId="{376E1F79-7C38-ADDE-6EAD-7B371FB21127}"/>
          </ac:spMkLst>
        </pc:spChg>
      </pc:sldChg>
      <pc:sldChg chg="delSp add mod delAnim">
        <pc:chgData name="Stewart Gale" userId="3647ddd2-6040-41ae-a96d-232c23482af8" providerId="ADAL" clId="{52B9B7AD-47D6-4FCE-B1FC-18A2D01E3F76}" dt="2023-10-19T13:01:25.039" v="781" actId="478"/>
        <pc:sldMkLst>
          <pc:docMk/>
          <pc:sldMk cId="226074853" sldId="292"/>
        </pc:sldMkLst>
        <pc:spChg chg="del">
          <ac:chgData name="Stewart Gale" userId="3647ddd2-6040-41ae-a96d-232c23482af8" providerId="ADAL" clId="{52B9B7AD-47D6-4FCE-B1FC-18A2D01E3F76}" dt="2023-10-19T13:01:20.438" v="779" actId="478"/>
          <ac:spMkLst>
            <pc:docMk/>
            <pc:sldMk cId="226074853" sldId="292"/>
            <ac:spMk id="40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20.438" v="779" actId="478"/>
          <ac:spMkLst>
            <pc:docMk/>
            <pc:sldMk cId="226074853" sldId="292"/>
            <ac:spMk id="41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20.438" v="779" actId="478"/>
          <ac:spMkLst>
            <pc:docMk/>
            <pc:sldMk cId="226074853" sldId="292"/>
            <ac:spMk id="42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20.438" v="779" actId="478"/>
          <ac:spMkLst>
            <pc:docMk/>
            <pc:sldMk cId="226074853" sldId="292"/>
            <ac:spMk id="43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20.438" v="779" actId="478"/>
          <ac:spMkLst>
            <pc:docMk/>
            <pc:sldMk cId="226074853" sldId="292"/>
            <ac:spMk id="74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20.438" v="779" actId="478"/>
          <ac:spMkLst>
            <pc:docMk/>
            <pc:sldMk cId="226074853" sldId="292"/>
            <ac:spMk id="75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25.039" v="781" actId="478"/>
          <ac:spMkLst>
            <pc:docMk/>
            <pc:sldMk cId="226074853" sldId="292"/>
            <ac:spMk id="87" creationId="{5FF83FAD-D06A-9D74-54D5-4C9AFD9AC51D}"/>
          </ac:spMkLst>
        </pc:spChg>
        <pc:grpChg chg="del">
          <ac:chgData name="Stewart Gale" userId="3647ddd2-6040-41ae-a96d-232c23482af8" providerId="ADAL" clId="{52B9B7AD-47D6-4FCE-B1FC-18A2D01E3F76}" dt="2023-10-19T13:01:23.306" v="780" actId="478"/>
          <ac:grpSpMkLst>
            <pc:docMk/>
            <pc:sldMk cId="226074853" sldId="292"/>
            <ac:grpSpMk id="24" creationId="{A3E5B4BF-5F77-25C4-A81A-E051FD33A041}"/>
          </ac:grpSpMkLst>
        </pc:grpChg>
        <pc:grpChg chg="del">
          <ac:chgData name="Stewart Gale" userId="3647ddd2-6040-41ae-a96d-232c23482af8" providerId="ADAL" clId="{52B9B7AD-47D6-4FCE-B1FC-18A2D01E3F76}" dt="2023-10-19T13:01:23.306" v="780" actId="478"/>
          <ac:grpSpMkLst>
            <pc:docMk/>
            <pc:sldMk cId="226074853" sldId="292"/>
            <ac:grpSpMk id="45" creationId="{949897C6-D53F-0C38-7445-4D1A3BB579F6}"/>
          </ac:grpSpMkLst>
        </pc:grpChg>
        <pc:grpChg chg="del">
          <ac:chgData name="Stewart Gale" userId="3647ddd2-6040-41ae-a96d-232c23482af8" providerId="ADAL" clId="{52B9B7AD-47D6-4FCE-B1FC-18A2D01E3F76}" dt="2023-10-19T13:01:23.306" v="780" actId="478"/>
          <ac:grpSpMkLst>
            <pc:docMk/>
            <pc:sldMk cId="226074853" sldId="292"/>
            <ac:grpSpMk id="78" creationId="{07528A89-89ED-A03B-7D6D-24C60A8AF2E9}"/>
          </ac:grpSpMkLst>
        </pc:grpChg>
        <pc:grpChg chg="del">
          <ac:chgData name="Stewart Gale" userId="3647ddd2-6040-41ae-a96d-232c23482af8" providerId="ADAL" clId="{52B9B7AD-47D6-4FCE-B1FC-18A2D01E3F76}" dt="2023-10-19T13:01:23.306" v="780" actId="478"/>
          <ac:grpSpMkLst>
            <pc:docMk/>
            <pc:sldMk cId="226074853" sldId="292"/>
            <ac:grpSpMk id="81" creationId="{13620F3D-18E2-C480-BE9F-09E747D0D539}"/>
          </ac:grpSpMkLst>
        </pc:grpChg>
        <pc:grpChg chg="del">
          <ac:chgData name="Stewart Gale" userId="3647ddd2-6040-41ae-a96d-232c23482af8" providerId="ADAL" clId="{52B9B7AD-47D6-4FCE-B1FC-18A2D01E3F76}" dt="2023-10-19T13:01:23.306" v="780" actId="478"/>
          <ac:grpSpMkLst>
            <pc:docMk/>
            <pc:sldMk cId="226074853" sldId="292"/>
            <ac:grpSpMk id="84" creationId="{A6D8B623-6F15-E935-3A95-6DD4AE7C9721}"/>
          </ac:grpSpMkLst>
        </pc:grpChg>
        <pc:cxnChg chg="del">
          <ac:chgData name="Stewart Gale" userId="3647ddd2-6040-41ae-a96d-232c23482af8" providerId="ADAL" clId="{52B9B7AD-47D6-4FCE-B1FC-18A2D01E3F76}" dt="2023-10-19T13:01:23.306" v="780" actId="478"/>
          <ac:cxnSpMkLst>
            <pc:docMk/>
            <pc:sldMk cId="226074853" sldId="292"/>
            <ac:cxnSpMk id="23" creationId="{5C5E72B6-B3E7-BEBB-8C48-92637EA01485}"/>
          </ac:cxnSpMkLst>
        </pc:cxnChg>
      </pc:sldChg>
      <pc:sldChg chg="addSp delSp modSp add mod delAnim">
        <pc:chgData name="Stewart Gale" userId="3647ddd2-6040-41ae-a96d-232c23482af8" providerId="ADAL" clId="{52B9B7AD-47D6-4FCE-B1FC-18A2D01E3F76}" dt="2024-01-17T15:40:01.024" v="832" actId="2085"/>
        <pc:sldMkLst>
          <pc:docMk/>
          <pc:sldMk cId="1441599660" sldId="293"/>
        </pc:sldMkLst>
        <pc:spChg chg="add mod">
          <ac:chgData name="Stewart Gale" userId="3647ddd2-6040-41ae-a96d-232c23482af8" providerId="ADAL" clId="{52B9B7AD-47D6-4FCE-B1FC-18A2D01E3F76}" dt="2024-01-17T15:40:01.024" v="832" actId="2085"/>
          <ac:spMkLst>
            <pc:docMk/>
            <pc:sldMk cId="1441599660" sldId="293"/>
            <ac:spMk id="24" creationId="{F4E786ED-0872-F765-8E42-BC41758D39D7}"/>
          </ac:spMkLst>
        </pc:spChg>
        <pc:spChg chg="del">
          <ac:chgData name="Stewart Gale" userId="3647ddd2-6040-41ae-a96d-232c23482af8" providerId="ADAL" clId="{52B9B7AD-47D6-4FCE-B1FC-18A2D01E3F76}" dt="2023-10-19T13:01:30.365" v="783" actId="478"/>
          <ac:spMkLst>
            <pc:docMk/>
            <pc:sldMk cId="1441599660" sldId="293"/>
            <ac:spMk id="40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30.365" v="783" actId="478"/>
          <ac:spMkLst>
            <pc:docMk/>
            <pc:sldMk cId="1441599660" sldId="293"/>
            <ac:spMk id="41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30.365" v="783" actId="478"/>
          <ac:spMkLst>
            <pc:docMk/>
            <pc:sldMk cId="1441599660" sldId="293"/>
            <ac:spMk id="42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30.365" v="783" actId="478"/>
          <ac:spMkLst>
            <pc:docMk/>
            <pc:sldMk cId="1441599660" sldId="293"/>
            <ac:spMk id="43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30.365" v="783" actId="478"/>
          <ac:spMkLst>
            <pc:docMk/>
            <pc:sldMk cId="1441599660" sldId="293"/>
            <ac:spMk id="74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30.365" v="783" actId="478"/>
          <ac:spMkLst>
            <pc:docMk/>
            <pc:sldMk cId="1441599660" sldId="293"/>
            <ac:spMk id="75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28.572" v="782" actId="478"/>
          <ac:spMkLst>
            <pc:docMk/>
            <pc:sldMk cId="1441599660" sldId="293"/>
            <ac:spMk id="87" creationId="{5FF83FAD-D06A-9D74-54D5-4C9AFD9AC51D}"/>
          </ac:spMkLst>
        </pc:spChg>
        <pc:grpChg chg="del">
          <ac:chgData name="Stewart Gale" userId="3647ddd2-6040-41ae-a96d-232c23482af8" providerId="ADAL" clId="{52B9B7AD-47D6-4FCE-B1FC-18A2D01E3F76}" dt="2023-10-19T13:01:32.589" v="784" actId="478"/>
          <ac:grpSpMkLst>
            <pc:docMk/>
            <pc:sldMk cId="1441599660" sldId="293"/>
            <ac:grpSpMk id="24" creationId="{A3E5B4BF-5F77-25C4-A81A-E051FD33A041}"/>
          </ac:grpSpMkLst>
        </pc:grpChg>
        <pc:grpChg chg="del">
          <ac:chgData name="Stewart Gale" userId="3647ddd2-6040-41ae-a96d-232c23482af8" providerId="ADAL" clId="{52B9B7AD-47D6-4FCE-B1FC-18A2D01E3F76}" dt="2023-10-19T13:01:32.589" v="784" actId="478"/>
          <ac:grpSpMkLst>
            <pc:docMk/>
            <pc:sldMk cId="1441599660" sldId="293"/>
            <ac:grpSpMk id="45" creationId="{949897C6-D53F-0C38-7445-4D1A3BB579F6}"/>
          </ac:grpSpMkLst>
        </pc:grpChg>
        <pc:grpChg chg="del">
          <ac:chgData name="Stewart Gale" userId="3647ddd2-6040-41ae-a96d-232c23482af8" providerId="ADAL" clId="{52B9B7AD-47D6-4FCE-B1FC-18A2D01E3F76}" dt="2023-10-19T13:01:32.589" v="784" actId="478"/>
          <ac:grpSpMkLst>
            <pc:docMk/>
            <pc:sldMk cId="1441599660" sldId="293"/>
            <ac:grpSpMk id="78" creationId="{07528A89-89ED-A03B-7D6D-24C60A8AF2E9}"/>
          </ac:grpSpMkLst>
        </pc:grpChg>
        <pc:grpChg chg="del">
          <ac:chgData name="Stewart Gale" userId="3647ddd2-6040-41ae-a96d-232c23482af8" providerId="ADAL" clId="{52B9B7AD-47D6-4FCE-B1FC-18A2D01E3F76}" dt="2023-10-19T13:01:32.589" v="784" actId="478"/>
          <ac:grpSpMkLst>
            <pc:docMk/>
            <pc:sldMk cId="1441599660" sldId="293"/>
            <ac:grpSpMk id="81" creationId="{13620F3D-18E2-C480-BE9F-09E747D0D539}"/>
          </ac:grpSpMkLst>
        </pc:grpChg>
        <pc:picChg chg="add">
          <ac:chgData name="Stewart Gale" userId="3647ddd2-6040-41ae-a96d-232c23482af8" providerId="ADAL" clId="{52B9B7AD-47D6-4FCE-B1FC-18A2D01E3F76}" dt="2024-01-17T15:39:46.519" v="829"/>
          <ac:picMkLst>
            <pc:docMk/>
            <pc:sldMk cId="1441599660" sldId="293"/>
            <ac:picMk id="23" creationId="{1790BEBD-C8FB-E1B1-13AF-536948D2197D}"/>
          </ac:picMkLst>
        </pc:picChg>
        <pc:cxnChg chg="del">
          <ac:chgData name="Stewart Gale" userId="3647ddd2-6040-41ae-a96d-232c23482af8" providerId="ADAL" clId="{52B9B7AD-47D6-4FCE-B1FC-18A2D01E3F76}" dt="2023-10-19T13:01:32.589" v="784" actId="478"/>
          <ac:cxnSpMkLst>
            <pc:docMk/>
            <pc:sldMk cId="1441599660" sldId="293"/>
            <ac:cxnSpMk id="23" creationId="{5C5E72B6-B3E7-BEBB-8C48-92637EA01485}"/>
          </ac:cxnSpMkLst>
        </pc:cxnChg>
      </pc:sldChg>
      <pc:sldChg chg="addSp delSp add mod addAnim delAnim">
        <pc:chgData name="Stewart Gale" userId="3647ddd2-6040-41ae-a96d-232c23482af8" providerId="ADAL" clId="{52B9B7AD-47D6-4FCE-B1FC-18A2D01E3F76}" dt="2023-10-19T13:01:44.249" v="789" actId="478"/>
        <pc:sldMkLst>
          <pc:docMk/>
          <pc:sldMk cId="1772666939" sldId="294"/>
        </pc:sldMkLst>
        <pc:spChg chg="add del">
          <ac:chgData name="Stewart Gale" userId="3647ddd2-6040-41ae-a96d-232c23482af8" providerId="ADAL" clId="{52B9B7AD-47D6-4FCE-B1FC-18A2D01E3F76}" dt="2023-10-19T13:01:38.435" v="786" actId="478"/>
          <ac:spMkLst>
            <pc:docMk/>
            <pc:sldMk cId="1772666939" sldId="294"/>
            <ac:spMk id="36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44.249" v="789" actId="478"/>
          <ac:spMkLst>
            <pc:docMk/>
            <pc:sldMk cId="1772666939" sldId="294"/>
            <ac:spMk id="40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44.249" v="789" actId="478"/>
          <ac:spMkLst>
            <pc:docMk/>
            <pc:sldMk cId="1772666939" sldId="294"/>
            <ac:spMk id="41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44.249" v="789" actId="478"/>
          <ac:spMkLst>
            <pc:docMk/>
            <pc:sldMk cId="1772666939" sldId="294"/>
            <ac:spMk id="42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44.249" v="789" actId="478"/>
          <ac:spMkLst>
            <pc:docMk/>
            <pc:sldMk cId="1772666939" sldId="294"/>
            <ac:spMk id="43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44.249" v="789" actId="478"/>
          <ac:spMkLst>
            <pc:docMk/>
            <pc:sldMk cId="1772666939" sldId="294"/>
            <ac:spMk id="74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1:44.249" v="789" actId="478"/>
          <ac:spMkLst>
            <pc:docMk/>
            <pc:sldMk cId="1772666939" sldId="294"/>
            <ac:spMk id="75" creationId="{00000000-0000-0000-0000-000000000000}"/>
          </ac:spMkLst>
        </pc:spChg>
        <pc:spChg chg="add del">
          <ac:chgData name="Stewart Gale" userId="3647ddd2-6040-41ae-a96d-232c23482af8" providerId="ADAL" clId="{52B9B7AD-47D6-4FCE-B1FC-18A2D01E3F76}" dt="2023-10-19T13:01:42.173" v="788" actId="478"/>
          <ac:spMkLst>
            <pc:docMk/>
            <pc:sldMk cId="1772666939" sldId="294"/>
            <ac:spMk id="87" creationId="{5FF83FAD-D06A-9D74-54D5-4C9AFD9AC51D}"/>
          </ac:spMkLst>
        </pc:spChg>
        <pc:grpChg chg="add del">
          <ac:chgData name="Stewart Gale" userId="3647ddd2-6040-41ae-a96d-232c23482af8" providerId="ADAL" clId="{52B9B7AD-47D6-4FCE-B1FC-18A2D01E3F76}" dt="2023-10-19T13:01:40.824" v="787" actId="478"/>
          <ac:grpSpMkLst>
            <pc:docMk/>
            <pc:sldMk cId="1772666939" sldId="294"/>
            <ac:grpSpMk id="24" creationId="{A3E5B4BF-5F77-25C4-A81A-E051FD33A041}"/>
          </ac:grpSpMkLst>
        </pc:grpChg>
        <pc:grpChg chg="add del">
          <ac:chgData name="Stewart Gale" userId="3647ddd2-6040-41ae-a96d-232c23482af8" providerId="ADAL" clId="{52B9B7AD-47D6-4FCE-B1FC-18A2D01E3F76}" dt="2023-10-19T13:01:40.824" v="787" actId="478"/>
          <ac:grpSpMkLst>
            <pc:docMk/>
            <pc:sldMk cId="1772666939" sldId="294"/>
            <ac:grpSpMk id="45" creationId="{949897C6-D53F-0C38-7445-4D1A3BB579F6}"/>
          </ac:grpSpMkLst>
        </pc:grpChg>
        <pc:grpChg chg="add del">
          <ac:chgData name="Stewart Gale" userId="3647ddd2-6040-41ae-a96d-232c23482af8" providerId="ADAL" clId="{52B9B7AD-47D6-4FCE-B1FC-18A2D01E3F76}" dt="2023-10-19T13:01:40.824" v="787" actId="478"/>
          <ac:grpSpMkLst>
            <pc:docMk/>
            <pc:sldMk cId="1772666939" sldId="294"/>
            <ac:grpSpMk id="78" creationId="{07528A89-89ED-A03B-7D6D-24C60A8AF2E9}"/>
          </ac:grpSpMkLst>
        </pc:grpChg>
        <pc:grpChg chg="add del">
          <ac:chgData name="Stewart Gale" userId="3647ddd2-6040-41ae-a96d-232c23482af8" providerId="ADAL" clId="{52B9B7AD-47D6-4FCE-B1FC-18A2D01E3F76}" dt="2023-10-19T13:01:40.824" v="787" actId="478"/>
          <ac:grpSpMkLst>
            <pc:docMk/>
            <pc:sldMk cId="1772666939" sldId="294"/>
            <ac:grpSpMk id="81" creationId="{13620F3D-18E2-C480-BE9F-09E747D0D539}"/>
          </ac:grpSpMkLst>
        </pc:grpChg>
        <pc:grpChg chg="add del">
          <ac:chgData name="Stewart Gale" userId="3647ddd2-6040-41ae-a96d-232c23482af8" providerId="ADAL" clId="{52B9B7AD-47D6-4FCE-B1FC-18A2D01E3F76}" dt="2023-10-19T13:01:40.824" v="787" actId="478"/>
          <ac:grpSpMkLst>
            <pc:docMk/>
            <pc:sldMk cId="1772666939" sldId="294"/>
            <ac:grpSpMk id="84" creationId="{A6D8B623-6F15-E935-3A95-6DD4AE7C9721}"/>
          </ac:grpSpMkLst>
        </pc:grpChg>
        <pc:cxnChg chg="add del">
          <ac:chgData name="Stewart Gale" userId="3647ddd2-6040-41ae-a96d-232c23482af8" providerId="ADAL" clId="{52B9B7AD-47D6-4FCE-B1FC-18A2D01E3F76}" dt="2023-10-19T13:01:40.824" v="787" actId="478"/>
          <ac:cxnSpMkLst>
            <pc:docMk/>
            <pc:sldMk cId="1772666939" sldId="294"/>
            <ac:cxnSpMk id="23" creationId="{5C5E72B6-B3E7-BEBB-8C48-92637EA01485}"/>
          </ac:cxnSpMkLst>
        </pc:cxnChg>
      </pc:sldChg>
      <pc:sldChg chg="addSp delSp add mod addAnim delAnim">
        <pc:chgData name="Stewart Gale" userId="3647ddd2-6040-41ae-a96d-232c23482af8" providerId="ADAL" clId="{52B9B7AD-47D6-4FCE-B1FC-18A2D01E3F76}" dt="2023-10-19T13:02:04.450" v="796" actId="478"/>
        <pc:sldMkLst>
          <pc:docMk/>
          <pc:sldMk cId="2976747362" sldId="295"/>
        </pc:sldMkLst>
        <pc:spChg chg="add del">
          <ac:chgData name="Stewart Gale" userId="3647ddd2-6040-41ae-a96d-232c23482af8" providerId="ADAL" clId="{52B9B7AD-47D6-4FCE-B1FC-18A2D01E3F76}" dt="2023-10-19T13:01:58.439" v="794" actId="478"/>
          <ac:spMkLst>
            <pc:docMk/>
            <pc:sldMk cId="2976747362" sldId="295"/>
            <ac:spMk id="25" creationId="{00000000-0000-0000-0000-000000000000}"/>
          </ac:spMkLst>
        </pc:spChg>
        <pc:spChg chg="add del">
          <ac:chgData name="Stewart Gale" userId="3647ddd2-6040-41ae-a96d-232c23482af8" providerId="ADAL" clId="{52B9B7AD-47D6-4FCE-B1FC-18A2D01E3F76}" dt="2023-10-19T13:02:04.450" v="796" actId="478"/>
          <ac:spMkLst>
            <pc:docMk/>
            <pc:sldMk cId="2976747362" sldId="295"/>
            <ac:spMk id="40" creationId="{00000000-0000-0000-0000-000000000000}"/>
          </ac:spMkLst>
        </pc:spChg>
        <pc:spChg chg="add del">
          <ac:chgData name="Stewart Gale" userId="3647ddd2-6040-41ae-a96d-232c23482af8" providerId="ADAL" clId="{52B9B7AD-47D6-4FCE-B1FC-18A2D01E3F76}" dt="2023-10-19T13:02:04.450" v="796" actId="478"/>
          <ac:spMkLst>
            <pc:docMk/>
            <pc:sldMk cId="2976747362" sldId="295"/>
            <ac:spMk id="41" creationId="{00000000-0000-0000-0000-000000000000}"/>
          </ac:spMkLst>
        </pc:spChg>
        <pc:spChg chg="add del">
          <ac:chgData name="Stewart Gale" userId="3647ddd2-6040-41ae-a96d-232c23482af8" providerId="ADAL" clId="{52B9B7AD-47D6-4FCE-B1FC-18A2D01E3F76}" dt="2023-10-19T13:02:04.450" v="796" actId="478"/>
          <ac:spMkLst>
            <pc:docMk/>
            <pc:sldMk cId="2976747362" sldId="295"/>
            <ac:spMk id="42" creationId="{00000000-0000-0000-0000-000000000000}"/>
          </ac:spMkLst>
        </pc:spChg>
        <pc:spChg chg="add del">
          <ac:chgData name="Stewart Gale" userId="3647ddd2-6040-41ae-a96d-232c23482af8" providerId="ADAL" clId="{52B9B7AD-47D6-4FCE-B1FC-18A2D01E3F76}" dt="2023-10-19T13:02:04.450" v="796" actId="478"/>
          <ac:spMkLst>
            <pc:docMk/>
            <pc:sldMk cId="2976747362" sldId="295"/>
            <ac:spMk id="43" creationId="{00000000-0000-0000-0000-000000000000}"/>
          </ac:spMkLst>
        </pc:spChg>
        <pc:spChg chg="add del">
          <ac:chgData name="Stewart Gale" userId="3647ddd2-6040-41ae-a96d-232c23482af8" providerId="ADAL" clId="{52B9B7AD-47D6-4FCE-B1FC-18A2D01E3F76}" dt="2023-10-19T13:02:04.450" v="796" actId="478"/>
          <ac:spMkLst>
            <pc:docMk/>
            <pc:sldMk cId="2976747362" sldId="295"/>
            <ac:spMk id="74" creationId="{00000000-0000-0000-0000-000000000000}"/>
          </ac:spMkLst>
        </pc:spChg>
        <pc:spChg chg="add del">
          <ac:chgData name="Stewart Gale" userId="3647ddd2-6040-41ae-a96d-232c23482af8" providerId="ADAL" clId="{52B9B7AD-47D6-4FCE-B1FC-18A2D01E3F76}" dt="2023-10-19T13:02:04.450" v="796" actId="478"/>
          <ac:spMkLst>
            <pc:docMk/>
            <pc:sldMk cId="2976747362" sldId="295"/>
            <ac:spMk id="75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2:01.911" v="795" actId="478"/>
          <ac:spMkLst>
            <pc:docMk/>
            <pc:sldMk cId="2976747362" sldId="295"/>
            <ac:spMk id="87" creationId="{5FF83FAD-D06A-9D74-54D5-4C9AFD9AC51D}"/>
          </ac:spMkLst>
        </pc:spChg>
        <pc:grpChg chg="del">
          <ac:chgData name="Stewart Gale" userId="3647ddd2-6040-41ae-a96d-232c23482af8" providerId="ADAL" clId="{52B9B7AD-47D6-4FCE-B1FC-18A2D01E3F76}" dt="2023-10-19T13:01:48.483" v="790" actId="478"/>
          <ac:grpSpMkLst>
            <pc:docMk/>
            <pc:sldMk cId="2976747362" sldId="295"/>
            <ac:grpSpMk id="24" creationId="{A3E5B4BF-5F77-25C4-A81A-E051FD33A041}"/>
          </ac:grpSpMkLst>
        </pc:grpChg>
        <pc:grpChg chg="del">
          <ac:chgData name="Stewart Gale" userId="3647ddd2-6040-41ae-a96d-232c23482af8" providerId="ADAL" clId="{52B9B7AD-47D6-4FCE-B1FC-18A2D01E3F76}" dt="2023-10-19T13:01:48.483" v="790" actId="478"/>
          <ac:grpSpMkLst>
            <pc:docMk/>
            <pc:sldMk cId="2976747362" sldId="295"/>
            <ac:grpSpMk id="45" creationId="{949897C6-D53F-0C38-7445-4D1A3BB579F6}"/>
          </ac:grpSpMkLst>
        </pc:grpChg>
        <pc:grpChg chg="del">
          <ac:chgData name="Stewart Gale" userId="3647ddd2-6040-41ae-a96d-232c23482af8" providerId="ADAL" clId="{52B9B7AD-47D6-4FCE-B1FC-18A2D01E3F76}" dt="2023-10-19T13:01:48.483" v="790" actId="478"/>
          <ac:grpSpMkLst>
            <pc:docMk/>
            <pc:sldMk cId="2976747362" sldId="295"/>
            <ac:grpSpMk id="78" creationId="{07528A89-89ED-A03B-7D6D-24C60A8AF2E9}"/>
          </ac:grpSpMkLst>
        </pc:grpChg>
        <pc:grpChg chg="del">
          <ac:chgData name="Stewart Gale" userId="3647ddd2-6040-41ae-a96d-232c23482af8" providerId="ADAL" clId="{52B9B7AD-47D6-4FCE-B1FC-18A2D01E3F76}" dt="2023-10-19T13:01:48.483" v="790" actId="478"/>
          <ac:grpSpMkLst>
            <pc:docMk/>
            <pc:sldMk cId="2976747362" sldId="295"/>
            <ac:grpSpMk id="81" creationId="{13620F3D-18E2-C480-BE9F-09E747D0D539}"/>
          </ac:grpSpMkLst>
        </pc:grpChg>
        <pc:cxnChg chg="del">
          <ac:chgData name="Stewart Gale" userId="3647ddd2-6040-41ae-a96d-232c23482af8" providerId="ADAL" clId="{52B9B7AD-47D6-4FCE-B1FC-18A2D01E3F76}" dt="2023-10-19T13:01:48.483" v="790" actId="478"/>
          <ac:cxnSpMkLst>
            <pc:docMk/>
            <pc:sldMk cId="2976747362" sldId="295"/>
            <ac:cxnSpMk id="23" creationId="{5C5E72B6-B3E7-BEBB-8C48-92637EA01485}"/>
          </ac:cxnSpMkLst>
        </pc:cxnChg>
      </pc:sldChg>
      <pc:sldChg chg="addSp delSp add mod addAnim delAnim">
        <pc:chgData name="Stewart Gale" userId="3647ddd2-6040-41ae-a96d-232c23482af8" providerId="ADAL" clId="{52B9B7AD-47D6-4FCE-B1FC-18A2D01E3F76}" dt="2023-10-19T13:02:18.660" v="801" actId="478"/>
        <pc:sldMkLst>
          <pc:docMk/>
          <pc:sldMk cId="312942200" sldId="296"/>
        </pc:sldMkLst>
        <pc:spChg chg="del">
          <ac:chgData name="Stewart Gale" userId="3647ddd2-6040-41ae-a96d-232c23482af8" providerId="ADAL" clId="{52B9B7AD-47D6-4FCE-B1FC-18A2D01E3F76}" dt="2023-10-19T13:02:18.660" v="801" actId="478"/>
          <ac:spMkLst>
            <pc:docMk/>
            <pc:sldMk cId="312942200" sldId="296"/>
            <ac:spMk id="40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2:18.660" v="801" actId="478"/>
          <ac:spMkLst>
            <pc:docMk/>
            <pc:sldMk cId="312942200" sldId="296"/>
            <ac:spMk id="41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2:18.660" v="801" actId="478"/>
          <ac:spMkLst>
            <pc:docMk/>
            <pc:sldMk cId="312942200" sldId="296"/>
            <ac:spMk id="42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2:18.660" v="801" actId="478"/>
          <ac:spMkLst>
            <pc:docMk/>
            <pc:sldMk cId="312942200" sldId="296"/>
            <ac:spMk id="43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2:18.660" v="801" actId="478"/>
          <ac:spMkLst>
            <pc:docMk/>
            <pc:sldMk cId="312942200" sldId="296"/>
            <ac:spMk id="74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2:18.660" v="801" actId="478"/>
          <ac:spMkLst>
            <pc:docMk/>
            <pc:sldMk cId="312942200" sldId="296"/>
            <ac:spMk id="75" creationId="{00000000-0000-0000-0000-000000000000}"/>
          </ac:spMkLst>
        </pc:spChg>
        <pc:spChg chg="del">
          <ac:chgData name="Stewart Gale" userId="3647ddd2-6040-41ae-a96d-232c23482af8" providerId="ADAL" clId="{52B9B7AD-47D6-4FCE-B1FC-18A2D01E3F76}" dt="2023-10-19T13:02:15.120" v="800" actId="478"/>
          <ac:spMkLst>
            <pc:docMk/>
            <pc:sldMk cId="312942200" sldId="296"/>
            <ac:spMk id="87" creationId="{5FF83FAD-D06A-9D74-54D5-4C9AFD9AC51D}"/>
          </ac:spMkLst>
        </pc:spChg>
        <pc:grpChg chg="add del">
          <ac:chgData name="Stewart Gale" userId="3647ddd2-6040-41ae-a96d-232c23482af8" providerId="ADAL" clId="{52B9B7AD-47D6-4FCE-B1FC-18A2D01E3F76}" dt="2023-10-19T13:02:12.619" v="799" actId="478"/>
          <ac:grpSpMkLst>
            <pc:docMk/>
            <pc:sldMk cId="312942200" sldId="296"/>
            <ac:grpSpMk id="24" creationId="{A3E5B4BF-5F77-25C4-A81A-E051FD33A041}"/>
          </ac:grpSpMkLst>
        </pc:grpChg>
        <pc:grpChg chg="add del">
          <ac:chgData name="Stewart Gale" userId="3647ddd2-6040-41ae-a96d-232c23482af8" providerId="ADAL" clId="{52B9B7AD-47D6-4FCE-B1FC-18A2D01E3F76}" dt="2023-10-19T13:02:12.619" v="799" actId="478"/>
          <ac:grpSpMkLst>
            <pc:docMk/>
            <pc:sldMk cId="312942200" sldId="296"/>
            <ac:grpSpMk id="78" creationId="{07528A89-89ED-A03B-7D6D-24C60A8AF2E9}"/>
          </ac:grpSpMkLst>
        </pc:grpChg>
        <pc:grpChg chg="add del">
          <ac:chgData name="Stewart Gale" userId="3647ddd2-6040-41ae-a96d-232c23482af8" providerId="ADAL" clId="{52B9B7AD-47D6-4FCE-B1FC-18A2D01E3F76}" dt="2023-10-19T13:02:12.619" v="799" actId="478"/>
          <ac:grpSpMkLst>
            <pc:docMk/>
            <pc:sldMk cId="312942200" sldId="296"/>
            <ac:grpSpMk id="81" creationId="{13620F3D-18E2-C480-BE9F-09E747D0D539}"/>
          </ac:grpSpMkLst>
        </pc:grpChg>
        <pc:grpChg chg="add del">
          <ac:chgData name="Stewart Gale" userId="3647ddd2-6040-41ae-a96d-232c23482af8" providerId="ADAL" clId="{52B9B7AD-47D6-4FCE-B1FC-18A2D01E3F76}" dt="2023-10-19T13:02:12.619" v="799" actId="478"/>
          <ac:grpSpMkLst>
            <pc:docMk/>
            <pc:sldMk cId="312942200" sldId="296"/>
            <ac:grpSpMk id="119" creationId="{DE0EF457-C88E-BF59-DD04-E8710F73CBF2}"/>
          </ac:grpSpMkLst>
        </pc:grpChg>
        <pc:grpChg chg="add del">
          <ac:chgData name="Stewart Gale" userId="3647ddd2-6040-41ae-a96d-232c23482af8" providerId="ADAL" clId="{52B9B7AD-47D6-4FCE-B1FC-18A2D01E3F76}" dt="2023-10-19T13:02:12.619" v="799" actId="478"/>
          <ac:grpSpMkLst>
            <pc:docMk/>
            <pc:sldMk cId="312942200" sldId="296"/>
            <ac:grpSpMk id="122" creationId="{967834F1-6FBE-A2BA-6BC2-63368142BED7}"/>
          </ac:grpSpMkLst>
        </pc:grpChg>
        <pc:cxnChg chg="add del">
          <ac:chgData name="Stewart Gale" userId="3647ddd2-6040-41ae-a96d-232c23482af8" providerId="ADAL" clId="{52B9B7AD-47D6-4FCE-B1FC-18A2D01E3F76}" dt="2023-10-19T13:02:12.619" v="799" actId="478"/>
          <ac:cxnSpMkLst>
            <pc:docMk/>
            <pc:sldMk cId="312942200" sldId="296"/>
            <ac:cxnSpMk id="23" creationId="{5C5E72B6-B3E7-BEBB-8C48-92637EA01485}"/>
          </ac:cxnSpMkLst>
        </pc:cxnChg>
      </pc:sldChg>
      <pc:sldChg chg="delSp add mod delAnim">
        <pc:chgData name="Stewart Gale" userId="3647ddd2-6040-41ae-a96d-232c23482af8" providerId="ADAL" clId="{52B9B7AD-47D6-4FCE-B1FC-18A2D01E3F76}" dt="2023-10-19T13:02:23.225" v="802" actId="478"/>
        <pc:sldMkLst>
          <pc:docMk/>
          <pc:sldMk cId="1579202349" sldId="297"/>
        </pc:sldMkLst>
        <pc:spChg chg="del">
          <ac:chgData name="Stewart Gale" userId="3647ddd2-6040-41ae-a96d-232c23482af8" providerId="ADAL" clId="{52B9B7AD-47D6-4FCE-B1FC-18A2D01E3F76}" dt="2023-10-19T13:02:23.225" v="802" actId="478"/>
          <ac:spMkLst>
            <pc:docMk/>
            <pc:sldMk cId="1579202349" sldId="297"/>
            <ac:spMk id="19" creationId="{E6107402-479B-5AA0-4AEB-545349F6E67A}"/>
          </ac:spMkLst>
        </pc:spChg>
        <pc:spChg chg="del">
          <ac:chgData name="Stewart Gale" userId="3647ddd2-6040-41ae-a96d-232c23482af8" providerId="ADAL" clId="{52B9B7AD-47D6-4FCE-B1FC-18A2D01E3F76}" dt="2023-10-19T13:02:23.225" v="802" actId="478"/>
          <ac:spMkLst>
            <pc:docMk/>
            <pc:sldMk cId="1579202349" sldId="297"/>
            <ac:spMk id="20" creationId="{A4FFA6E6-5D4B-B964-5DA6-C3407ECC5B23}"/>
          </ac:spMkLst>
        </pc:spChg>
        <pc:spChg chg="del">
          <ac:chgData name="Stewart Gale" userId="3647ddd2-6040-41ae-a96d-232c23482af8" providerId="ADAL" clId="{52B9B7AD-47D6-4FCE-B1FC-18A2D01E3F76}" dt="2023-10-19T13:02:23.225" v="802" actId="478"/>
          <ac:spMkLst>
            <pc:docMk/>
            <pc:sldMk cId="1579202349" sldId="297"/>
            <ac:spMk id="21" creationId="{67826871-AB89-D444-366F-25256CA4F8A3}"/>
          </ac:spMkLst>
        </pc:spChg>
        <pc:spChg chg="del">
          <ac:chgData name="Stewart Gale" userId="3647ddd2-6040-41ae-a96d-232c23482af8" providerId="ADAL" clId="{52B9B7AD-47D6-4FCE-B1FC-18A2D01E3F76}" dt="2023-10-19T13:02:23.225" v="802" actId="478"/>
          <ac:spMkLst>
            <pc:docMk/>
            <pc:sldMk cId="1579202349" sldId="297"/>
            <ac:spMk id="22" creationId="{1D597039-E140-258D-6528-2F5919D98B6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5CBDC-81B4-41ED-80D0-0B5FA7E48768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C870B-ABF8-478F-9FE6-FC9605E2E1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4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Layout of worksheets in this task has been copied</a:t>
            </a:r>
            <a:r>
              <a:rPr lang="en-GB" baseline="0" dirty="0"/>
              <a:t> somewhat from another TES user – </a:t>
            </a:r>
            <a:r>
              <a:rPr lang="en-GB" baseline="0" dirty="0" err="1"/>
              <a:t>flibit</a:t>
            </a:r>
            <a:r>
              <a:rPr lang="en-GB" baseline="0" dirty="0"/>
              <a:t> – but I have used my own choice of sequences, so that they can be explored further in the next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7E89-4217-4B8D-BD85-F906F8CC50DB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512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Layout of worksheets in this task has been copied</a:t>
            </a:r>
            <a:r>
              <a:rPr lang="en-GB" baseline="0" dirty="0"/>
              <a:t> somewhat from another TES user – </a:t>
            </a:r>
            <a:r>
              <a:rPr lang="en-GB" baseline="0" dirty="0" err="1"/>
              <a:t>flibit</a:t>
            </a:r>
            <a:r>
              <a:rPr lang="en-GB" baseline="0" dirty="0"/>
              <a:t> – but I have used my own choice of sequences, so that they can be explored further in the next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7E89-4217-4B8D-BD85-F906F8CC50DB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032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Layout of worksheets in this task has been copied</a:t>
            </a:r>
            <a:r>
              <a:rPr lang="en-GB" baseline="0" dirty="0"/>
              <a:t> somewhat from another TES user – </a:t>
            </a:r>
            <a:r>
              <a:rPr lang="en-GB" baseline="0" dirty="0" err="1"/>
              <a:t>flibit</a:t>
            </a:r>
            <a:r>
              <a:rPr lang="en-GB" baseline="0" dirty="0"/>
              <a:t> – but I have used my own choice of sequences, so that they can be explored further in the next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7E89-4217-4B8D-BD85-F906F8CC50DB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137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Layout of worksheets in this task has been copied</a:t>
            </a:r>
            <a:r>
              <a:rPr lang="en-GB" baseline="0" dirty="0"/>
              <a:t> somewhat from another TES user – </a:t>
            </a:r>
            <a:r>
              <a:rPr lang="en-GB" baseline="0" dirty="0" err="1"/>
              <a:t>flibit</a:t>
            </a:r>
            <a:r>
              <a:rPr lang="en-GB" baseline="0" dirty="0"/>
              <a:t> – but I have used my own choice of sequences, so that they can be explored further in the next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7E89-4217-4B8D-BD85-F906F8CC50DB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403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Layout of worksheets in this task has been copied</a:t>
            </a:r>
            <a:r>
              <a:rPr lang="en-GB" baseline="0" dirty="0"/>
              <a:t> somewhat from another TES user – </a:t>
            </a:r>
            <a:r>
              <a:rPr lang="en-GB" baseline="0" dirty="0" err="1"/>
              <a:t>flibit</a:t>
            </a:r>
            <a:r>
              <a:rPr lang="en-GB" baseline="0" dirty="0"/>
              <a:t> – but I have used my own choice of sequences, so that they can be explored further in the next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7E89-4217-4B8D-BD85-F906F8CC50DB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324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Layout of worksheets in this task has been copied</a:t>
            </a:r>
            <a:r>
              <a:rPr lang="en-GB" baseline="0" dirty="0"/>
              <a:t> somewhat from another TES user – </a:t>
            </a:r>
            <a:r>
              <a:rPr lang="en-GB" baseline="0" dirty="0" err="1"/>
              <a:t>flibit</a:t>
            </a:r>
            <a:r>
              <a:rPr lang="en-GB" baseline="0" dirty="0"/>
              <a:t> – but I have used my own choice of sequences, so that they can be explored further in the next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7E89-4217-4B8D-BD85-F906F8CC50DB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65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Layout of worksheets in this task has been copied</a:t>
            </a:r>
            <a:r>
              <a:rPr lang="en-GB" baseline="0" dirty="0"/>
              <a:t> somewhat from another TES user – </a:t>
            </a:r>
            <a:r>
              <a:rPr lang="en-GB" baseline="0" dirty="0" err="1"/>
              <a:t>flibit</a:t>
            </a:r>
            <a:r>
              <a:rPr lang="en-GB" baseline="0" dirty="0"/>
              <a:t> – but I have used my own choice of sequences, so that they can be explored further in the next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7E89-4217-4B8D-BD85-F906F8CC50DB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938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Layout of worksheets in this task has been copied</a:t>
            </a:r>
            <a:r>
              <a:rPr lang="en-GB" baseline="0" dirty="0"/>
              <a:t> somewhat from another TES user – </a:t>
            </a:r>
            <a:r>
              <a:rPr lang="en-GB" baseline="0" dirty="0" err="1"/>
              <a:t>flibit</a:t>
            </a:r>
            <a:r>
              <a:rPr lang="en-GB" baseline="0" dirty="0"/>
              <a:t> – but I have used my own choice of sequences, so that they can be explored further in the next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7E89-4217-4B8D-BD85-F906F8CC50DB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367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Layout of worksheets in this task has been copied</a:t>
            </a:r>
            <a:r>
              <a:rPr lang="en-GB" baseline="0" dirty="0"/>
              <a:t> somewhat from another TES user – </a:t>
            </a:r>
            <a:r>
              <a:rPr lang="en-GB" baseline="0" dirty="0" err="1"/>
              <a:t>flibit</a:t>
            </a:r>
            <a:r>
              <a:rPr lang="en-GB" baseline="0" dirty="0"/>
              <a:t> – but I have used my own choice of sequences, so that they can be explored further in the next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7E89-4217-4B8D-BD85-F906F8CC50DB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825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Layout of worksheets in this task has been copied</a:t>
            </a:r>
            <a:r>
              <a:rPr lang="en-GB" baseline="0" dirty="0"/>
              <a:t> somewhat from another TES user – </a:t>
            </a:r>
            <a:r>
              <a:rPr lang="en-GB" baseline="0" dirty="0" err="1"/>
              <a:t>flibit</a:t>
            </a:r>
            <a:r>
              <a:rPr lang="en-GB" baseline="0" dirty="0"/>
              <a:t> – but I have used my own choice of sequences, so that they can be explored further in the next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27E89-4217-4B8D-BD85-F906F8CC50DB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140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1133D-7697-0037-66CC-CEDFBE09B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6C88DE-2FF1-8B7D-C6A4-3A04CA6FC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F1449-64D0-FDEF-4627-BBB8256EB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10C80-2C82-B9CA-7E18-F5BC1E9CE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8F661-7AB4-94BB-E123-18CB6CEB5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177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B7CC2-E9D1-B679-95A7-2A3F795D7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A9A30-08A4-DB11-5FB2-1A3902A81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6194D-56E6-B829-96DC-4469B0C58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C4B54-518F-CAB4-7C04-0D56626C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3D56C-037B-F4F2-BD0F-A13658695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98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86F7B-D48D-546C-3DD1-84EC93D70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CD6D2-EA70-3049-5F7E-1403DD52C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2C4D1-FBD2-F969-C12B-0536DA3C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262BF-9FD9-0190-EF22-BF5AD7DCB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73AA0-4611-85AC-DC9C-ACBFED804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539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D8AF4-4D92-5909-E343-9435CB92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69516-F78E-123A-B569-5AD5489AAD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A4E133-6D42-BD30-1756-A6330EBAC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58E7E-2ABB-5193-4B02-185659362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99D162-2657-FD7A-7DB6-A5BBC5DC5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1F87D2-6CBF-4A4D-5676-6D03AF359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93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F2FDF-C150-2993-E2BB-166A4E7D9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57129-8512-B48E-FDF5-8E4590526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1F746F-CF36-05F4-F4CC-0F2E7C898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2AD3A8-BED4-C347-1446-CCDC6236FE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F166D-2514-E05C-0157-296A8DFB15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83F02C-3D61-1ACF-FEA2-AD0BB271C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4EF541-A9FB-2359-B72F-7EFE22DA7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4E6ACF-E597-8034-A452-4A651A426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7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FE5D4-784C-0BB5-1EF4-A038315E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60E38E-FB6F-40E7-3F2A-D607D5995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597F42-6159-2FAC-B488-158AAA98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9AC685-EF27-CDE2-0D27-2F462DC06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562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BEB471-2CDA-56C2-B744-B46564370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B83289-ACDD-9C98-25B1-7EBC48E68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CB097-7821-14E6-8B1B-BFF37453F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090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4A50E-575F-DCD6-F94A-49AC2A85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0724D-36CE-BFAF-1DB6-24E5CD4A2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E5CC9-620C-DADB-75FF-02BB638D66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5AC8C-CAA0-40A5-EB61-DA11D764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1D5B7F-E0B6-11EF-452C-CF1DBE177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62338-1086-FA98-5BF3-B7BB8D86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579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01234-31F3-2FC0-7F6F-8AC0FBE17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DED20B-305F-354C-DFB0-3234FE14CA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F9469-3CB1-96BA-45F9-F17FFDEA1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D6CA2-484F-FD7E-3F6D-109EDE3F8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D75A5-5EF0-4F06-938F-B1D5DDED3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ECE92-ADB9-9F20-9CD6-C30511011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534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24EF1-B4D8-28C6-FFE7-399B78D17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A7183-DE98-D18F-0877-82C67DDC70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F8402-3E42-91A9-5C21-4F0F4A2C5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D2B39-D745-3DE1-46B5-CA0DCBFD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1229C-FF79-4153-9988-CE2083DCE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069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713E34-7E47-1035-CC1A-E51C634DB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94CA29-C2C8-293B-128B-942B579F3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2ADCA-A759-CCD7-D379-61F3E3966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D3D96-90FF-9769-F5EB-E7D407A59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FECA5-B87F-9ABD-4DE6-3F0AB94C4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703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F2A172-5E8A-2FE0-9D38-C9B302914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B9DD3-FCA2-32AE-614C-601529A7B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B1F0B-72E0-5592-A4D0-B07F25D29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16F27-3E8F-4564-8149-8AD0D958680A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40396-8277-9B83-252F-1464F9D034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DFC02-A8E6-EDE4-0429-AA3C1915B4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3421C-1353-44BA-A543-2F5467C32C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56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497779" y="2348881"/>
            <a:ext cx="6243565" cy="4428000"/>
          </a:xfrm>
          <a:prstGeom prst="roundRect">
            <a:avLst>
              <a:gd name="adj" fmla="val 673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Graph: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185" t="2272" r="55455" b="3598"/>
          <a:stretch/>
        </p:blipFill>
        <p:spPr bwMode="auto">
          <a:xfrm>
            <a:off x="6552620" y="2508802"/>
            <a:ext cx="4887664" cy="398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830253" y="127956"/>
            <a:ext cx="6103196" cy="2080121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Pattern: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sz="140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04056" y="78942"/>
            <a:ext cx="4547532" cy="2125923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Formula: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0253" y="2348880"/>
            <a:ext cx="4509706" cy="4428000"/>
          </a:xfrm>
          <a:prstGeom prst="roundRect">
            <a:avLst>
              <a:gd name="adj" fmla="val 44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Table: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1158858" y="3033297"/>
          <a:ext cx="3929245" cy="339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09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Pattern number</a:t>
                      </a:r>
                    </a:p>
                    <a:p>
                      <a:pPr algn="ctr"/>
                      <a:r>
                        <a:rPr lang="en-GB" sz="1800" dirty="0"/>
                        <a:t>n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Number of squares</a:t>
                      </a:r>
                    </a:p>
                    <a:p>
                      <a:pPr algn="ctr"/>
                      <a:r>
                        <a:rPr lang="en-GB" sz="1800" dirty="0"/>
                        <a:t>S</a:t>
                      </a: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3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" name="Rectangle 28"/>
          <p:cNvSpPr/>
          <p:nvPr/>
        </p:nvSpPr>
        <p:spPr>
          <a:xfrm>
            <a:off x="4919658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91819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63979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736139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08299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463979" y="89378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463979" y="116594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63979" y="143810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647498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280460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824526" y="64576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096686" y="64576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368846" y="64576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641006" y="64576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913166" y="64576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368846" y="91792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368846" y="1190088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421314" y="656982"/>
            <a:ext cx="272160" cy="2721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693474" y="656982"/>
            <a:ext cx="272160" cy="2721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965635" y="656982"/>
            <a:ext cx="272160" cy="2721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693474" y="929142"/>
            <a:ext cx="272160" cy="2721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306143" y="1721490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2377" y="6346940"/>
            <a:ext cx="220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Pattern number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5001809" y="4184718"/>
            <a:ext cx="2577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Number of squares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1E53B-009C-C3D5-8269-D5A90D0FE567}"/>
              </a:ext>
            </a:extLst>
          </p:cNvPr>
          <p:cNvSpPr txBox="1"/>
          <p:nvPr/>
        </p:nvSpPr>
        <p:spPr>
          <a:xfrm>
            <a:off x="95366" y="124038"/>
            <a:ext cx="64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1)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5EA38E6-9424-5F41-E78D-ABCE552A46C4}"/>
              </a:ext>
            </a:extLst>
          </p:cNvPr>
          <p:cNvSpPr/>
          <p:nvPr/>
        </p:nvSpPr>
        <p:spPr>
          <a:xfrm>
            <a:off x="3017717" y="1751039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D77BC26-B12B-8B3C-968B-209D9A718DBE}"/>
              </a:ext>
            </a:extLst>
          </p:cNvPr>
          <p:cNvSpPr/>
          <p:nvPr/>
        </p:nvSpPr>
        <p:spPr>
          <a:xfrm>
            <a:off x="5076648" y="1771421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3</a:t>
            </a:r>
          </a:p>
        </p:txBody>
      </p:sp>
    </p:spTree>
    <p:extLst>
      <p:ext uri="{BB962C8B-B14F-4D97-AF65-F5344CB8AC3E}">
        <p14:creationId xmlns:p14="http://schemas.microsoft.com/office/powerpoint/2010/main" val="226074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497779" y="2348881"/>
            <a:ext cx="6243565" cy="4428000"/>
          </a:xfrm>
          <a:prstGeom prst="roundRect">
            <a:avLst>
              <a:gd name="adj" fmla="val 673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Graph: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185" t="2272" r="55455" b="3598"/>
          <a:stretch/>
        </p:blipFill>
        <p:spPr bwMode="auto">
          <a:xfrm>
            <a:off x="6543640" y="2508802"/>
            <a:ext cx="4887664" cy="398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830253" y="127956"/>
            <a:ext cx="6103196" cy="2080121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Pattern: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sz="140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04056" y="78942"/>
            <a:ext cx="4547532" cy="2125923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Formula: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0253" y="2348880"/>
            <a:ext cx="4509706" cy="4428000"/>
          </a:xfrm>
          <a:prstGeom prst="roundRect">
            <a:avLst>
              <a:gd name="adj" fmla="val 44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Table: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1158858" y="3033297"/>
          <a:ext cx="3929245" cy="339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09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Pattern number</a:t>
                      </a:r>
                    </a:p>
                    <a:p>
                      <a:pPr algn="ctr"/>
                      <a:r>
                        <a:rPr lang="en-GB" sz="1800" dirty="0"/>
                        <a:t>n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Number of squares</a:t>
                      </a:r>
                    </a:p>
                    <a:p>
                      <a:pPr algn="ctr"/>
                      <a:r>
                        <a:rPr lang="en-GB" sz="1800" dirty="0"/>
                        <a:t>S</a:t>
                      </a: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3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9" name="Rectangle 68"/>
          <p:cNvSpPr/>
          <p:nvPr/>
        </p:nvSpPr>
        <p:spPr>
          <a:xfrm>
            <a:off x="1306143" y="1721490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2377" y="6346940"/>
            <a:ext cx="220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Pattern number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5001809" y="4184718"/>
            <a:ext cx="2577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Number of squares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1E53B-009C-C3D5-8269-D5A90D0FE567}"/>
              </a:ext>
            </a:extLst>
          </p:cNvPr>
          <p:cNvSpPr txBox="1"/>
          <p:nvPr/>
        </p:nvSpPr>
        <p:spPr>
          <a:xfrm>
            <a:off x="95366" y="124038"/>
            <a:ext cx="64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2)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5EA38E6-9424-5F41-E78D-ABCE552A46C4}"/>
              </a:ext>
            </a:extLst>
          </p:cNvPr>
          <p:cNvSpPr/>
          <p:nvPr/>
        </p:nvSpPr>
        <p:spPr>
          <a:xfrm>
            <a:off x="3017717" y="1751039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D77BC26-B12B-8B3C-968B-209D9A718DBE}"/>
              </a:ext>
            </a:extLst>
          </p:cNvPr>
          <p:cNvSpPr/>
          <p:nvPr/>
        </p:nvSpPr>
        <p:spPr>
          <a:xfrm>
            <a:off x="5076648" y="1771421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8E6268F-8F95-9E09-10D5-FD87A2C9D59B}"/>
              </a:ext>
            </a:extLst>
          </p:cNvPr>
          <p:cNvGrpSpPr>
            <a:grpSpLocks noChangeAspect="1"/>
          </p:cNvGrpSpPr>
          <p:nvPr/>
        </p:nvGrpSpPr>
        <p:grpSpPr>
          <a:xfrm>
            <a:off x="3076627" y="691903"/>
            <a:ext cx="900000" cy="900000"/>
            <a:chOff x="4432881" y="3781126"/>
            <a:chExt cx="1800000" cy="1800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DA1DE19-F4F2-7B06-9056-8685ECC5C6FA}"/>
                </a:ext>
              </a:extLst>
            </p:cNvPr>
            <p:cNvSpPr/>
            <p:nvPr/>
          </p:nvSpPr>
          <p:spPr>
            <a:xfrm>
              <a:off x="4432881" y="378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5F14E4F-D4DE-9AA7-5E6A-C18ECC426452}"/>
                </a:ext>
              </a:extLst>
            </p:cNvPr>
            <p:cNvSpPr/>
            <p:nvPr/>
          </p:nvSpPr>
          <p:spPr>
            <a:xfrm>
              <a:off x="5872881" y="378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6F0A13-AD39-2C24-BEAF-1732D63FC50B}"/>
                </a:ext>
              </a:extLst>
            </p:cNvPr>
            <p:cNvSpPr/>
            <p:nvPr/>
          </p:nvSpPr>
          <p:spPr>
            <a:xfrm>
              <a:off x="4792881" y="414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36A526F-BB7B-C095-99F0-6485E9FD8E32}"/>
                </a:ext>
              </a:extLst>
            </p:cNvPr>
            <p:cNvSpPr/>
            <p:nvPr/>
          </p:nvSpPr>
          <p:spPr>
            <a:xfrm>
              <a:off x="5512881" y="414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FD196B-DABF-8B24-941A-BA7781D31DDC}"/>
                </a:ext>
              </a:extLst>
            </p:cNvPr>
            <p:cNvSpPr/>
            <p:nvPr/>
          </p:nvSpPr>
          <p:spPr>
            <a:xfrm>
              <a:off x="5152881" y="450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0B4BF16-F7AC-4FA3-EDD0-4AACC7EC9422}"/>
                </a:ext>
              </a:extLst>
            </p:cNvPr>
            <p:cNvSpPr/>
            <p:nvPr/>
          </p:nvSpPr>
          <p:spPr>
            <a:xfrm>
              <a:off x="4792881" y="486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DC8B302-3C1C-DEFB-9DFE-DC272DA7C6D7}"/>
                </a:ext>
              </a:extLst>
            </p:cNvPr>
            <p:cNvSpPr/>
            <p:nvPr/>
          </p:nvSpPr>
          <p:spPr>
            <a:xfrm>
              <a:off x="5512881" y="486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2332345-203D-9339-4D0B-042EEDF6AB2B}"/>
                </a:ext>
              </a:extLst>
            </p:cNvPr>
            <p:cNvSpPr/>
            <p:nvPr/>
          </p:nvSpPr>
          <p:spPr>
            <a:xfrm>
              <a:off x="4432881" y="522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C6BBBF6-1E64-18C3-D4FB-C0E075661A0A}"/>
                </a:ext>
              </a:extLst>
            </p:cNvPr>
            <p:cNvSpPr/>
            <p:nvPr/>
          </p:nvSpPr>
          <p:spPr>
            <a:xfrm>
              <a:off x="5872881" y="522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7FCD21A-0F5B-BEA4-F3F3-E72630C4E787}"/>
              </a:ext>
            </a:extLst>
          </p:cNvPr>
          <p:cNvGrpSpPr>
            <a:grpSpLocks noChangeAspect="1"/>
          </p:cNvGrpSpPr>
          <p:nvPr/>
        </p:nvGrpSpPr>
        <p:grpSpPr>
          <a:xfrm>
            <a:off x="1610505" y="1066124"/>
            <a:ext cx="540000" cy="540000"/>
            <a:chOff x="1225688" y="4138543"/>
            <a:chExt cx="1080000" cy="1080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22D50EE-C3FA-AB9B-A590-60CFF5D7FC52}"/>
                </a:ext>
              </a:extLst>
            </p:cNvPr>
            <p:cNvSpPr/>
            <p:nvPr/>
          </p:nvSpPr>
          <p:spPr>
            <a:xfrm>
              <a:off x="1225688" y="4138543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DE4F522-0D58-FE16-A3E0-8F6C9E5FDA00}"/>
                </a:ext>
              </a:extLst>
            </p:cNvPr>
            <p:cNvSpPr/>
            <p:nvPr/>
          </p:nvSpPr>
          <p:spPr>
            <a:xfrm>
              <a:off x="1945688" y="4138543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9B8337E-8D65-AB33-1048-A58FF092422B}"/>
                </a:ext>
              </a:extLst>
            </p:cNvPr>
            <p:cNvSpPr/>
            <p:nvPr/>
          </p:nvSpPr>
          <p:spPr>
            <a:xfrm>
              <a:off x="1585688" y="4498543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9A47FE9-601F-2FD6-6934-EFFEC810F29E}"/>
                </a:ext>
              </a:extLst>
            </p:cNvPr>
            <p:cNvSpPr/>
            <p:nvPr/>
          </p:nvSpPr>
          <p:spPr>
            <a:xfrm>
              <a:off x="1225688" y="4858543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17EC3C2-1ED2-3C40-6FF2-DF97F451BB68}"/>
                </a:ext>
              </a:extLst>
            </p:cNvPr>
            <p:cNvSpPr/>
            <p:nvPr/>
          </p:nvSpPr>
          <p:spPr>
            <a:xfrm>
              <a:off x="1945688" y="4858543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C76646-7FAC-5511-9049-FCDB8667F8C6}"/>
              </a:ext>
            </a:extLst>
          </p:cNvPr>
          <p:cNvGrpSpPr>
            <a:grpSpLocks noChangeAspect="1"/>
          </p:cNvGrpSpPr>
          <p:nvPr/>
        </p:nvGrpSpPr>
        <p:grpSpPr>
          <a:xfrm>
            <a:off x="4963001" y="421903"/>
            <a:ext cx="1260000" cy="1260000"/>
            <a:chOff x="7344000" y="3558028"/>
            <a:chExt cx="2520000" cy="2520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8D5D9E9-5BDC-564E-7BB1-A4D788DE7E8A}"/>
                </a:ext>
              </a:extLst>
            </p:cNvPr>
            <p:cNvSpPr/>
            <p:nvPr/>
          </p:nvSpPr>
          <p:spPr>
            <a:xfrm>
              <a:off x="7344000" y="355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3103AE7-79A1-F29D-1ED9-02D90992FAAA}"/>
                </a:ext>
              </a:extLst>
            </p:cNvPr>
            <p:cNvSpPr/>
            <p:nvPr/>
          </p:nvSpPr>
          <p:spPr>
            <a:xfrm>
              <a:off x="9504000" y="355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11314A4-77E5-8406-8D35-ED5E068785CB}"/>
                </a:ext>
              </a:extLst>
            </p:cNvPr>
            <p:cNvSpPr/>
            <p:nvPr/>
          </p:nvSpPr>
          <p:spPr>
            <a:xfrm>
              <a:off x="7704000" y="391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FE806A0-4878-E29B-BC95-88EB0A7CA7A1}"/>
                </a:ext>
              </a:extLst>
            </p:cNvPr>
            <p:cNvSpPr/>
            <p:nvPr/>
          </p:nvSpPr>
          <p:spPr>
            <a:xfrm>
              <a:off x="9144000" y="391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F6BA98-929E-23C4-6710-4478EBA40E53}"/>
                </a:ext>
              </a:extLst>
            </p:cNvPr>
            <p:cNvSpPr/>
            <p:nvPr/>
          </p:nvSpPr>
          <p:spPr>
            <a:xfrm>
              <a:off x="8064000" y="427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CC7D0BF-2DA3-49B6-5F73-6607B9D079BB}"/>
                </a:ext>
              </a:extLst>
            </p:cNvPr>
            <p:cNvSpPr/>
            <p:nvPr/>
          </p:nvSpPr>
          <p:spPr>
            <a:xfrm>
              <a:off x="8784000" y="427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722506C-2279-A95C-A988-B835C04084D2}"/>
                </a:ext>
              </a:extLst>
            </p:cNvPr>
            <p:cNvSpPr/>
            <p:nvPr/>
          </p:nvSpPr>
          <p:spPr>
            <a:xfrm>
              <a:off x="8424000" y="463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8A4F1CE-1DC2-6348-8889-7C8AB6877E59}"/>
                </a:ext>
              </a:extLst>
            </p:cNvPr>
            <p:cNvSpPr/>
            <p:nvPr/>
          </p:nvSpPr>
          <p:spPr>
            <a:xfrm>
              <a:off x="8064000" y="499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6A60727-658C-B92E-A8A6-98B5606F8DE7}"/>
                </a:ext>
              </a:extLst>
            </p:cNvPr>
            <p:cNvSpPr/>
            <p:nvPr/>
          </p:nvSpPr>
          <p:spPr>
            <a:xfrm>
              <a:off x="8784000" y="499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4514D5F-3CDD-D55A-1AC3-381179D48E31}"/>
                </a:ext>
              </a:extLst>
            </p:cNvPr>
            <p:cNvSpPr/>
            <p:nvPr/>
          </p:nvSpPr>
          <p:spPr>
            <a:xfrm>
              <a:off x="7704000" y="535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861CF83-8A98-3BC1-41A1-EAA52BA8D82D}"/>
                </a:ext>
              </a:extLst>
            </p:cNvPr>
            <p:cNvSpPr/>
            <p:nvPr/>
          </p:nvSpPr>
          <p:spPr>
            <a:xfrm>
              <a:off x="9144000" y="535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4C48AE8-262C-E618-A268-D803DDD29DB6}"/>
                </a:ext>
              </a:extLst>
            </p:cNvPr>
            <p:cNvSpPr/>
            <p:nvPr/>
          </p:nvSpPr>
          <p:spPr>
            <a:xfrm>
              <a:off x="7344000" y="571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2154057-EE63-5A3A-2B29-18D62BE31286}"/>
                </a:ext>
              </a:extLst>
            </p:cNvPr>
            <p:cNvSpPr/>
            <p:nvPr/>
          </p:nvSpPr>
          <p:spPr>
            <a:xfrm>
              <a:off x="9504000" y="571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790BEBD-C8FB-E1B1-13AF-536948D21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9167" y="2855926"/>
            <a:ext cx="4273666" cy="114614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4E786ED-0872-F765-8E42-BC41758D39D7}"/>
              </a:ext>
            </a:extLst>
          </p:cNvPr>
          <p:cNvSpPr/>
          <p:nvPr/>
        </p:nvSpPr>
        <p:spPr>
          <a:xfrm>
            <a:off x="3976627" y="2804788"/>
            <a:ext cx="219515" cy="174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599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497779" y="2348881"/>
            <a:ext cx="6243565" cy="4428000"/>
          </a:xfrm>
          <a:prstGeom prst="roundRect">
            <a:avLst>
              <a:gd name="adj" fmla="val 673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Graph: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185" t="2272" r="55455" b="3598"/>
          <a:stretch/>
        </p:blipFill>
        <p:spPr bwMode="auto">
          <a:xfrm>
            <a:off x="6552620" y="2508802"/>
            <a:ext cx="4887664" cy="398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830253" y="127956"/>
            <a:ext cx="6103196" cy="2080121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Pattern: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sz="140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04056" y="78942"/>
            <a:ext cx="4547532" cy="2125923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Formula: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0253" y="2348880"/>
            <a:ext cx="4509706" cy="4428000"/>
          </a:xfrm>
          <a:prstGeom prst="roundRect">
            <a:avLst>
              <a:gd name="adj" fmla="val 44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Table: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1158858" y="3033297"/>
          <a:ext cx="3929245" cy="339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09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Pattern number</a:t>
                      </a:r>
                    </a:p>
                    <a:p>
                      <a:pPr algn="ctr"/>
                      <a:r>
                        <a:rPr lang="en-GB" sz="1800" dirty="0"/>
                        <a:t>n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Number of squares</a:t>
                      </a:r>
                    </a:p>
                    <a:p>
                      <a:pPr algn="ctr"/>
                      <a:r>
                        <a:rPr lang="en-GB" sz="1800" dirty="0"/>
                        <a:t>S</a:t>
                      </a: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3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9" name="Rectangle 68"/>
          <p:cNvSpPr/>
          <p:nvPr/>
        </p:nvSpPr>
        <p:spPr>
          <a:xfrm>
            <a:off x="1306143" y="1721490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2377" y="6346940"/>
            <a:ext cx="220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Pattern number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5001809" y="4184718"/>
            <a:ext cx="2577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Number of squares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1E53B-009C-C3D5-8269-D5A90D0FE567}"/>
              </a:ext>
            </a:extLst>
          </p:cNvPr>
          <p:cNvSpPr txBox="1"/>
          <p:nvPr/>
        </p:nvSpPr>
        <p:spPr>
          <a:xfrm>
            <a:off x="95366" y="124038"/>
            <a:ext cx="64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3)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5EA38E6-9424-5F41-E78D-ABCE552A46C4}"/>
              </a:ext>
            </a:extLst>
          </p:cNvPr>
          <p:cNvSpPr/>
          <p:nvPr/>
        </p:nvSpPr>
        <p:spPr>
          <a:xfrm>
            <a:off x="3017717" y="1751039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D77BC26-B12B-8B3C-968B-209D9A718DBE}"/>
              </a:ext>
            </a:extLst>
          </p:cNvPr>
          <p:cNvSpPr/>
          <p:nvPr/>
        </p:nvSpPr>
        <p:spPr>
          <a:xfrm>
            <a:off x="5076648" y="1771421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E5C36F3-23B7-C6BC-0B23-D2912DB54DAC}"/>
              </a:ext>
            </a:extLst>
          </p:cNvPr>
          <p:cNvGrpSpPr/>
          <p:nvPr/>
        </p:nvGrpSpPr>
        <p:grpSpPr>
          <a:xfrm>
            <a:off x="2965127" y="999578"/>
            <a:ext cx="1152000" cy="576000"/>
            <a:chOff x="2967356" y="1017607"/>
            <a:chExt cx="1152000" cy="576000"/>
          </a:xfrm>
          <a:solidFill>
            <a:schemeClr val="bg1">
              <a:lumMod val="85000"/>
            </a:schemeClr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A6AB8D2-8040-3A3F-0326-919212EE2488}"/>
                </a:ext>
              </a:extLst>
            </p:cNvPr>
            <p:cNvSpPr/>
            <p:nvPr/>
          </p:nvSpPr>
          <p:spPr>
            <a:xfrm>
              <a:off x="3255356" y="1305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7638043-FDFD-BA56-729C-72F38A41C8A2}"/>
                </a:ext>
              </a:extLst>
            </p:cNvPr>
            <p:cNvSpPr/>
            <p:nvPr/>
          </p:nvSpPr>
          <p:spPr>
            <a:xfrm>
              <a:off x="3255356" y="1017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06D9C72-895E-3030-1570-D93E3F4C1E1C}"/>
                </a:ext>
              </a:extLst>
            </p:cNvPr>
            <p:cNvSpPr/>
            <p:nvPr/>
          </p:nvSpPr>
          <p:spPr>
            <a:xfrm>
              <a:off x="3543356" y="1017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D30FB1A-6031-8D6A-5A9E-6ECFC8CCD866}"/>
                </a:ext>
              </a:extLst>
            </p:cNvPr>
            <p:cNvSpPr/>
            <p:nvPr/>
          </p:nvSpPr>
          <p:spPr>
            <a:xfrm>
              <a:off x="3831356" y="1305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2542BF-92EE-8B60-0A47-09477ED72C24}"/>
                </a:ext>
              </a:extLst>
            </p:cNvPr>
            <p:cNvSpPr/>
            <p:nvPr/>
          </p:nvSpPr>
          <p:spPr>
            <a:xfrm>
              <a:off x="3543356" y="1305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044CD59-609C-E5B8-471F-AF9C776D5C06}"/>
                </a:ext>
              </a:extLst>
            </p:cNvPr>
            <p:cNvSpPr/>
            <p:nvPr/>
          </p:nvSpPr>
          <p:spPr>
            <a:xfrm>
              <a:off x="2967356" y="1305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F5C26A-773A-8699-A075-516A923D94FE}"/>
              </a:ext>
            </a:extLst>
          </p:cNvPr>
          <p:cNvGrpSpPr/>
          <p:nvPr/>
        </p:nvGrpSpPr>
        <p:grpSpPr>
          <a:xfrm>
            <a:off x="1429433" y="985672"/>
            <a:ext cx="864000" cy="576000"/>
            <a:chOff x="356463" y="953030"/>
            <a:chExt cx="864000" cy="576000"/>
          </a:xfrm>
          <a:solidFill>
            <a:schemeClr val="bg1">
              <a:lumMod val="85000"/>
            </a:schemeClr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3B293E3-0844-BEB8-880D-2AA6800E3B8B}"/>
                </a:ext>
              </a:extLst>
            </p:cNvPr>
            <p:cNvSpPr/>
            <p:nvPr/>
          </p:nvSpPr>
          <p:spPr>
            <a:xfrm>
              <a:off x="932463" y="1241030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A6ABC98-DF55-17CA-AA09-2DB4A48EA324}"/>
                </a:ext>
              </a:extLst>
            </p:cNvPr>
            <p:cNvSpPr/>
            <p:nvPr/>
          </p:nvSpPr>
          <p:spPr>
            <a:xfrm>
              <a:off x="644463" y="953030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FFFD25B-6766-0439-EE76-1336793E5E61}"/>
                </a:ext>
              </a:extLst>
            </p:cNvPr>
            <p:cNvSpPr/>
            <p:nvPr/>
          </p:nvSpPr>
          <p:spPr>
            <a:xfrm>
              <a:off x="356463" y="1241030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2EFA5A1-B7D5-31D4-76B9-C4576631E289}"/>
                </a:ext>
              </a:extLst>
            </p:cNvPr>
            <p:cNvSpPr/>
            <p:nvPr/>
          </p:nvSpPr>
          <p:spPr>
            <a:xfrm>
              <a:off x="644463" y="1241030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D1FD9F5-D666-AEF7-AE82-735A5F280CF9}"/>
              </a:ext>
            </a:extLst>
          </p:cNvPr>
          <p:cNvGrpSpPr/>
          <p:nvPr/>
        </p:nvGrpSpPr>
        <p:grpSpPr>
          <a:xfrm>
            <a:off x="4894440" y="978990"/>
            <a:ext cx="1440000" cy="576000"/>
            <a:chOff x="4862034" y="1201004"/>
            <a:chExt cx="1440000" cy="5760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AFF30C3-301B-27FD-A63D-45A1D82C6124}"/>
                </a:ext>
              </a:extLst>
            </p:cNvPr>
            <p:cNvSpPr/>
            <p:nvPr/>
          </p:nvSpPr>
          <p:spPr>
            <a:xfrm>
              <a:off x="5438034" y="1489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AF7E1BF-1AE2-9670-D18F-18A09604FCF5}"/>
                </a:ext>
              </a:extLst>
            </p:cNvPr>
            <p:cNvSpPr/>
            <p:nvPr/>
          </p:nvSpPr>
          <p:spPr>
            <a:xfrm>
              <a:off x="5150034" y="1201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8E33BE6-941B-E16F-865D-5FB5B3E27956}"/>
                </a:ext>
              </a:extLst>
            </p:cNvPr>
            <p:cNvSpPr/>
            <p:nvPr/>
          </p:nvSpPr>
          <p:spPr>
            <a:xfrm>
              <a:off x="5438034" y="1201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B246F29-3EC4-5053-8453-B53A1BB4A6ED}"/>
                </a:ext>
              </a:extLst>
            </p:cNvPr>
            <p:cNvSpPr/>
            <p:nvPr/>
          </p:nvSpPr>
          <p:spPr>
            <a:xfrm>
              <a:off x="5726034" y="1201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C2B24E1-4A07-1312-8916-904728BE6C5F}"/>
                </a:ext>
              </a:extLst>
            </p:cNvPr>
            <p:cNvSpPr/>
            <p:nvPr/>
          </p:nvSpPr>
          <p:spPr>
            <a:xfrm>
              <a:off x="6014034" y="1489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116FDED-6216-5A65-DF8C-B0EF7AC0E8F6}"/>
                </a:ext>
              </a:extLst>
            </p:cNvPr>
            <p:cNvSpPr/>
            <p:nvPr/>
          </p:nvSpPr>
          <p:spPr>
            <a:xfrm>
              <a:off x="5726034" y="1489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1458952-0809-6A50-CFD3-07899E4D50F7}"/>
                </a:ext>
              </a:extLst>
            </p:cNvPr>
            <p:cNvSpPr/>
            <p:nvPr/>
          </p:nvSpPr>
          <p:spPr>
            <a:xfrm>
              <a:off x="4862034" y="1489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100A1DF-1D3A-116B-D43A-1C86CF3482A2}"/>
                </a:ext>
              </a:extLst>
            </p:cNvPr>
            <p:cNvSpPr/>
            <p:nvPr/>
          </p:nvSpPr>
          <p:spPr>
            <a:xfrm>
              <a:off x="5150034" y="1489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2666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497779" y="2348881"/>
            <a:ext cx="6243565" cy="4428000"/>
          </a:xfrm>
          <a:prstGeom prst="roundRect">
            <a:avLst>
              <a:gd name="adj" fmla="val 673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Graph: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185" t="2272" r="55455" b="3598"/>
          <a:stretch/>
        </p:blipFill>
        <p:spPr bwMode="auto">
          <a:xfrm>
            <a:off x="6552620" y="2508802"/>
            <a:ext cx="4887664" cy="398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830253" y="127956"/>
            <a:ext cx="6103196" cy="2080121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Pattern: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sz="140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04056" y="78942"/>
            <a:ext cx="4547532" cy="2125923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Formula: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0253" y="2348880"/>
            <a:ext cx="4509706" cy="4428000"/>
          </a:xfrm>
          <a:prstGeom prst="roundRect">
            <a:avLst>
              <a:gd name="adj" fmla="val 44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Table: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1158858" y="3033297"/>
          <a:ext cx="3929245" cy="339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09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Pattern number</a:t>
                      </a:r>
                    </a:p>
                    <a:p>
                      <a:pPr algn="ctr"/>
                      <a:r>
                        <a:rPr lang="en-GB" sz="1800" dirty="0"/>
                        <a:t>n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Number of squares</a:t>
                      </a:r>
                    </a:p>
                    <a:p>
                      <a:pPr algn="ctr"/>
                      <a:r>
                        <a:rPr lang="en-GB" sz="1800" dirty="0"/>
                        <a:t>S</a:t>
                      </a: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3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9" name="Rectangle 68"/>
          <p:cNvSpPr/>
          <p:nvPr/>
        </p:nvSpPr>
        <p:spPr>
          <a:xfrm>
            <a:off x="1306143" y="1721490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2377" y="6346940"/>
            <a:ext cx="220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Pattern number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5001809" y="4184718"/>
            <a:ext cx="2577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Number of squares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1E53B-009C-C3D5-8269-D5A90D0FE567}"/>
              </a:ext>
            </a:extLst>
          </p:cNvPr>
          <p:cNvSpPr txBox="1"/>
          <p:nvPr/>
        </p:nvSpPr>
        <p:spPr>
          <a:xfrm>
            <a:off x="95366" y="124038"/>
            <a:ext cx="64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4)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5EA38E6-9424-5F41-E78D-ABCE552A46C4}"/>
              </a:ext>
            </a:extLst>
          </p:cNvPr>
          <p:cNvSpPr/>
          <p:nvPr/>
        </p:nvSpPr>
        <p:spPr>
          <a:xfrm>
            <a:off x="3017717" y="1751039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D77BC26-B12B-8B3C-968B-209D9A718DBE}"/>
              </a:ext>
            </a:extLst>
          </p:cNvPr>
          <p:cNvSpPr/>
          <p:nvPr/>
        </p:nvSpPr>
        <p:spPr>
          <a:xfrm>
            <a:off x="5076648" y="1771421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309A0C-60CD-8C6A-C7A5-35A524F21EA8}"/>
              </a:ext>
            </a:extLst>
          </p:cNvPr>
          <p:cNvGrpSpPr>
            <a:grpSpLocks noChangeAspect="1"/>
          </p:cNvGrpSpPr>
          <p:nvPr/>
        </p:nvGrpSpPr>
        <p:grpSpPr>
          <a:xfrm>
            <a:off x="5030367" y="423078"/>
            <a:ext cx="1260000" cy="1260000"/>
            <a:chOff x="6336224" y="2466814"/>
            <a:chExt cx="1800000" cy="1800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07D5C11-A489-1659-F752-ECB5A7A565D1}"/>
                </a:ext>
              </a:extLst>
            </p:cNvPr>
            <p:cNvSpPr/>
            <p:nvPr/>
          </p:nvSpPr>
          <p:spPr>
            <a:xfrm>
              <a:off x="6696224" y="246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C0CB301-0A3B-53E0-22F1-FCBF82779A2D}"/>
                </a:ext>
              </a:extLst>
            </p:cNvPr>
            <p:cNvSpPr/>
            <p:nvPr/>
          </p:nvSpPr>
          <p:spPr>
            <a:xfrm>
              <a:off x="7056224" y="246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311AC7-18B1-DD48-923D-CBBF99BCF403}"/>
                </a:ext>
              </a:extLst>
            </p:cNvPr>
            <p:cNvSpPr/>
            <p:nvPr/>
          </p:nvSpPr>
          <p:spPr>
            <a:xfrm>
              <a:off x="6336224" y="246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0DC35A-4CEC-326D-30D7-BF586A48F7EE}"/>
                </a:ext>
              </a:extLst>
            </p:cNvPr>
            <p:cNvSpPr/>
            <p:nvPr/>
          </p:nvSpPr>
          <p:spPr>
            <a:xfrm>
              <a:off x="7416224" y="246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211974-9063-0705-8531-27B1B0662ED0}"/>
                </a:ext>
              </a:extLst>
            </p:cNvPr>
            <p:cNvSpPr/>
            <p:nvPr/>
          </p:nvSpPr>
          <p:spPr>
            <a:xfrm>
              <a:off x="7776224" y="246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52777A5-CAA5-3B25-A72E-204AF14C20A1}"/>
                </a:ext>
              </a:extLst>
            </p:cNvPr>
            <p:cNvSpPr/>
            <p:nvPr/>
          </p:nvSpPr>
          <p:spPr>
            <a:xfrm>
              <a:off x="6336224" y="282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708DAF8-1A66-8057-5929-5793687B6DB4}"/>
                </a:ext>
              </a:extLst>
            </p:cNvPr>
            <p:cNvSpPr/>
            <p:nvPr/>
          </p:nvSpPr>
          <p:spPr>
            <a:xfrm>
              <a:off x="7776224" y="282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6B2283C-BB51-1745-918B-ACC8B6DBC587}"/>
                </a:ext>
              </a:extLst>
            </p:cNvPr>
            <p:cNvSpPr/>
            <p:nvPr/>
          </p:nvSpPr>
          <p:spPr>
            <a:xfrm>
              <a:off x="6336224" y="318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0BFE8EC-A9EC-9254-092F-58A525E40300}"/>
                </a:ext>
              </a:extLst>
            </p:cNvPr>
            <p:cNvSpPr/>
            <p:nvPr/>
          </p:nvSpPr>
          <p:spPr>
            <a:xfrm>
              <a:off x="7776224" y="318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385E90-A84D-96FE-AD6D-BFC21F93ADF9}"/>
                </a:ext>
              </a:extLst>
            </p:cNvPr>
            <p:cNvSpPr/>
            <p:nvPr/>
          </p:nvSpPr>
          <p:spPr>
            <a:xfrm>
              <a:off x="6336224" y="354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4F065A-1387-EA35-DF47-FCD637368CC4}"/>
                </a:ext>
              </a:extLst>
            </p:cNvPr>
            <p:cNvSpPr/>
            <p:nvPr/>
          </p:nvSpPr>
          <p:spPr>
            <a:xfrm>
              <a:off x="7776224" y="354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F246C41-0515-A63C-F8AE-6C799C408B05}"/>
                </a:ext>
              </a:extLst>
            </p:cNvPr>
            <p:cNvSpPr/>
            <p:nvPr/>
          </p:nvSpPr>
          <p:spPr>
            <a:xfrm>
              <a:off x="6696224" y="390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52B1E9F-D910-A8DA-AAE9-EE1696901259}"/>
                </a:ext>
              </a:extLst>
            </p:cNvPr>
            <p:cNvSpPr/>
            <p:nvPr/>
          </p:nvSpPr>
          <p:spPr>
            <a:xfrm>
              <a:off x="7056224" y="390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B68ED4-FFAA-B558-3F1C-CFA1AE629C43}"/>
                </a:ext>
              </a:extLst>
            </p:cNvPr>
            <p:cNvSpPr/>
            <p:nvPr/>
          </p:nvSpPr>
          <p:spPr>
            <a:xfrm>
              <a:off x="6336224" y="390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B63E7C8-6429-E22D-6540-304A5268EA9A}"/>
                </a:ext>
              </a:extLst>
            </p:cNvPr>
            <p:cNvSpPr/>
            <p:nvPr/>
          </p:nvSpPr>
          <p:spPr>
            <a:xfrm>
              <a:off x="7416224" y="390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E86F02-459C-8568-9CBB-7B83163222A3}"/>
                </a:ext>
              </a:extLst>
            </p:cNvPr>
            <p:cNvSpPr/>
            <p:nvPr/>
          </p:nvSpPr>
          <p:spPr>
            <a:xfrm>
              <a:off x="7776224" y="390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65DEDD-7141-61FA-03E1-38F3D6B8AA61}"/>
              </a:ext>
            </a:extLst>
          </p:cNvPr>
          <p:cNvGrpSpPr>
            <a:grpSpLocks noChangeAspect="1"/>
          </p:cNvGrpSpPr>
          <p:nvPr/>
        </p:nvGrpSpPr>
        <p:grpSpPr>
          <a:xfrm>
            <a:off x="3066474" y="675078"/>
            <a:ext cx="1008000" cy="1008000"/>
            <a:chOff x="3590441" y="2793234"/>
            <a:chExt cx="1440000" cy="1440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241EECB-0122-689D-DA9F-8496E55C244C}"/>
                </a:ext>
              </a:extLst>
            </p:cNvPr>
            <p:cNvSpPr/>
            <p:nvPr/>
          </p:nvSpPr>
          <p:spPr>
            <a:xfrm>
              <a:off x="3950441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DA99D10-A88E-7B79-DE44-9F41BDED4ED9}"/>
                </a:ext>
              </a:extLst>
            </p:cNvPr>
            <p:cNvSpPr/>
            <p:nvPr/>
          </p:nvSpPr>
          <p:spPr>
            <a:xfrm>
              <a:off x="4310441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02FF311-BA37-F747-C75C-541270A0FF41}"/>
                </a:ext>
              </a:extLst>
            </p:cNvPr>
            <p:cNvSpPr/>
            <p:nvPr/>
          </p:nvSpPr>
          <p:spPr>
            <a:xfrm>
              <a:off x="3590441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7041BC2-487F-5E2E-463C-B28A45A05B4B}"/>
                </a:ext>
              </a:extLst>
            </p:cNvPr>
            <p:cNvSpPr/>
            <p:nvPr/>
          </p:nvSpPr>
          <p:spPr>
            <a:xfrm>
              <a:off x="4670441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E72AA56-FA28-5CBA-B279-16C14DC9B568}"/>
                </a:ext>
              </a:extLst>
            </p:cNvPr>
            <p:cNvSpPr/>
            <p:nvPr/>
          </p:nvSpPr>
          <p:spPr>
            <a:xfrm>
              <a:off x="3590441" y="315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DD21C8B-D52A-D431-52B8-24A0897B1CFD}"/>
                </a:ext>
              </a:extLst>
            </p:cNvPr>
            <p:cNvSpPr/>
            <p:nvPr/>
          </p:nvSpPr>
          <p:spPr>
            <a:xfrm>
              <a:off x="4670441" y="315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F14F9AD-E514-2035-D530-1BF336042092}"/>
                </a:ext>
              </a:extLst>
            </p:cNvPr>
            <p:cNvSpPr/>
            <p:nvPr/>
          </p:nvSpPr>
          <p:spPr>
            <a:xfrm>
              <a:off x="3590441" y="351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ADC48C0-CE86-7269-96F6-8088F81C3050}"/>
                </a:ext>
              </a:extLst>
            </p:cNvPr>
            <p:cNvSpPr/>
            <p:nvPr/>
          </p:nvSpPr>
          <p:spPr>
            <a:xfrm>
              <a:off x="4670441" y="351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626F567-1B70-0C98-E2C8-89140F0A957C}"/>
                </a:ext>
              </a:extLst>
            </p:cNvPr>
            <p:cNvSpPr/>
            <p:nvPr/>
          </p:nvSpPr>
          <p:spPr>
            <a:xfrm>
              <a:off x="3950441" y="387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D294855-470E-D0B6-87E9-1C7BDEAF9E61}"/>
                </a:ext>
              </a:extLst>
            </p:cNvPr>
            <p:cNvSpPr/>
            <p:nvPr/>
          </p:nvSpPr>
          <p:spPr>
            <a:xfrm>
              <a:off x="4310441" y="387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48FD00A-BA1C-BE42-16BB-DB87EA2DB64E}"/>
                </a:ext>
              </a:extLst>
            </p:cNvPr>
            <p:cNvSpPr/>
            <p:nvPr/>
          </p:nvSpPr>
          <p:spPr>
            <a:xfrm>
              <a:off x="3590441" y="387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24F7B30-6324-E671-07C0-CCB05BEA41B0}"/>
                </a:ext>
              </a:extLst>
            </p:cNvPr>
            <p:cNvSpPr/>
            <p:nvPr/>
          </p:nvSpPr>
          <p:spPr>
            <a:xfrm>
              <a:off x="4670441" y="387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4D9CF9B-17C3-0F1C-1083-6658BA30A523}"/>
              </a:ext>
            </a:extLst>
          </p:cNvPr>
          <p:cNvGrpSpPr>
            <a:grpSpLocks noChangeAspect="1"/>
          </p:cNvGrpSpPr>
          <p:nvPr/>
        </p:nvGrpSpPr>
        <p:grpSpPr>
          <a:xfrm>
            <a:off x="1449585" y="881131"/>
            <a:ext cx="756000" cy="756000"/>
            <a:chOff x="2094183" y="2433234"/>
            <a:chExt cx="1080000" cy="1080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60439432-235C-A512-8F9F-4DA3646CF988}"/>
                </a:ext>
              </a:extLst>
            </p:cNvPr>
            <p:cNvSpPr/>
            <p:nvPr/>
          </p:nvSpPr>
          <p:spPr>
            <a:xfrm>
              <a:off x="2094183" y="243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8354F19-B9E5-CD00-DB12-F7B275042C3F}"/>
                </a:ext>
              </a:extLst>
            </p:cNvPr>
            <p:cNvSpPr/>
            <p:nvPr/>
          </p:nvSpPr>
          <p:spPr>
            <a:xfrm>
              <a:off x="2454183" y="243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6F65E06F-A0E7-2988-F0AB-0091FC3560C4}"/>
                </a:ext>
              </a:extLst>
            </p:cNvPr>
            <p:cNvSpPr/>
            <p:nvPr/>
          </p:nvSpPr>
          <p:spPr>
            <a:xfrm>
              <a:off x="2814183" y="243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3C09E8A-BEB6-201F-01F3-2BE096CFAC14}"/>
                </a:ext>
              </a:extLst>
            </p:cNvPr>
            <p:cNvSpPr/>
            <p:nvPr/>
          </p:nvSpPr>
          <p:spPr>
            <a:xfrm>
              <a:off x="2094183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4760A5F7-474F-AC95-35A6-E40B91C033DE}"/>
                </a:ext>
              </a:extLst>
            </p:cNvPr>
            <p:cNvSpPr/>
            <p:nvPr/>
          </p:nvSpPr>
          <p:spPr>
            <a:xfrm>
              <a:off x="2814183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9C978F8C-AC7A-E1E5-EF89-5C78446791A8}"/>
                </a:ext>
              </a:extLst>
            </p:cNvPr>
            <p:cNvSpPr/>
            <p:nvPr/>
          </p:nvSpPr>
          <p:spPr>
            <a:xfrm>
              <a:off x="2094183" y="315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64E73AF-9D6C-C9A0-EB40-B35C62EAABF4}"/>
                </a:ext>
              </a:extLst>
            </p:cNvPr>
            <p:cNvSpPr/>
            <p:nvPr/>
          </p:nvSpPr>
          <p:spPr>
            <a:xfrm>
              <a:off x="2454183" y="315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EAD4646-5CD6-5BE0-9328-8C39BE3D3726}"/>
                </a:ext>
              </a:extLst>
            </p:cNvPr>
            <p:cNvSpPr/>
            <p:nvPr/>
          </p:nvSpPr>
          <p:spPr>
            <a:xfrm>
              <a:off x="2814183" y="315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976747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497779" y="2348881"/>
            <a:ext cx="6243565" cy="4428000"/>
          </a:xfrm>
          <a:prstGeom prst="roundRect">
            <a:avLst>
              <a:gd name="adj" fmla="val 673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Graph: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185" t="2272" r="55455" b="3598"/>
          <a:stretch/>
        </p:blipFill>
        <p:spPr bwMode="auto">
          <a:xfrm>
            <a:off x="6552620" y="2508802"/>
            <a:ext cx="4887664" cy="398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830253" y="127956"/>
            <a:ext cx="6103196" cy="2080121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Pattern: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sz="140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04056" y="78942"/>
            <a:ext cx="4547532" cy="2125923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Formula: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0253" y="2348880"/>
            <a:ext cx="4509706" cy="4428000"/>
          </a:xfrm>
          <a:prstGeom prst="roundRect">
            <a:avLst>
              <a:gd name="adj" fmla="val 44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Table: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1158858" y="3033297"/>
          <a:ext cx="3929245" cy="339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09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Pattern number</a:t>
                      </a:r>
                    </a:p>
                    <a:p>
                      <a:pPr algn="ctr"/>
                      <a:r>
                        <a:rPr lang="en-GB" sz="1800" dirty="0"/>
                        <a:t>n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Number of squares</a:t>
                      </a:r>
                    </a:p>
                    <a:p>
                      <a:pPr algn="ctr"/>
                      <a:r>
                        <a:rPr lang="en-GB" sz="1800" dirty="0"/>
                        <a:t>S</a:t>
                      </a: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3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9" name="Rectangle 68"/>
          <p:cNvSpPr/>
          <p:nvPr/>
        </p:nvSpPr>
        <p:spPr>
          <a:xfrm>
            <a:off x="1306143" y="1721490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2377" y="6346940"/>
            <a:ext cx="220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Pattern number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5001809" y="4184718"/>
            <a:ext cx="2577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Number of squares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1E53B-009C-C3D5-8269-D5A90D0FE567}"/>
              </a:ext>
            </a:extLst>
          </p:cNvPr>
          <p:cNvSpPr txBox="1"/>
          <p:nvPr/>
        </p:nvSpPr>
        <p:spPr>
          <a:xfrm>
            <a:off x="95366" y="124038"/>
            <a:ext cx="64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5)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5EA38E6-9424-5F41-E78D-ABCE552A46C4}"/>
              </a:ext>
            </a:extLst>
          </p:cNvPr>
          <p:cNvSpPr/>
          <p:nvPr/>
        </p:nvSpPr>
        <p:spPr>
          <a:xfrm>
            <a:off x="3017717" y="1751039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D77BC26-B12B-8B3C-968B-209D9A718DBE}"/>
              </a:ext>
            </a:extLst>
          </p:cNvPr>
          <p:cNvSpPr/>
          <p:nvPr/>
        </p:nvSpPr>
        <p:spPr>
          <a:xfrm>
            <a:off x="5076648" y="1771421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B3DD5A4-03EB-8029-3728-ABA13984ECD2}"/>
              </a:ext>
            </a:extLst>
          </p:cNvPr>
          <p:cNvGrpSpPr>
            <a:grpSpLocks noChangeAspect="1"/>
          </p:cNvGrpSpPr>
          <p:nvPr/>
        </p:nvGrpSpPr>
        <p:grpSpPr>
          <a:xfrm>
            <a:off x="4834781" y="627222"/>
            <a:ext cx="1488283" cy="999706"/>
            <a:chOff x="5375189" y="692861"/>
            <a:chExt cx="2976565" cy="1999411"/>
          </a:xfrm>
        </p:grpSpPr>
        <p:grpSp>
          <p:nvGrpSpPr>
            <p:cNvPr id="30" name="Group 24">
              <a:extLst>
                <a:ext uri="{FF2B5EF4-FFF2-40B4-BE49-F238E27FC236}">
                  <a16:creationId xmlns:a16="http://schemas.microsoft.com/office/drawing/2014/main" id="{E453DE36-8D71-35CD-415E-1F947FF0A942}"/>
                </a:ext>
              </a:extLst>
            </p:cNvPr>
            <p:cNvGrpSpPr/>
            <p:nvPr/>
          </p:nvGrpSpPr>
          <p:grpSpPr>
            <a:xfrm>
              <a:off x="5375189" y="821578"/>
              <a:ext cx="2976565" cy="720000"/>
              <a:chOff x="5397601" y="785718"/>
              <a:chExt cx="2976565" cy="720000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E8F01D4-B446-B385-D428-ED5CB8BDD537}"/>
                  </a:ext>
                </a:extLst>
              </p:cNvPr>
              <p:cNvSpPr/>
              <p:nvPr/>
            </p:nvSpPr>
            <p:spPr>
              <a:xfrm>
                <a:off x="8302166" y="785718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16E143CA-1E70-478B-8315-89E69AD7498F}"/>
                  </a:ext>
                </a:extLst>
              </p:cNvPr>
              <p:cNvSpPr/>
              <p:nvPr/>
            </p:nvSpPr>
            <p:spPr>
              <a:xfrm>
                <a:off x="6365789" y="785718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D6C4DCF9-F439-0573-0090-05BC7348D9A9}"/>
                  </a:ext>
                </a:extLst>
              </p:cNvPr>
              <p:cNvSpPr/>
              <p:nvPr/>
            </p:nvSpPr>
            <p:spPr>
              <a:xfrm>
                <a:off x="7333977" y="785718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862FD05-8C9C-18C3-BDFF-C29F047E0141}"/>
                  </a:ext>
                </a:extLst>
              </p:cNvPr>
              <p:cNvSpPr/>
              <p:nvPr/>
            </p:nvSpPr>
            <p:spPr>
              <a:xfrm>
                <a:off x="5397601" y="785718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1" name="Group 25">
              <a:extLst>
                <a:ext uri="{FF2B5EF4-FFF2-40B4-BE49-F238E27FC236}">
                  <a16:creationId xmlns:a16="http://schemas.microsoft.com/office/drawing/2014/main" id="{C5BC8535-15A1-870D-0B41-98334043B0D3}"/>
                </a:ext>
              </a:extLst>
            </p:cNvPr>
            <p:cNvGrpSpPr/>
            <p:nvPr/>
          </p:nvGrpSpPr>
          <p:grpSpPr>
            <a:xfrm>
              <a:off x="5375189" y="1861484"/>
              <a:ext cx="2976565" cy="720000"/>
              <a:chOff x="5388636" y="1825624"/>
              <a:chExt cx="2976565" cy="720000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8D28B85D-806B-0A17-95E5-3906E6106E52}"/>
                  </a:ext>
                </a:extLst>
              </p:cNvPr>
              <p:cNvSpPr/>
              <p:nvPr/>
            </p:nvSpPr>
            <p:spPr>
              <a:xfrm>
                <a:off x="8293201" y="1825624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8D2337EA-6359-23F3-22F6-15E3B7AFC3AC}"/>
                  </a:ext>
                </a:extLst>
              </p:cNvPr>
              <p:cNvSpPr/>
              <p:nvPr/>
            </p:nvSpPr>
            <p:spPr>
              <a:xfrm>
                <a:off x="6356824" y="1825624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A54B2E3-470D-A955-81DE-0A75E331A88C}"/>
                  </a:ext>
                </a:extLst>
              </p:cNvPr>
              <p:cNvSpPr/>
              <p:nvPr/>
            </p:nvSpPr>
            <p:spPr>
              <a:xfrm>
                <a:off x="7325012" y="1825624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C9406B4-EA48-4CD9-BD31-6C11ADF82FAC}"/>
                  </a:ext>
                </a:extLst>
              </p:cNvPr>
              <p:cNvSpPr/>
              <p:nvPr/>
            </p:nvSpPr>
            <p:spPr>
              <a:xfrm>
                <a:off x="5388636" y="1825624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2" name="Group 29">
              <a:extLst>
                <a:ext uri="{FF2B5EF4-FFF2-40B4-BE49-F238E27FC236}">
                  <a16:creationId xmlns:a16="http://schemas.microsoft.com/office/drawing/2014/main" id="{08F7FBCB-8F5E-02F2-0B7F-D19C3214F59E}"/>
                </a:ext>
              </a:extLst>
            </p:cNvPr>
            <p:cNvGrpSpPr/>
            <p:nvPr/>
          </p:nvGrpSpPr>
          <p:grpSpPr>
            <a:xfrm>
              <a:off x="5548731" y="692861"/>
              <a:ext cx="2611553" cy="72000"/>
              <a:chOff x="5553213" y="692861"/>
              <a:chExt cx="2611553" cy="72000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690481F-1FCC-4EC3-5243-4CC62C6F3EDC}"/>
                  </a:ext>
                </a:extLst>
              </p:cNvPr>
              <p:cNvSpPr/>
              <p:nvPr/>
            </p:nvSpPr>
            <p:spPr>
              <a:xfrm rot="5400000">
                <a:off x="5877213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7D73BE4-A0E6-F3C1-0A60-911849DDD489}"/>
                  </a:ext>
                </a:extLst>
              </p:cNvPr>
              <p:cNvSpPr/>
              <p:nvPr/>
            </p:nvSpPr>
            <p:spPr>
              <a:xfrm rot="5400000">
                <a:off x="6822989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82ADB16-EEF4-6628-59B5-DCFC19F71971}"/>
                  </a:ext>
                </a:extLst>
              </p:cNvPr>
              <p:cNvSpPr/>
              <p:nvPr/>
            </p:nvSpPr>
            <p:spPr>
              <a:xfrm rot="5400000">
                <a:off x="7768766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3" name="Group 30">
              <a:extLst>
                <a:ext uri="{FF2B5EF4-FFF2-40B4-BE49-F238E27FC236}">
                  <a16:creationId xmlns:a16="http://schemas.microsoft.com/office/drawing/2014/main" id="{08E859E5-7BF6-3BD9-DD92-9EB62973E30F}"/>
                </a:ext>
              </a:extLst>
            </p:cNvPr>
            <p:cNvGrpSpPr/>
            <p:nvPr/>
          </p:nvGrpSpPr>
          <p:grpSpPr>
            <a:xfrm>
              <a:off x="5548731" y="1656566"/>
              <a:ext cx="2611553" cy="72000"/>
              <a:chOff x="5553213" y="692861"/>
              <a:chExt cx="2611553" cy="72000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5956DE7-A7F1-1C46-D921-A8EF3236C27C}"/>
                  </a:ext>
                </a:extLst>
              </p:cNvPr>
              <p:cNvSpPr/>
              <p:nvPr/>
            </p:nvSpPr>
            <p:spPr>
              <a:xfrm rot="5400000">
                <a:off x="5877213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7AB62D3-759D-F3F5-6EF0-A0084F37E032}"/>
                  </a:ext>
                </a:extLst>
              </p:cNvPr>
              <p:cNvSpPr/>
              <p:nvPr/>
            </p:nvSpPr>
            <p:spPr>
              <a:xfrm rot="5400000">
                <a:off x="6822989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CBF80FB-2978-2119-CBAF-E846846521DB}"/>
                  </a:ext>
                </a:extLst>
              </p:cNvPr>
              <p:cNvSpPr/>
              <p:nvPr/>
            </p:nvSpPr>
            <p:spPr>
              <a:xfrm rot="5400000">
                <a:off x="7768766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4" name="Group 34">
              <a:extLst>
                <a:ext uri="{FF2B5EF4-FFF2-40B4-BE49-F238E27FC236}">
                  <a16:creationId xmlns:a16="http://schemas.microsoft.com/office/drawing/2014/main" id="{9713C702-25EE-21BF-BA11-C0B46AF6F2E2}"/>
                </a:ext>
              </a:extLst>
            </p:cNvPr>
            <p:cNvGrpSpPr/>
            <p:nvPr/>
          </p:nvGrpSpPr>
          <p:grpSpPr>
            <a:xfrm>
              <a:off x="5548731" y="2620272"/>
              <a:ext cx="2611553" cy="72000"/>
              <a:chOff x="5553213" y="692861"/>
              <a:chExt cx="2611553" cy="72000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57701BA-E2DF-C969-E83A-2299110BBBCD}"/>
                  </a:ext>
                </a:extLst>
              </p:cNvPr>
              <p:cNvSpPr/>
              <p:nvPr/>
            </p:nvSpPr>
            <p:spPr>
              <a:xfrm rot="5400000">
                <a:off x="5877213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5D9FECC-F4A4-B6C3-0A45-D8FB2BDFFA24}"/>
                  </a:ext>
                </a:extLst>
              </p:cNvPr>
              <p:cNvSpPr/>
              <p:nvPr/>
            </p:nvSpPr>
            <p:spPr>
              <a:xfrm rot="5400000">
                <a:off x="6822989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B78AA2D-098D-1A50-F51F-14B5B7FF7D00}"/>
                  </a:ext>
                </a:extLst>
              </p:cNvPr>
              <p:cNvSpPr/>
              <p:nvPr/>
            </p:nvSpPr>
            <p:spPr>
              <a:xfrm rot="5400000">
                <a:off x="7768766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B53658C-24D4-FC0D-235B-6C45620FCC4D}"/>
              </a:ext>
            </a:extLst>
          </p:cNvPr>
          <p:cNvGrpSpPr>
            <a:grpSpLocks noChangeAspect="1"/>
          </p:cNvGrpSpPr>
          <p:nvPr/>
        </p:nvGrpSpPr>
        <p:grpSpPr>
          <a:xfrm>
            <a:off x="3009577" y="627222"/>
            <a:ext cx="1004189" cy="999706"/>
            <a:chOff x="2874035" y="746649"/>
            <a:chExt cx="2008377" cy="1999411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876E9CF-00ED-1676-F7E9-4E0F58F76F7F}"/>
                </a:ext>
              </a:extLst>
            </p:cNvPr>
            <p:cNvSpPr/>
            <p:nvPr/>
          </p:nvSpPr>
          <p:spPr>
            <a:xfrm>
              <a:off x="4810412" y="875366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478CCBB4-AA0F-DD5C-C46B-370AD4B704B1}"/>
                </a:ext>
              </a:extLst>
            </p:cNvPr>
            <p:cNvSpPr/>
            <p:nvPr/>
          </p:nvSpPr>
          <p:spPr>
            <a:xfrm>
              <a:off x="2874035" y="875366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CB167BF-E6D7-0E6C-DC58-E87829A9A574}"/>
                </a:ext>
              </a:extLst>
            </p:cNvPr>
            <p:cNvSpPr/>
            <p:nvPr/>
          </p:nvSpPr>
          <p:spPr>
            <a:xfrm>
              <a:off x="3842223" y="875366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E44F938E-F21F-612B-40DB-06A0E40492EF}"/>
                </a:ext>
              </a:extLst>
            </p:cNvPr>
            <p:cNvSpPr/>
            <p:nvPr/>
          </p:nvSpPr>
          <p:spPr>
            <a:xfrm>
              <a:off x="4810412" y="1915272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1C4D011-533D-AAA6-5C8B-7AE8B6E5A769}"/>
                </a:ext>
              </a:extLst>
            </p:cNvPr>
            <p:cNvSpPr/>
            <p:nvPr/>
          </p:nvSpPr>
          <p:spPr>
            <a:xfrm>
              <a:off x="2874035" y="1915272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19FA9D8E-078C-FFA4-6738-C565D470919C}"/>
                </a:ext>
              </a:extLst>
            </p:cNvPr>
            <p:cNvSpPr/>
            <p:nvPr/>
          </p:nvSpPr>
          <p:spPr>
            <a:xfrm>
              <a:off x="3842223" y="1915272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7CCD0F1-621B-DD51-F180-464C6A51C18A}"/>
                </a:ext>
              </a:extLst>
            </p:cNvPr>
            <p:cNvSpPr/>
            <p:nvPr/>
          </p:nvSpPr>
          <p:spPr>
            <a:xfrm rot="5400000">
              <a:off x="3349165" y="422649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C2F53453-64C2-0129-BEA3-1FFE72B554BD}"/>
                </a:ext>
              </a:extLst>
            </p:cNvPr>
            <p:cNvSpPr/>
            <p:nvPr/>
          </p:nvSpPr>
          <p:spPr>
            <a:xfrm rot="5400000">
              <a:off x="4294942" y="422649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36386C5-4DEB-E64C-8B0F-E4BC3CF1E4B6}"/>
                </a:ext>
              </a:extLst>
            </p:cNvPr>
            <p:cNvSpPr/>
            <p:nvPr/>
          </p:nvSpPr>
          <p:spPr>
            <a:xfrm rot="5400000">
              <a:off x="3349165" y="1386354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52BFB00D-433B-2480-1574-CFDDD026B924}"/>
                </a:ext>
              </a:extLst>
            </p:cNvPr>
            <p:cNvSpPr/>
            <p:nvPr/>
          </p:nvSpPr>
          <p:spPr>
            <a:xfrm rot="5400000">
              <a:off x="4294942" y="1386354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15EA675-29BD-1F6C-3287-5605A6C46EF0}"/>
                </a:ext>
              </a:extLst>
            </p:cNvPr>
            <p:cNvSpPr/>
            <p:nvPr/>
          </p:nvSpPr>
          <p:spPr>
            <a:xfrm rot="5400000">
              <a:off x="3349165" y="2350060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3FD3A1DE-34E6-ADB8-FA48-DDD65A0352B4}"/>
                </a:ext>
              </a:extLst>
            </p:cNvPr>
            <p:cNvSpPr/>
            <p:nvPr/>
          </p:nvSpPr>
          <p:spPr>
            <a:xfrm rot="5400000">
              <a:off x="4294942" y="2350060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B818820-CC28-0E5A-0F6A-255E3903879C}"/>
              </a:ext>
            </a:extLst>
          </p:cNvPr>
          <p:cNvGrpSpPr>
            <a:grpSpLocks noChangeAspect="1"/>
          </p:cNvGrpSpPr>
          <p:nvPr/>
        </p:nvGrpSpPr>
        <p:grpSpPr>
          <a:xfrm>
            <a:off x="1606756" y="627222"/>
            <a:ext cx="520094" cy="999706"/>
            <a:chOff x="901800" y="594249"/>
            <a:chExt cx="1040188" cy="1999411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FF1090F1-675A-B3AB-6182-851110931DB8}"/>
                </a:ext>
              </a:extLst>
            </p:cNvPr>
            <p:cNvSpPr/>
            <p:nvPr/>
          </p:nvSpPr>
          <p:spPr>
            <a:xfrm>
              <a:off x="901800" y="722966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5682546A-E621-0746-1D21-7DAD613853BF}"/>
                </a:ext>
              </a:extLst>
            </p:cNvPr>
            <p:cNvSpPr/>
            <p:nvPr/>
          </p:nvSpPr>
          <p:spPr>
            <a:xfrm>
              <a:off x="1869988" y="722966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E35603FC-2F64-C2C4-A630-5C4E6F569F4F}"/>
                </a:ext>
              </a:extLst>
            </p:cNvPr>
            <p:cNvSpPr/>
            <p:nvPr/>
          </p:nvSpPr>
          <p:spPr>
            <a:xfrm>
              <a:off x="901800" y="1762872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00D72EF-8199-2373-3B6C-D25D165113A3}"/>
                </a:ext>
              </a:extLst>
            </p:cNvPr>
            <p:cNvSpPr/>
            <p:nvPr/>
          </p:nvSpPr>
          <p:spPr>
            <a:xfrm>
              <a:off x="1869988" y="1762872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964C45C1-9D78-C294-8658-304AA2275C5F}"/>
                </a:ext>
              </a:extLst>
            </p:cNvPr>
            <p:cNvSpPr/>
            <p:nvPr/>
          </p:nvSpPr>
          <p:spPr>
            <a:xfrm rot="5400000">
              <a:off x="1376930" y="270249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2A8B2A32-4C52-AA35-B9C0-E5498C14C1B5}"/>
                </a:ext>
              </a:extLst>
            </p:cNvPr>
            <p:cNvSpPr/>
            <p:nvPr/>
          </p:nvSpPr>
          <p:spPr>
            <a:xfrm rot="5400000">
              <a:off x="1376930" y="1233954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8D35EBE-39CE-73E5-F34E-FF21FDEDCA34}"/>
                </a:ext>
              </a:extLst>
            </p:cNvPr>
            <p:cNvSpPr/>
            <p:nvPr/>
          </p:nvSpPr>
          <p:spPr>
            <a:xfrm rot="5400000">
              <a:off x="1376930" y="2197660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12942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1CC3947-44AA-523B-7647-6405926D28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62" t="56442" r="7664" b="25644"/>
          <a:stretch/>
        </p:blipFill>
        <p:spPr>
          <a:xfrm>
            <a:off x="1328999" y="2329496"/>
            <a:ext cx="7708414" cy="1270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756334-BAAD-9252-FE17-3BDD85A87D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43" t="21513" r="5373" b="64417"/>
          <a:stretch/>
        </p:blipFill>
        <p:spPr>
          <a:xfrm>
            <a:off x="1199973" y="661958"/>
            <a:ext cx="7870572" cy="12285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83644D-5D0F-041A-59EB-F7F3D803F3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61" t="64785" r="3956" b="19918"/>
          <a:stretch/>
        </p:blipFill>
        <p:spPr>
          <a:xfrm>
            <a:off x="1328999" y="3954336"/>
            <a:ext cx="7774678" cy="13070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AC2B0E-395D-BB1E-4276-E0D67724DC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25" t="53006" r="10173" b="31247"/>
          <a:stretch/>
        </p:blipFill>
        <p:spPr>
          <a:xfrm>
            <a:off x="1328999" y="5648885"/>
            <a:ext cx="7774678" cy="11303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657F73-8869-0C37-7378-44142F0D818C}"/>
              </a:ext>
            </a:extLst>
          </p:cNvPr>
          <p:cNvSpPr txBox="1"/>
          <p:nvPr/>
        </p:nvSpPr>
        <p:spPr>
          <a:xfrm>
            <a:off x="475320" y="724073"/>
            <a:ext cx="678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6)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D14E89-5945-BF72-909D-2A4AD91117F3}"/>
              </a:ext>
            </a:extLst>
          </p:cNvPr>
          <p:cNvSpPr txBox="1"/>
          <p:nvPr/>
        </p:nvSpPr>
        <p:spPr>
          <a:xfrm>
            <a:off x="475320" y="2429455"/>
            <a:ext cx="678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7)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E53649-7239-8564-22FA-AD46E515FFBC}"/>
              </a:ext>
            </a:extLst>
          </p:cNvPr>
          <p:cNvSpPr txBox="1"/>
          <p:nvPr/>
        </p:nvSpPr>
        <p:spPr>
          <a:xfrm>
            <a:off x="475320" y="4107194"/>
            <a:ext cx="678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8)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D4AA6C-0EC5-AE9D-9EF1-BEF3C36F2ED5}"/>
              </a:ext>
            </a:extLst>
          </p:cNvPr>
          <p:cNvSpPr txBox="1"/>
          <p:nvPr/>
        </p:nvSpPr>
        <p:spPr>
          <a:xfrm>
            <a:off x="424832" y="5711800"/>
            <a:ext cx="678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7B070F9-1EA4-A26B-493A-490133D13C6C}"/>
                  </a:ext>
                </a:extLst>
              </p:cNvPr>
              <p:cNvSpPr txBox="1"/>
              <p:nvPr/>
            </p:nvSpPr>
            <p:spPr>
              <a:xfrm>
                <a:off x="67318" y="123416"/>
                <a:ext cx="1202183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000" dirty="0"/>
                  <a:t>Find the formula for the number of sticks (</a:t>
                </a:r>
                <a14:m>
                  <m:oMath xmlns:m="http://schemas.openxmlformats.org/officeDocument/2006/math">
                    <m:r>
                      <a:rPr lang="en-GB" sz="3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sz="3000" dirty="0"/>
                  <a:t>) in terms of pattern number (</a:t>
                </a:r>
                <a14:m>
                  <m:oMath xmlns:m="http://schemas.openxmlformats.org/officeDocument/2006/math">
                    <m:r>
                      <a:rPr lang="en-GB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000" dirty="0"/>
                  <a:t>).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7B070F9-1EA4-A26B-493A-490133D13C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8" y="123416"/>
                <a:ext cx="12021835" cy="553998"/>
              </a:xfrm>
              <a:prstGeom prst="rect">
                <a:avLst/>
              </a:prstGeom>
              <a:blipFill>
                <a:blip r:embed="rId5"/>
                <a:stretch>
                  <a:fillRect l="-1065" t="-13187" r="-1065" b="-340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9202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6E1F79-7C38-ADDE-6EAD-7B371FB21127}"/>
              </a:ext>
            </a:extLst>
          </p:cNvPr>
          <p:cNvSpPr txBox="1"/>
          <p:nvPr/>
        </p:nvSpPr>
        <p:spPr>
          <a:xfrm>
            <a:off x="2204658" y="2120511"/>
            <a:ext cx="797715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23833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497779" y="2348881"/>
            <a:ext cx="6243565" cy="4428000"/>
          </a:xfrm>
          <a:prstGeom prst="roundRect">
            <a:avLst>
              <a:gd name="adj" fmla="val 673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Graph: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185" t="2272" r="55455" b="3598"/>
          <a:stretch/>
        </p:blipFill>
        <p:spPr bwMode="auto">
          <a:xfrm>
            <a:off x="6552620" y="2508802"/>
            <a:ext cx="4887664" cy="398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830253" y="127956"/>
            <a:ext cx="6103196" cy="2080121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Pattern: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sz="140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04056" y="78942"/>
            <a:ext cx="4547532" cy="2125923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Formula: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0253" y="2348880"/>
            <a:ext cx="4509706" cy="4428000"/>
          </a:xfrm>
          <a:prstGeom prst="roundRect">
            <a:avLst>
              <a:gd name="adj" fmla="val 44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Table: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678839"/>
              </p:ext>
            </p:extLst>
          </p:nvPr>
        </p:nvGraphicFramePr>
        <p:xfrm>
          <a:off x="1158858" y="3033297"/>
          <a:ext cx="3929245" cy="339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09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Pattern number</a:t>
                      </a:r>
                    </a:p>
                    <a:p>
                      <a:pPr algn="ctr"/>
                      <a:r>
                        <a:rPr lang="en-GB" sz="1800" dirty="0"/>
                        <a:t>n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Number of squares</a:t>
                      </a:r>
                    </a:p>
                    <a:p>
                      <a:pPr algn="ctr"/>
                      <a:r>
                        <a:rPr lang="en-GB" sz="1800" dirty="0"/>
                        <a:t>S</a:t>
                      </a: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3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" name="Rectangle 28"/>
          <p:cNvSpPr/>
          <p:nvPr/>
        </p:nvSpPr>
        <p:spPr>
          <a:xfrm>
            <a:off x="4919658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91819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63979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736139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08299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463979" y="89378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463979" y="116594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63979" y="143810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647498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280460" y="621629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824526" y="64576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096686" y="64576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368846" y="64576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641006" y="64576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913166" y="64576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368846" y="917927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368846" y="1190088"/>
            <a:ext cx="272160" cy="272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421314" y="656982"/>
            <a:ext cx="272160" cy="2721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693474" y="656982"/>
            <a:ext cx="272160" cy="2721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965635" y="656982"/>
            <a:ext cx="272160" cy="2721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693474" y="929142"/>
            <a:ext cx="272160" cy="27216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306143" y="1721490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2377" y="6346940"/>
            <a:ext cx="220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Pattern number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5001809" y="4184718"/>
            <a:ext cx="2577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Number of squares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97601" y="373475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97601" y="420387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72633" y="463671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72634" y="505910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797478" y="5510856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31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698091" y="5968551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301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1E53B-009C-C3D5-8269-D5A90D0FE567}"/>
              </a:ext>
            </a:extLst>
          </p:cNvPr>
          <p:cNvSpPr txBox="1"/>
          <p:nvPr/>
        </p:nvSpPr>
        <p:spPr>
          <a:xfrm>
            <a:off x="95366" y="124038"/>
            <a:ext cx="64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1)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C5E72B6-B3E7-BEBB-8C48-92637EA01485}"/>
              </a:ext>
            </a:extLst>
          </p:cNvPr>
          <p:cNvCxnSpPr>
            <a:cxnSpLocks/>
          </p:cNvCxnSpPr>
          <p:nvPr/>
        </p:nvCxnSpPr>
        <p:spPr>
          <a:xfrm flipV="1">
            <a:off x="7857591" y="3328529"/>
            <a:ext cx="3504156" cy="21740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E5B4BF-5F77-25C4-A81A-E051FD33A041}"/>
              </a:ext>
            </a:extLst>
          </p:cNvPr>
          <p:cNvGrpSpPr/>
          <p:nvPr/>
        </p:nvGrpSpPr>
        <p:grpSpPr>
          <a:xfrm>
            <a:off x="7794750" y="5386023"/>
            <a:ext cx="180000" cy="180000"/>
            <a:chOff x="-1861088" y="3687305"/>
            <a:chExt cx="180000" cy="1800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576C87-2CC4-7B37-FD09-705A204CCD30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948935D-7430-A3F4-4185-A23A0916585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9897C6-D53F-0C38-7445-4D1A3BB579F6}"/>
              </a:ext>
            </a:extLst>
          </p:cNvPr>
          <p:cNvGrpSpPr/>
          <p:nvPr/>
        </p:nvGrpSpPr>
        <p:grpSpPr>
          <a:xfrm>
            <a:off x="10387035" y="3793928"/>
            <a:ext cx="180000" cy="180000"/>
            <a:chOff x="-1861088" y="3687305"/>
            <a:chExt cx="180000" cy="180000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8F20DB0-094D-C4E0-395D-854CC12AA034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E673742-58CB-F7B4-5D43-0872A6CFC443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7528A89-89ED-A03B-7D6D-24C60A8AF2E9}"/>
              </a:ext>
            </a:extLst>
          </p:cNvPr>
          <p:cNvGrpSpPr/>
          <p:nvPr/>
        </p:nvGrpSpPr>
        <p:grpSpPr>
          <a:xfrm>
            <a:off x="9548214" y="4309487"/>
            <a:ext cx="180000" cy="180000"/>
            <a:chOff x="-1861088" y="3687305"/>
            <a:chExt cx="180000" cy="180000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BEEC5BB-CD1F-2FE9-DE0E-5E15879FA8E9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1F87B3E-FD27-FDDA-D4FF-46E3022A207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3620F3D-18E2-C480-BE9F-09E747D0D539}"/>
              </a:ext>
            </a:extLst>
          </p:cNvPr>
          <p:cNvGrpSpPr/>
          <p:nvPr/>
        </p:nvGrpSpPr>
        <p:grpSpPr>
          <a:xfrm>
            <a:off x="8665571" y="4859273"/>
            <a:ext cx="180000" cy="180000"/>
            <a:chOff x="-1861088" y="3687305"/>
            <a:chExt cx="180000" cy="180000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2E72ED1-A1B3-A459-1545-3527608F6911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C9E06C7-553B-0CBF-DFFF-5FF5A9B1C2AD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6D8B623-6F15-E935-3A95-6DD4AE7C9721}"/>
              </a:ext>
            </a:extLst>
          </p:cNvPr>
          <p:cNvGrpSpPr/>
          <p:nvPr/>
        </p:nvGrpSpPr>
        <p:grpSpPr>
          <a:xfrm>
            <a:off x="11240029" y="3238529"/>
            <a:ext cx="180000" cy="180000"/>
            <a:chOff x="-1861088" y="3687305"/>
            <a:chExt cx="180000" cy="180000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4B970C9-5E76-D170-E77A-066C3904BCDE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3E46B89-8DDD-B8E5-4615-2140CF3EBC3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FF83FAD-D06A-9D74-54D5-4C9AFD9AC51D}"/>
                  </a:ext>
                </a:extLst>
              </p:cNvPr>
              <p:cNvSpPr txBox="1"/>
              <p:nvPr/>
            </p:nvSpPr>
            <p:spPr>
              <a:xfrm>
                <a:off x="7452755" y="680238"/>
                <a:ext cx="382601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FF83FAD-D06A-9D74-54D5-4C9AFD9AC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755" y="680238"/>
                <a:ext cx="3826010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>
            <a:extLst>
              <a:ext uri="{FF2B5EF4-FFF2-40B4-BE49-F238E27FC236}">
                <a16:creationId xmlns:a16="http://schemas.microsoft.com/office/drawing/2014/main" id="{65EA38E6-9424-5F41-E78D-ABCE552A46C4}"/>
              </a:ext>
            </a:extLst>
          </p:cNvPr>
          <p:cNvSpPr/>
          <p:nvPr/>
        </p:nvSpPr>
        <p:spPr>
          <a:xfrm>
            <a:off x="3017717" y="1751039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D77BC26-B12B-8B3C-968B-209D9A718DBE}"/>
              </a:ext>
            </a:extLst>
          </p:cNvPr>
          <p:cNvSpPr/>
          <p:nvPr/>
        </p:nvSpPr>
        <p:spPr>
          <a:xfrm>
            <a:off x="5076648" y="1771421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3</a:t>
            </a:r>
          </a:p>
        </p:txBody>
      </p:sp>
    </p:spTree>
    <p:extLst>
      <p:ext uri="{BB962C8B-B14F-4D97-AF65-F5344CB8AC3E}">
        <p14:creationId xmlns:p14="http://schemas.microsoft.com/office/powerpoint/2010/main" val="240347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74" grpId="0"/>
      <p:bldP spid="75" grpId="0"/>
      <p:bldP spid="8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497779" y="2348881"/>
            <a:ext cx="6243565" cy="4428000"/>
          </a:xfrm>
          <a:prstGeom prst="roundRect">
            <a:avLst>
              <a:gd name="adj" fmla="val 673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Graph: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185" t="2272" r="55455" b="3598"/>
          <a:stretch/>
        </p:blipFill>
        <p:spPr bwMode="auto">
          <a:xfrm>
            <a:off x="6543640" y="2508802"/>
            <a:ext cx="4887664" cy="398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830253" y="127956"/>
            <a:ext cx="6103196" cy="2080121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Pattern: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sz="140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04056" y="78942"/>
            <a:ext cx="4547532" cy="2125923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Formula: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0253" y="2348880"/>
            <a:ext cx="4509706" cy="4428000"/>
          </a:xfrm>
          <a:prstGeom prst="roundRect">
            <a:avLst>
              <a:gd name="adj" fmla="val 44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Table: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1158858" y="3033297"/>
          <a:ext cx="3929245" cy="339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09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Pattern number</a:t>
                      </a:r>
                    </a:p>
                    <a:p>
                      <a:pPr algn="ctr"/>
                      <a:r>
                        <a:rPr lang="en-GB" sz="1800" dirty="0"/>
                        <a:t>n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Number of squares</a:t>
                      </a:r>
                    </a:p>
                    <a:p>
                      <a:pPr algn="ctr"/>
                      <a:r>
                        <a:rPr lang="en-GB" sz="1800" dirty="0"/>
                        <a:t>S</a:t>
                      </a: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3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9" name="Rectangle 68"/>
          <p:cNvSpPr/>
          <p:nvPr/>
        </p:nvSpPr>
        <p:spPr>
          <a:xfrm>
            <a:off x="1306143" y="1721490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2377" y="6346940"/>
            <a:ext cx="220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Pattern number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5001809" y="4184718"/>
            <a:ext cx="2577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Number of squares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97601" y="373475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97601" y="420387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72633" y="463671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72634" y="505910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797478" y="5510856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41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698091" y="5968551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401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1E53B-009C-C3D5-8269-D5A90D0FE567}"/>
              </a:ext>
            </a:extLst>
          </p:cNvPr>
          <p:cNvSpPr txBox="1"/>
          <p:nvPr/>
        </p:nvSpPr>
        <p:spPr>
          <a:xfrm>
            <a:off x="95366" y="124038"/>
            <a:ext cx="64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2)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C5E72B6-B3E7-BEBB-8C48-92637EA01485}"/>
              </a:ext>
            </a:extLst>
          </p:cNvPr>
          <p:cNvCxnSpPr>
            <a:cxnSpLocks/>
          </p:cNvCxnSpPr>
          <p:nvPr/>
        </p:nvCxnSpPr>
        <p:spPr>
          <a:xfrm flipV="1">
            <a:off x="7826846" y="2646014"/>
            <a:ext cx="3246931" cy="26775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E5B4BF-5F77-25C4-A81A-E051FD33A041}"/>
              </a:ext>
            </a:extLst>
          </p:cNvPr>
          <p:cNvGrpSpPr/>
          <p:nvPr/>
        </p:nvGrpSpPr>
        <p:grpSpPr>
          <a:xfrm>
            <a:off x="7794750" y="5200898"/>
            <a:ext cx="180000" cy="180000"/>
            <a:chOff x="-1861088" y="3687305"/>
            <a:chExt cx="180000" cy="1800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576C87-2CC4-7B37-FD09-705A204CCD30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948935D-7430-A3F4-4185-A23A0916585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9897C6-D53F-0C38-7445-4D1A3BB579F6}"/>
              </a:ext>
            </a:extLst>
          </p:cNvPr>
          <p:cNvGrpSpPr/>
          <p:nvPr/>
        </p:nvGrpSpPr>
        <p:grpSpPr>
          <a:xfrm>
            <a:off x="10387035" y="3053404"/>
            <a:ext cx="180000" cy="180000"/>
            <a:chOff x="-1861088" y="3687305"/>
            <a:chExt cx="180000" cy="180000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8F20DB0-094D-C4E0-395D-854CC12AA034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E673742-58CB-F7B4-5D43-0872A6CFC443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7528A89-89ED-A03B-7D6D-24C60A8AF2E9}"/>
              </a:ext>
            </a:extLst>
          </p:cNvPr>
          <p:cNvGrpSpPr/>
          <p:nvPr/>
        </p:nvGrpSpPr>
        <p:grpSpPr>
          <a:xfrm>
            <a:off x="9554550" y="3734758"/>
            <a:ext cx="180000" cy="180000"/>
            <a:chOff x="-1861088" y="3687305"/>
            <a:chExt cx="180000" cy="180000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BEEC5BB-CD1F-2FE9-DE0E-5E15879FA8E9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1F87B3E-FD27-FDDA-D4FF-46E3022A207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3620F3D-18E2-C480-BE9F-09E747D0D539}"/>
              </a:ext>
            </a:extLst>
          </p:cNvPr>
          <p:cNvGrpSpPr/>
          <p:nvPr/>
        </p:nvGrpSpPr>
        <p:grpSpPr>
          <a:xfrm>
            <a:off x="8664441" y="4472880"/>
            <a:ext cx="180000" cy="180000"/>
            <a:chOff x="-1861088" y="3687305"/>
            <a:chExt cx="180000" cy="180000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2E72ED1-A1B3-A459-1545-3527608F6911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C9E06C7-553B-0CBF-DFFF-5FF5A9B1C2AD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FF83FAD-D06A-9D74-54D5-4C9AFD9AC51D}"/>
                  </a:ext>
                </a:extLst>
              </p:cNvPr>
              <p:cNvSpPr txBox="1"/>
              <p:nvPr/>
            </p:nvSpPr>
            <p:spPr>
              <a:xfrm>
                <a:off x="7452755" y="680238"/>
                <a:ext cx="382601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FF83FAD-D06A-9D74-54D5-4C9AFD9AC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755" y="680238"/>
                <a:ext cx="3826010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>
            <a:extLst>
              <a:ext uri="{FF2B5EF4-FFF2-40B4-BE49-F238E27FC236}">
                <a16:creationId xmlns:a16="http://schemas.microsoft.com/office/drawing/2014/main" id="{65EA38E6-9424-5F41-E78D-ABCE552A46C4}"/>
              </a:ext>
            </a:extLst>
          </p:cNvPr>
          <p:cNvSpPr/>
          <p:nvPr/>
        </p:nvSpPr>
        <p:spPr>
          <a:xfrm>
            <a:off x="3017717" y="1751039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D77BC26-B12B-8B3C-968B-209D9A718DBE}"/>
              </a:ext>
            </a:extLst>
          </p:cNvPr>
          <p:cNvSpPr/>
          <p:nvPr/>
        </p:nvSpPr>
        <p:spPr>
          <a:xfrm>
            <a:off x="5076648" y="1771421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8E6268F-8F95-9E09-10D5-FD87A2C9D59B}"/>
              </a:ext>
            </a:extLst>
          </p:cNvPr>
          <p:cNvGrpSpPr>
            <a:grpSpLocks noChangeAspect="1"/>
          </p:cNvGrpSpPr>
          <p:nvPr/>
        </p:nvGrpSpPr>
        <p:grpSpPr>
          <a:xfrm>
            <a:off x="3076627" y="691903"/>
            <a:ext cx="900000" cy="900000"/>
            <a:chOff x="4432881" y="3781126"/>
            <a:chExt cx="1800000" cy="1800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DA1DE19-F4F2-7B06-9056-8685ECC5C6FA}"/>
                </a:ext>
              </a:extLst>
            </p:cNvPr>
            <p:cNvSpPr/>
            <p:nvPr/>
          </p:nvSpPr>
          <p:spPr>
            <a:xfrm>
              <a:off x="4432881" y="378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5F14E4F-D4DE-9AA7-5E6A-C18ECC426452}"/>
                </a:ext>
              </a:extLst>
            </p:cNvPr>
            <p:cNvSpPr/>
            <p:nvPr/>
          </p:nvSpPr>
          <p:spPr>
            <a:xfrm>
              <a:off x="5872881" y="378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6F0A13-AD39-2C24-BEAF-1732D63FC50B}"/>
                </a:ext>
              </a:extLst>
            </p:cNvPr>
            <p:cNvSpPr/>
            <p:nvPr/>
          </p:nvSpPr>
          <p:spPr>
            <a:xfrm>
              <a:off x="4792881" y="414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36A526F-BB7B-C095-99F0-6485E9FD8E32}"/>
                </a:ext>
              </a:extLst>
            </p:cNvPr>
            <p:cNvSpPr/>
            <p:nvPr/>
          </p:nvSpPr>
          <p:spPr>
            <a:xfrm>
              <a:off x="5512881" y="414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FD196B-DABF-8B24-941A-BA7781D31DDC}"/>
                </a:ext>
              </a:extLst>
            </p:cNvPr>
            <p:cNvSpPr/>
            <p:nvPr/>
          </p:nvSpPr>
          <p:spPr>
            <a:xfrm>
              <a:off x="5152881" y="450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0B4BF16-F7AC-4FA3-EDD0-4AACC7EC9422}"/>
                </a:ext>
              </a:extLst>
            </p:cNvPr>
            <p:cNvSpPr/>
            <p:nvPr/>
          </p:nvSpPr>
          <p:spPr>
            <a:xfrm>
              <a:off x="4792881" y="486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DC8B302-3C1C-DEFB-9DFE-DC272DA7C6D7}"/>
                </a:ext>
              </a:extLst>
            </p:cNvPr>
            <p:cNvSpPr/>
            <p:nvPr/>
          </p:nvSpPr>
          <p:spPr>
            <a:xfrm>
              <a:off x="5512881" y="486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2332345-203D-9339-4D0B-042EEDF6AB2B}"/>
                </a:ext>
              </a:extLst>
            </p:cNvPr>
            <p:cNvSpPr/>
            <p:nvPr/>
          </p:nvSpPr>
          <p:spPr>
            <a:xfrm>
              <a:off x="4432881" y="522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C6BBBF6-1E64-18C3-D4FB-C0E075661A0A}"/>
                </a:ext>
              </a:extLst>
            </p:cNvPr>
            <p:cNvSpPr/>
            <p:nvPr/>
          </p:nvSpPr>
          <p:spPr>
            <a:xfrm>
              <a:off x="5872881" y="5221126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7FCD21A-0F5B-BEA4-F3F3-E72630C4E787}"/>
              </a:ext>
            </a:extLst>
          </p:cNvPr>
          <p:cNvGrpSpPr>
            <a:grpSpLocks noChangeAspect="1"/>
          </p:cNvGrpSpPr>
          <p:nvPr/>
        </p:nvGrpSpPr>
        <p:grpSpPr>
          <a:xfrm>
            <a:off x="1610505" y="1066124"/>
            <a:ext cx="540000" cy="540000"/>
            <a:chOff x="1225688" y="4138543"/>
            <a:chExt cx="1080000" cy="1080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22D50EE-C3FA-AB9B-A590-60CFF5D7FC52}"/>
                </a:ext>
              </a:extLst>
            </p:cNvPr>
            <p:cNvSpPr/>
            <p:nvPr/>
          </p:nvSpPr>
          <p:spPr>
            <a:xfrm>
              <a:off x="1225688" y="4138543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DE4F522-0D58-FE16-A3E0-8F6C9E5FDA00}"/>
                </a:ext>
              </a:extLst>
            </p:cNvPr>
            <p:cNvSpPr/>
            <p:nvPr/>
          </p:nvSpPr>
          <p:spPr>
            <a:xfrm>
              <a:off x="1945688" y="4138543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9B8337E-8D65-AB33-1048-A58FF092422B}"/>
                </a:ext>
              </a:extLst>
            </p:cNvPr>
            <p:cNvSpPr/>
            <p:nvPr/>
          </p:nvSpPr>
          <p:spPr>
            <a:xfrm>
              <a:off x="1585688" y="4498543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9A47FE9-601F-2FD6-6934-EFFEC810F29E}"/>
                </a:ext>
              </a:extLst>
            </p:cNvPr>
            <p:cNvSpPr/>
            <p:nvPr/>
          </p:nvSpPr>
          <p:spPr>
            <a:xfrm>
              <a:off x="1225688" y="4858543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17EC3C2-1ED2-3C40-6FF2-DF97F451BB68}"/>
                </a:ext>
              </a:extLst>
            </p:cNvPr>
            <p:cNvSpPr/>
            <p:nvPr/>
          </p:nvSpPr>
          <p:spPr>
            <a:xfrm>
              <a:off x="1945688" y="4858543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C76646-7FAC-5511-9049-FCDB8667F8C6}"/>
              </a:ext>
            </a:extLst>
          </p:cNvPr>
          <p:cNvGrpSpPr>
            <a:grpSpLocks noChangeAspect="1"/>
          </p:cNvGrpSpPr>
          <p:nvPr/>
        </p:nvGrpSpPr>
        <p:grpSpPr>
          <a:xfrm>
            <a:off x="4963001" y="421903"/>
            <a:ext cx="1260000" cy="1260000"/>
            <a:chOff x="7344000" y="3558028"/>
            <a:chExt cx="2520000" cy="2520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8D5D9E9-5BDC-564E-7BB1-A4D788DE7E8A}"/>
                </a:ext>
              </a:extLst>
            </p:cNvPr>
            <p:cNvSpPr/>
            <p:nvPr/>
          </p:nvSpPr>
          <p:spPr>
            <a:xfrm>
              <a:off x="7344000" y="355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3103AE7-79A1-F29D-1ED9-02D90992FAAA}"/>
                </a:ext>
              </a:extLst>
            </p:cNvPr>
            <p:cNvSpPr/>
            <p:nvPr/>
          </p:nvSpPr>
          <p:spPr>
            <a:xfrm>
              <a:off x="9504000" y="355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11314A4-77E5-8406-8D35-ED5E068785CB}"/>
                </a:ext>
              </a:extLst>
            </p:cNvPr>
            <p:cNvSpPr/>
            <p:nvPr/>
          </p:nvSpPr>
          <p:spPr>
            <a:xfrm>
              <a:off x="7704000" y="391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FE806A0-4878-E29B-BC95-88EB0A7CA7A1}"/>
                </a:ext>
              </a:extLst>
            </p:cNvPr>
            <p:cNvSpPr/>
            <p:nvPr/>
          </p:nvSpPr>
          <p:spPr>
            <a:xfrm>
              <a:off x="9144000" y="391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F6BA98-929E-23C4-6710-4478EBA40E53}"/>
                </a:ext>
              </a:extLst>
            </p:cNvPr>
            <p:cNvSpPr/>
            <p:nvPr/>
          </p:nvSpPr>
          <p:spPr>
            <a:xfrm>
              <a:off x="8064000" y="427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CC7D0BF-2DA3-49B6-5F73-6607B9D079BB}"/>
                </a:ext>
              </a:extLst>
            </p:cNvPr>
            <p:cNvSpPr/>
            <p:nvPr/>
          </p:nvSpPr>
          <p:spPr>
            <a:xfrm>
              <a:off x="8784000" y="427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722506C-2279-A95C-A988-B835C04084D2}"/>
                </a:ext>
              </a:extLst>
            </p:cNvPr>
            <p:cNvSpPr/>
            <p:nvPr/>
          </p:nvSpPr>
          <p:spPr>
            <a:xfrm>
              <a:off x="8424000" y="463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8A4F1CE-1DC2-6348-8889-7C8AB6877E59}"/>
                </a:ext>
              </a:extLst>
            </p:cNvPr>
            <p:cNvSpPr/>
            <p:nvPr/>
          </p:nvSpPr>
          <p:spPr>
            <a:xfrm>
              <a:off x="8064000" y="499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6A60727-658C-B92E-A8A6-98B5606F8DE7}"/>
                </a:ext>
              </a:extLst>
            </p:cNvPr>
            <p:cNvSpPr/>
            <p:nvPr/>
          </p:nvSpPr>
          <p:spPr>
            <a:xfrm>
              <a:off x="8784000" y="499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4514D5F-3CDD-D55A-1AC3-381179D48E31}"/>
                </a:ext>
              </a:extLst>
            </p:cNvPr>
            <p:cNvSpPr/>
            <p:nvPr/>
          </p:nvSpPr>
          <p:spPr>
            <a:xfrm>
              <a:off x="7704000" y="535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861CF83-8A98-3BC1-41A1-EAA52BA8D82D}"/>
                </a:ext>
              </a:extLst>
            </p:cNvPr>
            <p:cNvSpPr/>
            <p:nvPr/>
          </p:nvSpPr>
          <p:spPr>
            <a:xfrm>
              <a:off x="9144000" y="535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4C48AE8-262C-E618-A268-D803DDD29DB6}"/>
                </a:ext>
              </a:extLst>
            </p:cNvPr>
            <p:cNvSpPr/>
            <p:nvPr/>
          </p:nvSpPr>
          <p:spPr>
            <a:xfrm>
              <a:off x="7344000" y="571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2154057-EE63-5A3A-2B29-18D62BE31286}"/>
                </a:ext>
              </a:extLst>
            </p:cNvPr>
            <p:cNvSpPr/>
            <p:nvPr/>
          </p:nvSpPr>
          <p:spPr>
            <a:xfrm>
              <a:off x="9504000" y="5718028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602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74" grpId="0"/>
      <p:bldP spid="75" grpId="0"/>
      <p:bldP spid="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497779" y="2348881"/>
            <a:ext cx="6243565" cy="4428000"/>
          </a:xfrm>
          <a:prstGeom prst="roundRect">
            <a:avLst>
              <a:gd name="adj" fmla="val 673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Graph: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185" t="2272" r="55455" b="3598"/>
          <a:stretch/>
        </p:blipFill>
        <p:spPr bwMode="auto">
          <a:xfrm>
            <a:off x="6552620" y="2508802"/>
            <a:ext cx="4887664" cy="398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830253" y="127956"/>
            <a:ext cx="6103196" cy="2080121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Pattern: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sz="140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04056" y="78942"/>
            <a:ext cx="4547532" cy="2125923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Formula: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0253" y="2348880"/>
            <a:ext cx="4509706" cy="4428000"/>
          </a:xfrm>
          <a:prstGeom prst="roundRect">
            <a:avLst>
              <a:gd name="adj" fmla="val 44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Table: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1158858" y="3033297"/>
          <a:ext cx="3929245" cy="339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09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Pattern number</a:t>
                      </a:r>
                    </a:p>
                    <a:p>
                      <a:pPr algn="ctr"/>
                      <a:r>
                        <a:rPr lang="en-GB" sz="1800" dirty="0"/>
                        <a:t>n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Number of squares</a:t>
                      </a:r>
                    </a:p>
                    <a:p>
                      <a:pPr algn="ctr"/>
                      <a:r>
                        <a:rPr lang="en-GB" sz="1800" dirty="0"/>
                        <a:t>S</a:t>
                      </a: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3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9" name="Rectangle 68"/>
          <p:cNvSpPr/>
          <p:nvPr/>
        </p:nvSpPr>
        <p:spPr>
          <a:xfrm>
            <a:off x="1306143" y="1721490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2377" y="6346940"/>
            <a:ext cx="220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Pattern number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5001809" y="4184718"/>
            <a:ext cx="2577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Number of squares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97601" y="373475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97601" y="420387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72632" y="4636713"/>
            <a:ext cx="574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72634" y="505910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797478" y="5510856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698091" y="5968551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202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1E53B-009C-C3D5-8269-D5A90D0FE567}"/>
              </a:ext>
            </a:extLst>
          </p:cNvPr>
          <p:cNvSpPr txBox="1"/>
          <p:nvPr/>
        </p:nvSpPr>
        <p:spPr>
          <a:xfrm>
            <a:off x="95366" y="124038"/>
            <a:ext cx="64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3)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C5E72B6-B3E7-BEBB-8C48-92637EA01485}"/>
              </a:ext>
            </a:extLst>
          </p:cNvPr>
          <p:cNvCxnSpPr>
            <a:cxnSpLocks/>
          </p:cNvCxnSpPr>
          <p:nvPr/>
        </p:nvCxnSpPr>
        <p:spPr>
          <a:xfrm flipV="1">
            <a:off x="7863735" y="4046255"/>
            <a:ext cx="3498012" cy="143111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E5B4BF-5F77-25C4-A81A-E051FD33A041}"/>
              </a:ext>
            </a:extLst>
          </p:cNvPr>
          <p:cNvGrpSpPr/>
          <p:nvPr/>
        </p:nvGrpSpPr>
        <p:grpSpPr>
          <a:xfrm>
            <a:off x="7773735" y="5387370"/>
            <a:ext cx="180000" cy="180000"/>
            <a:chOff x="-1861088" y="3687305"/>
            <a:chExt cx="180000" cy="1800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576C87-2CC4-7B37-FD09-705A204CCD30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948935D-7430-A3F4-4185-A23A0916585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9897C6-D53F-0C38-7445-4D1A3BB579F6}"/>
              </a:ext>
            </a:extLst>
          </p:cNvPr>
          <p:cNvGrpSpPr/>
          <p:nvPr/>
        </p:nvGrpSpPr>
        <p:grpSpPr>
          <a:xfrm>
            <a:off x="10387035" y="4325550"/>
            <a:ext cx="180000" cy="180000"/>
            <a:chOff x="-1861088" y="3687305"/>
            <a:chExt cx="180000" cy="180000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8F20DB0-094D-C4E0-395D-854CC12AA034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E673742-58CB-F7B4-5D43-0872A6CFC443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7528A89-89ED-A03B-7D6D-24C60A8AF2E9}"/>
              </a:ext>
            </a:extLst>
          </p:cNvPr>
          <p:cNvGrpSpPr/>
          <p:nvPr/>
        </p:nvGrpSpPr>
        <p:grpSpPr>
          <a:xfrm>
            <a:off x="9547719" y="4659533"/>
            <a:ext cx="180000" cy="180000"/>
            <a:chOff x="-1861088" y="3687305"/>
            <a:chExt cx="180000" cy="180000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BEEC5BB-CD1F-2FE9-DE0E-5E15879FA8E9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1F87B3E-FD27-FDDA-D4FF-46E3022A207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3620F3D-18E2-C480-BE9F-09E747D0D539}"/>
              </a:ext>
            </a:extLst>
          </p:cNvPr>
          <p:cNvGrpSpPr/>
          <p:nvPr/>
        </p:nvGrpSpPr>
        <p:grpSpPr>
          <a:xfrm>
            <a:off x="8654351" y="5032469"/>
            <a:ext cx="180000" cy="180000"/>
            <a:chOff x="-1861088" y="3687305"/>
            <a:chExt cx="180000" cy="180000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2E72ED1-A1B3-A459-1545-3527608F6911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C9E06C7-553B-0CBF-DFFF-5FF5A9B1C2AD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6D8B623-6F15-E935-3A95-6DD4AE7C9721}"/>
              </a:ext>
            </a:extLst>
          </p:cNvPr>
          <p:cNvGrpSpPr/>
          <p:nvPr/>
        </p:nvGrpSpPr>
        <p:grpSpPr>
          <a:xfrm>
            <a:off x="11221016" y="3993083"/>
            <a:ext cx="180000" cy="180000"/>
            <a:chOff x="-1861088" y="3687305"/>
            <a:chExt cx="180000" cy="180000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4B970C9-5E76-D170-E77A-066C3904BCDE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3E46B89-8DDD-B8E5-4615-2140CF3EBC3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FF83FAD-D06A-9D74-54D5-4C9AFD9AC51D}"/>
                  </a:ext>
                </a:extLst>
              </p:cNvPr>
              <p:cNvSpPr txBox="1"/>
              <p:nvPr/>
            </p:nvSpPr>
            <p:spPr>
              <a:xfrm>
                <a:off x="7452755" y="680238"/>
                <a:ext cx="382601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FF83FAD-D06A-9D74-54D5-4C9AFD9AC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755" y="680238"/>
                <a:ext cx="3826010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>
            <a:extLst>
              <a:ext uri="{FF2B5EF4-FFF2-40B4-BE49-F238E27FC236}">
                <a16:creationId xmlns:a16="http://schemas.microsoft.com/office/drawing/2014/main" id="{65EA38E6-9424-5F41-E78D-ABCE552A46C4}"/>
              </a:ext>
            </a:extLst>
          </p:cNvPr>
          <p:cNvSpPr/>
          <p:nvPr/>
        </p:nvSpPr>
        <p:spPr>
          <a:xfrm>
            <a:off x="3017717" y="1751039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D77BC26-B12B-8B3C-968B-209D9A718DBE}"/>
              </a:ext>
            </a:extLst>
          </p:cNvPr>
          <p:cNvSpPr/>
          <p:nvPr/>
        </p:nvSpPr>
        <p:spPr>
          <a:xfrm>
            <a:off x="5076648" y="1771421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E5C36F3-23B7-C6BC-0B23-D2912DB54DAC}"/>
              </a:ext>
            </a:extLst>
          </p:cNvPr>
          <p:cNvGrpSpPr/>
          <p:nvPr/>
        </p:nvGrpSpPr>
        <p:grpSpPr>
          <a:xfrm>
            <a:off x="2965127" y="999578"/>
            <a:ext cx="1152000" cy="576000"/>
            <a:chOff x="2967356" y="1017607"/>
            <a:chExt cx="1152000" cy="576000"/>
          </a:xfrm>
          <a:solidFill>
            <a:schemeClr val="bg1">
              <a:lumMod val="85000"/>
            </a:schemeClr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A6AB8D2-8040-3A3F-0326-919212EE2488}"/>
                </a:ext>
              </a:extLst>
            </p:cNvPr>
            <p:cNvSpPr/>
            <p:nvPr/>
          </p:nvSpPr>
          <p:spPr>
            <a:xfrm>
              <a:off x="3255356" y="1305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7638043-FDFD-BA56-729C-72F38A41C8A2}"/>
                </a:ext>
              </a:extLst>
            </p:cNvPr>
            <p:cNvSpPr/>
            <p:nvPr/>
          </p:nvSpPr>
          <p:spPr>
            <a:xfrm>
              <a:off x="3255356" y="1017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06D9C72-895E-3030-1570-D93E3F4C1E1C}"/>
                </a:ext>
              </a:extLst>
            </p:cNvPr>
            <p:cNvSpPr/>
            <p:nvPr/>
          </p:nvSpPr>
          <p:spPr>
            <a:xfrm>
              <a:off x="3543356" y="1017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D30FB1A-6031-8D6A-5A9E-6ECFC8CCD866}"/>
                </a:ext>
              </a:extLst>
            </p:cNvPr>
            <p:cNvSpPr/>
            <p:nvPr/>
          </p:nvSpPr>
          <p:spPr>
            <a:xfrm>
              <a:off x="3831356" y="1305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2542BF-92EE-8B60-0A47-09477ED72C24}"/>
                </a:ext>
              </a:extLst>
            </p:cNvPr>
            <p:cNvSpPr/>
            <p:nvPr/>
          </p:nvSpPr>
          <p:spPr>
            <a:xfrm>
              <a:off x="3543356" y="1305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044CD59-609C-E5B8-471F-AF9C776D5C06}"/>
                </a:ext>
              </a:extLst>
            </p:cNvPr>
            <p:cNvSpPr/>
            <p:nvPr/>
          </p:nvSpPr>
          <p:spPr>
            <a:xfrm>
              <a:off x="2967356" y="1305607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F5C26A-773A-8699-A075-516A923D94FE}"/>
              </a:ext>
            </a:extLst>
          </p:cNvPr>
          <p:cNvGrpSpPr/>
          <p:nvPr/>
        </p:nvGrpSpPr>
        <p:grpSpPr>
          <a:xfrm>
            <a:off x="1429433" y="985672"/>
            <a:ext cx="864000" cy="576000"/>
            <a:chOff x="356463" y="953030"/>
            <a:chExt cx="864000" cy="576000"/>
          </a:xfrm>
          <a:solidFill>
            <a:schemeClr val="bg1">
              <a:lumMod val="85000"/>
            </a:schemeClr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3B293E3-0844-BEB8-880D-2AA6800E3B8B}"/>
                </a:ext>
              </a:extLst>
            </p:cNvPr>
            <p:cNvSpPr/>
            <p:nvPr/>
          </p:nvSpPr>
          <p:spPr>
            <a:xfrm>
              <a:off x="932463" y="1241030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A6ABC98-DF55-17CA-AA09-2DB4A48EA324}"/>
                </a:ext>
              </a:extLst>
            </p:cNvPr>
            <p:cNvSpPr/>
            <p:nvPr/>
          </p:nvSpPr>
          <p:spPr>
            <a:xfrm>
              <a:off x="644463" y="953030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FFFD25B-6766-0439-EE76-1336793E5E61}"/>
                </a:ext>
              </a:extLst>
            </p:cNvPr>
            <p:cNvSpPr/>
            <p:nvPr/>
          </p:nvSpPr>
          <p:spPr>
            <a:xfrm>
              <a:off x="356463" y="1241030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2EFA5A1-B7D5-31D4-76B9-C4576631E289}"/>
                </a:ext>
              </a:extLst>
            </p:cNvPr>
            <p:cNvSpPr/>
            <p:nvPr/>
          </p:nvSpPr>
          <p:spPr>
            <a:xfrm>
              <a:off x="644463" y="1241030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D1FD9F5-D666-AEF7-AE82-735A5F280CF9}"/>
              </a:ext>
            </a:extLst>
          </p:cNvPr>
          <p:cNvGrpSpPr/>
          <p:nvPr/>
        </p:nvGrpSpPr>
        <p:grpSpPr>
          <a:xfrm>
            <a:off x="4894440" y="978990"/>
            <a:ext cx="1440000" cy="576000"/>
            <a:chOff x="4862034" y="1201004"/>
            <a:chExt cx="1440000" cy="5760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AFF30C3-301B-27FD-A63D-45A1D82C6124}"/>
                </a:ext>
              </a:extLst>
            </p:cNvPr>
            <p:cNvSpPr/>
            <p:nvPr/>
          </p:nvSpPr>
          <p:spPr>
            <a:xfrm>
              <a:off x="5438034" y="1489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AF7E1BF-1AE2-9670-D18F-18A09604FCF5}"/>
                </a:ext>
              </a:extLst>
            </p:cNvPr>
            <p:cNvSpPr/>
            <p:nvPr/>
          </p:nvSpPr>
          <p:spPr>
            <a:xfrm>
              <a:off x="5150034" y="1201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8E33BE6-941B-E16F-865D-5FB5B3E27956}"/>
                </a:ext>
              </a:extLst>
            </p:cNvPr>
            <p:cNvSpPr/>
            <p:nvPr/>
          </p:nvSpPr>
          <p:spPr>
            <a:xfrm>
              <a:off x="5438034" y="1201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B246F29-3EC4-5053-8453-B53A1BB4A6ED}"/>
                </a:ext>
              </a:extLst>
            </p:cNvPr>
            <p:cNvSpPr/>
            <p:nvPr/>
          </p:nvSpPr>
          <p:spPr>
            <a:xfrm>
              <a:off x="5726034" y="1201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C2B24E1-4A07-1312-8916-904728BE6C5F}"/>
                </a:ext>
              </a:extLst>
            </p:cNvPr>
            <p:cNvSpPr/>
            <p:nvPr/>
          </p:nvSpPr>
          <p:spPr>
            <a:xfrm>
              <a:off x="6014034" y="1489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116FDED-6216-5A65-DF8C-B0EF7AC0E8F6}"/>
                </a:ext>
              </a:extLst>
            </p:cNvPr>
            <p:cNvSpPr/>
            <p:nvPr/>
          </p:nvSpPr>
          <p:spPr>
            <a:xfrm>
              <a:off x="5726034" y="1489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1458952-0809-6A50-CFD3-07899E4D50F7}"/>
                </a:ext>
              </a:extLst>
            </p:cNvPr>
            <p:cNvSpPr/>
            <p:nvPr/>
          </p:nvSpPr>
          <p:spPr>
            <a:xfrm>
              <a:off x="4862034" y="1489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100A1DF-1D3A-116B-D43A-1C86CF3482A2}"/>
                </a:ext>
              </a:extLst>
            </p:cNvPr>
            <p:cNvSpPr/>
            <p:nvPr/>
          </p:nvSpPr>
          <p:spPr>
            <a:xfrm>
              <a:off x="5150034" y="1489004"/>
              <a:ext cx="288000" cy="288000"/>
            </a:xfrm>
            <a:prstGeom prst="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881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74" grpId="0"/>
      <p:bldP spid="75" grpId="0"/>
      <p:bldP spid="8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497779" y="2348881"/>
            <a:ext cx="6243565" cy="4428000"/>
          </a:xfrm>
          <a:prstGeom prst="roundRect">
            <a:avLst>
              <a:gd name="adj" fmla="val 673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Graph: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185" t="2272" r="55455" b="3598"/>
          <a:stretch/>
        </p:blipFill>
        <p:spPr bwMode="auto">
          <a:xfrm>
            <a:off x="6552620" y="2508802"/>
            <a:ext cx="4887664" cy="398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830253" y="127956"/>
            <a:ext cx="6103196" cy="2080121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Pattern: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sz="140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04056" y="78942"/>
            <a:ext cx="4547532" cy="2125923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Formula: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0253" y="2348880"/>
            <a:ext cx="4509706" cy="4428000"/>
          </a:xfrm>
          <a:prstGeom prst="roundRect">
            <a:avLst>
              <a:gd name="adj" fmla="val 44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Table: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1158858" y="3033297"/>
          <a:ext cx="3929245" cy="339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09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Pattern number</a:t>
                      </a:r>
                    </a:p>
                    <a:p>
                      <a:pPr algn="ctr"/>
                      <a:r>
                        <a:rPr lang="en-GB" sz="1800" dirty="0"/>
                        <a:t>n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Number of squares</a:t>
                      </a:r>
                    </a:p>
                    <a:p>
                      <a:pPr algn="ctr"/>
                      <a:r>
                        <a:rPr lang="en-GB" sz="1800" dirty="0"/>
                        <a:t>S</a:t>
                      </a: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3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9" name="Rectangle 68"/>
          <p:cNvSpPr/>
          <p:nvPr/>
        </p:nvSpPr>
        <p:spPr>
          <a:xfrm>
            <a:off x="1306143" y="1721490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2377" y="6346940"/>
            <a:ext cx="220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Pattern number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5001809" y="4184718"/>
            <a:ext cx="2577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Number of squares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97601" y="373475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72631" y="4203873"/>
            <a:ext cx="675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72632" y="4636713"/>
            <a:ext cx="550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72634" y="5059104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797478" y="5510856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44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698091" y="5968551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404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1E53B-009C-C3D5-8269-D5A90D0FE567}"/>
              </a:ext>
            </a:extLst>
          </p:cNvPr>
          <p:cNvSpPr txBox="1"/>
          <p:nvPr/>
        </p:nvSpPr>
        <p:spPr>
          <a:xfrm>
            <a:off x="95366" y="124038"/>
            <a:ext cx="64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4)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C5E72B6-B3E7-BEBB-8C48-92637EA01485}"/>
              </a:ext>
            </a:extLst>
          </p:cNvPr>
          <p:cNvCxnSpPr>
            <a:cxnSpLocks/>
          </p:cNvCxnSpPr>
          <p:nvPr/>
        </p:nvCxnSpPr>
        <p:spPr>
          <a:xfrm flipV="1">
            <a:off x="7875198" y="2555329"/>
            <a:ext cx="2691837" cy="219078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E5B4BF-5F77-25C4-A81A-E051FD33A041}"/>
              </a:ext>
            </a:extLst>
          </p:cNvPr>
          <p:cNvGrpSpPr/>
          <p:nvPr/>
        </p:nvGrpSpPr>
        <p:grpSpPr>
          <a:xfrm>
            <a:off x="7785198" y="4656113"/>
            <a:ext cx="180000" cy="180000"/>
            <a:chOff x="-1861088" y="3687305"/>
            <a:chExt cx="180000" cy="1800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576C87-2CC4-7B37-FD09-705A204CCD30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948935D-7430-A3F4-4185-A23A0916585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9897C6-D53F-0C38-7445-4D1A3BB579F6}"/>
              </a:ext>
            </a:extLst>
          </p:cNvPr>
          <p:cNvGrpSpPr/>
          <p:nvPr/>
        </p:nvGrpSpPr>
        <p:grpSpPr>
          <a:xfrm>
            <a:off x="10387035" y="2555329"/>
            <a:ext cx="180000" cy="180000"/>
            <a:chOff x="-1861088" y="3687305"/>
            <a:chExt cx="180000" cy="180000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8F20DB0-094D-C4E0-395D-854CC12AA034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E673742-58CB-F7B4-5D43-0872A6CFC443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7528A89-89ED-A03B-7D6D-24C60A8AF2E9}"/>
              </a:ext>
            </a:extLst>
          </p:cNvPr>
          <p:cNvGrpSpPr/>
          <p:nvPr/>
        </p:nvGrpSpPr>
        <p:grpSpPr>
          <a:xfrm>
            <a:off x="9522741" y="3249000"/>
            <a:ext cx="180000" cy="180000"/>
            <a:chOff x="-1861088" y="3687305"/>
            <a:chExt cx="180000" cy="180000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BEEC5BB-CD1F-2FE9-DE0E-5E15879FA8E9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1F87B3E-FD27-FDDA-D4FF-46E3022A207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3620F3D-18E2-C480-BE9F-09E747D0D539}"/>
              </a:ext>
            </a:extLst>
          </p:cNvPr>
          <p:cNvGrpSpPr/>
          <p:nvPr/>
        </p:nvGrpSpPr>
        <p:grpSpPr>
          <a:xfrm>
            <a:off x="8657970" y="3956255"/>
            <a:ext cx="180000" cy="180000"/>
            <a:chOff x="-1861088" y="3687305"/>
            <a:chExt cx="180000" cy="180000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2E72ED1-A1B3-A459-1545-3527608F6911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C9E06C7-553B-0CBF-DFFF-5FF5A9B1C2AD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FF83FAD-D06A-9D74-54D5-4C9AFD9AC51D}"/>
                  </a:ext>
                </a:extLst>
              </p:cNvPr>
              <p:cNvSpPr txBox="1"/>
              <p:nvPr/>
            </p:nvSpPr>
            <p:spPr>
              <a:xfrm>
                <a:off x="7452755" y="680238"/>
                <a:ext cx="382601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FF83FAD-D06A-9D74-54D5-4C9AFD9AC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755" y="680238"/>
                <a:ext cx="3826010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>
            <a:extLst>
              <a:ext uri="{FF2B5EF4-FFF2-40B4-BE49-F238E27FC236}">
                <a16:creationId xmlns:a16="http://schemas.microsoft.com/office/drawing/2014/main" id="{65EA38E6-9424-5F41-E78D-ABCE552A46C4}"/>
              </a:ext>
            </a:extLst>
          </p:cNvPr>
          <p:cNvSpPr/>
          <p:nvPr/>
        </p:nvSpPr>
        <p:spPr>
          <a:xfrm>
            <a:off x="3017717" y="1751039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D77BC26-B12B-8B3C-968B-209D9A718DBE}"/>
              </a:ext>
            </a:extLst>
          </p:cNvPr>
          <p:cNvSpPr/>
          <p:nvPr/>
        </p:nvSpPr>
        <p:spPr>
          <a:xfrm>
            <a:off x="5076648" y="1771421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309A0C-60CD-8C6A-C7A5-35A524F21EA8}"/>
              </a:ext>
            </a:extLst>
          </p:cNvPr>
          <p:cNvGrpSpPr>
            <a:grpSpLocks noChangeAspect="1"/>
          </p:cNvGrpSpPr>
          <p:nvPr/>
        </p:nvGrpSpPr>
        <p:grpSpPr>
          <a:xfrm>
            <a:off x="5030367" y="423078"/>
            <a:ext cx="1260000" cy="1260000"/>
            <a:chOff x="6336224" y="2466814"/>
            <a:chExt cx="1800000" cy="1800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07D5C11-A489-1659-F752-ECB5A7A565D1}"/>
                </a:ext>
              </a:extLst>
            </p:cNvPr>
            <p:cNvSpPr/>
            <p:nvPr/>
          </p:nvSpPr>
          <p:spPr>
            <a:xfrm>
              <a:off x="6696224" y="246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C0CB301-0A3B-53E0-22F1-FCBF82779A2D}"/>
                </a:ext>
              </a:extLst>
            </p:cNvPr>
            <p:cNvSpPr/>
            <p:nvPr/>
          </p:nvSpPr>
          <p:spPr>
            <a:xfrm>
              <a:off x="7056224" y="246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311AC7-18B1-DD48-923D-CBBF99BCF403}"/>
                </a:ext>
              </a:extLst>
            </p:cNvPr>
            <p:cNvSpPr/>
            <p:nvPr/>
          </p:nvSpPr>
          <p:spPr>
            <a:xfrm>
              <a:off x="6336224" y="246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0DC35A-4CEC-326D-30D7-BF586A48F7EE}"/>
                </a:ext>
              </a:extLst>
            </p:cNvPr>
            <p:cNvSpPr/>
            <p:nvPr/>
          </p:nvSpPr>
          <p:spPr>
            <a:xfrm>
              <a:off x="7416224" y="246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211974-9063-0705-8531-27B1B0662ED0}"/>
                </a:ext>
              </a:extLst>
            </p:cNvPr>
            <p:cNvSpPr/>
            <p:nvPr/>
          </p:nvSpPr>
          <p:spPr>
            <a:xfrm>
              <a:off x="7776224" y="246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52777A5-CAA5-3B25-A72E-204AF14C20A1}"/>
                </a:ext>
              </a:extLst>
            </p:cNvPr>
            <p:cNvSpPr/>
            <p:nvPr/>
          </p:nvSpPr>
          <p:spPr>
            <a:xfrm>
              <a:off x="6336224" y="282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708DAF8-1A66-8057-5929-5793687B6DB4}"/>
                </a:ext>
              </a:extLst>
            </p:cNvPr>
            <p:cNvSpPr/>
            <p:nvPr/>
          </p:nvSpPr>
          <p:spPr>
            <a:xfrm>
              <a:off x="7776224" y="282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6B2283C-BB51-1745-918B-ACC8B6DBC587}"/>
                </a:ext>
              </a:extLst>
            </p:cNvPr>
            <p:cNvSpPr/>
            <p:nvPr/>
          </p:nvSpPr>
          <p:spPr>
            <a:xfrm>
              <a:off x="6336224" y="318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0BFE8EC-A9EC-9254-092F-58A525E40300}"/>
                </a:ext>
              </a:extLst>
            </p:cNvPr>
            <p:cNvSpPr/>
            <p:nvPr/>
          </p:nvSpPr>
          <p:spPr>
            <a:xfrm>
              <a:off x="7776224" y="318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385E90-A84D-96FE-AD6D-BFC21F93ADF9}"/>
                </a:ext>
              </a:extLst>
            </p:cNvPr>
            <p:cNvSpPr/>
            <p:nvPr/>
          </p:nvSpPr>
          <p:spPr>
            <a:xfrm>
              <a:off x="6336224" y="354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4F065A-1387-EA35-DF47-FCD637368CC4}"/>
                </a:ext>
              </a:extLst>
            </p:cNvPr>
            <p:cNvSpPr/>
            <p:nvPr/>
          </p:nvSpPr>
          <p:spPr>
            <a:xfrm>
              <a:off x="7776224" y="354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F246C41-0515-A63C-F8AE-6C799C408B05}"/>
                </a:ext>
              </a:extLst>
            </p:cNvPr>
            <p:cNvSpPr/>
            <p:nvPr/>
          </p:nvSpPr>
          <p:spPr>
            <a:xfrm>
              <a:off x="6696224" y="390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52B1E9F-D910-A8DA-AAE9-EE1696901259}"/>
                </a:ext>
              </a:extLst>
            </p:cNvPr>
            <p:cNvSpPr/>
            <p:nvPr/>
          </p:nvSpPr>
          <p:spPr>
            <a:xfrm>
              <a:off x="7056224" y="390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B68ED4-FFAA-B558-3F1C-CFA1AE629C43}"/>
                </a:ext>
              </a:extLst>
            </p:cNvPr>
            <p:cNvSpPr/>
            <p:nvPr/>
          </p:nvSpPr>
          <p:spPr>
            <a:xfrm>
              <a:off x="6336224" y="390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B63E7C8-6429-E22D-6540-304A5268EA9A}"/>
                </a:ext>
              </a:extLst>
            </p:cNvPr>
            <p:cNvSpPr/>
            <p:nvPr/>
          </p:nvSpPr>
          <p:spPr>
            <a:xfrm>
              <a:off x="7416224" y="390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E86F02-459C-8568-9CBB-7B83163222A3}"/>
                </a:ext>
              </a:extLst>
            </p:cNvPr>
            <p:cNvSpPr/>
            <p:nvPr/>
          </p:nvSpPr>
          <p:spPr>
            <a:xfrm>
              <a:off x="7776224" y="390681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B65DEDD-7141-61FA-03E1-38F3D6B8AA61}"/>
              </a:ext>
            </a:extLst>
          </p:cNvPr>
          <p:cNvGrpSpPr>
            <a:grpSpLocks noChangeAspect="1"/>
          </p:cNvGrpSpPr>
          <p:nvPr/>
        </p:nvGrpSpPr>
        <p:grpSpPr>
          <a:xfrm>
            <a:off x="3066474" y="675078"/>
            <a:ext cx="1008000" cy="1008000"/>
            <a:chOff x="3590441" y="2793234"/>
            <a:chExt cx="1440000" cy="1440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241EECB-0122-689D-DA9F-8496E55C244C}"/>
                </a:ext>
              </a:extLst>
            </p:cNvPr>
            <p:cNvSpPr/>
            <p:nvPr/>
          </p:nvSpPr>
          <p:spPr>
            <a:xfrm>
              <a:off x="3950441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DA99D10-A88E-7B79-DE44-9F41BDED4ED9}"/>
                </a:ext>
              </a:extLst>
            </p:cNvPr>
            <p:cNvSpPr/>
            <p:nvPr/>
          </p:nvSpPr>
          <p:spPr>
            <a:xfrm>
              <a:off x="4310441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02FF311-BA37-F747-C75C-541270A0FF41}"/>
                </a:ext>
              </a:extLst>
            </p:cNvPr>
            <p:cNvSpPr/>
            <p:nvPr/>
          </p:nvSpPr>
          <p:spPr>
            <a:xfrm>
              <a:off x="3590441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7041BC2-487F-5E2E-463C-B28A45A05B4B}"/>
                </a:ext>
              </a:extLst>
            </p:cNvPr>
            <p:cNvSpPr/>
            <p:nvPr/>
          </p:nvSpPr>
          <p:spPr>
            <a:xfrm>
              <a:off x="4670441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E72AA56-FA28-5CBA-B279-16C14DC9B568}"/>
                </a:ext>
              </a:extLst>
            </p:cNvPr>
            <p:cNvSpPr/>
            <p:nvPr/>
          </p:nvSpPr>
          <p:spPr>
            <a:xfrm>
              <a:off x="3590441" y="315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DD21C8B-D52A-D431-52B8-24A0897B1CFD}"/>
                </a:ext>
              </a:extLst>
            </p:cNvPr>
            <p:cNvSpPr/>
            <p:nvPr/>
          </p:nvSpPr>
          <p:spPr>
            <a:xfrm>
              <a:off x="4670441" y="315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F14F9AD-E514-2035-D530-1BF336042092}"/>
                </a:ext>
              </a:extLst>
            </p:cNvPr>
            <p:cNvSpPr/>
            <p:nvPr/>
          </p:nvSpPr>
          <p:spPr>
            <a:xfrm>
              <a:off x="3590441" y="351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ADC48C0-CE86-7269-96F6-8088F81C3050}"/>
                </a:ext>
              </a:extLst>
            </p:cNvPr>
            <p:cNvSpPr/>
            <p:nvPr/>
          </p:nvSpPr>
          <p:spPr>
            <a:xfrm>
              <a:off x="4670441" y="351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626F567-1B70-0C98-E2C8-89140F0A957C}"/>
                </a:ext>
              </a:extLst>
            </p:cNvPr>
            <p:cNvSpPr/>
            <p:nvPr/>
          </p:nvSpPr>
          <p:spPr>
            <a:xfrm>
              <a:off x="3950441" y="387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D294855-470E-D0B6-87E9-1C7BDEAF9E61}"/>
                </a:ext>
              </a:extLst>
            </p:cNvPr>
            <p:cNvSpPr/>
            <p:nvPr/>
          </p:nvSpPr>
          <p:spPr>
            <a:xfrm>
              <a:off x="4310441" y="387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48FD00A-BA1C-BE42-16BB-DB87EA2DB64E}"/>
                </a:ext>
              </a:extLst>
            </p:cNvPr>
            <p:cNvSpPr/>
            <p:nvPr/>
          </p:nvSpPr>
          <p:spPr>
            <a:xfrm>
              <a:off x="3590441" y="387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24F7B30-6324-E671-07C0-CCB05BEA41B0}"/>
                </a:ext>
              </a:extLst>
            </p:cNvPr>
            <p:cNvSpPr/>
            <p:nvPr/>
          </p:nvSpPr>
          <p:spPr>
            <a:xfrm>
              <a:off x="4670441" y="387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4D9CF9B-17C3-0F1C-1083-6658BA30A523}"/>
              </a:ext>
            </a:extLst>
          </p:cNvPr>
          <p:cNvGrpSpPr>
            <a:grpSpLocks noChangeAspect="1"/>
          </p:cNvGrpSpPr>
          <p:nvPr/>
        </p:nvGrpSpPr>
        <p:grpSpPr>
          <a:xfrm>
            <a:off x="1449585" y="881131"/>
            <a:ext cx="756000" cy="756000"/>
            <a:chOff x="2094183" y="2433234"/>
            <a:chExt cx="1080000" cy="1080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60439432-235C-A512-8F9F-4DA3646CF988}"/>
                </a:ext>
              </a:extLst>
            </p:cNvPr>
            <p:cNvSpPr/>
            <p:nvPr/>
          </p:nvSpPr>
          <p:spPr>
            <a:xfrm>
              <a:off x="2094183" y="243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8354F19-B9E5-CD00-DB12-F7B275042C3F}"/>
                </a:ext>
              </a:extLst>
            </p:cNvPr>
            <p:cNvSpPr/>
            <p:nvPr/>
          </p:nvSpPr>
          <p:spPr>
            <a:xfrm>
              <a:off x="2454183" y="243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6F65E06F-A0E7-2988-F0AB-0091FC3560C4}"/>
                </a:ext>
              </a:extLst>
            </p:cNvPr>
            <p:cNvSpPr/>
            <p:nvPr/>
          </p:nvSpPr>
          <p:spPr>
            <a:xfrm>
              <a:off x="2814183" y="243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3C09E8A-BEB6-201F-01F3-2BE096CFAC14}"/>
                </a:ext>
              </a:extLst>
            </p:cNvPr>
            <p:cNvSpPr/>
            <p:nvPr/>
          </p:nvSpPr>
          <p:spPr>
            <a:xfrm>
              <a:off x="2094183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4760A5F7-474F-AC95-35A6-E40B91C033DE}"/>
                </a:ext>
              </a:extLst>
            </p:cNvPr>
            <p:cNvSpPr/>
            <p:nvPr/>
          </p:nvSpPr>
          <p:spPr>
            <a:xfrm>
              <a:off x="2814183" y="279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9C978F8C-AC7A-E1E5-EF89-5C78446791A8}"/>
                </a:ext>
              </a:extLst>
            </p:cNvPr>
            <p:cNvSpPr/>
            <p:nvPr/>
          </p:nvSpPr>
          <p:spPr>
            <a:xfrm>
              <a:off x="2094183" y="315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64E73AF-9D6C-C9A0-EB40-B35C62EAABF4}"/>
                </a:ext>
              </a:extLst>
            </p:cNvPr>
            <p:cNvSpPr/>
            <p:nvPr/>
          </p:nvSpPr>
          <p:spPr>
            <a:xfrm>
              <a:off x="2454183" y="315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EAD4646-5CD6-5BE0-9328-8C39BE3D3726}"/>
                </a:ext>
              </a:extLst>
            </p:cNvPr>
            <p:cNvSpPr/>
            <p:nvPr/>
          </p:nvSpPr>
          <p:spPr>
            <a:xfrm>
              <a:off x="2814183" y="3153234"/>
              <a:ext cx="360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85725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74" grpId="0"/>
      <p:bldP spid="75" grpId="0"/>
      <p:bldP spid="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497779" y="2348881"/>
            <a:ext cx="6243565" cy="4428000"/>
          </a:xfrm>
          <a:prstGeom prst="roundRect">
            <a:avLst>
              <a:gd name="adj" fmla="val 673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Graph: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185" t="2272" r="55455" b="3598"/>
          <a:stretch/>
        </p:blipFill>
        <p:spPr bwMode="auto">
          <a:xfrm>
            <a:off x="6552620" y="2508802"/>
            <a:ext cx="4887664" cy="398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830253" y="127956"/>
            <a:ext cx="6103196" cy="2080121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Pattern: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sz="1400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04056" y="78942"/>
            <a:ext cx="4547532" cy="2125923"/>
          </a:xfrm>
          <a:prstGeom prst="roundRect">
            <a:avLst>
              <a:gd name="adj" fmla="val 986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Formula: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0253" y="2348880"/>
            <a:ext cx="4509706" cy="4428000"/>
          </a:xfrm>
          <a:prstGeom prst="roundRect">
            <a:avLst>
              <a:gd name="adj" fmla="val 441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>
                <a:solidFill>
                  <a:prstClr val="black"/>
                </a:solidFill>
              </a:rPr>
              <a:t>Table:</a:t>
            </a:r>
          </a:p>
          <a:p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1158858" y="3033297"/>
          <a:ext cx="3929245" cy="33933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6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09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Pattern number</a:t>
                      </a:r>
                    </a:p>
                    <a:p>
                      <a:pPr algn="ctr"/>
                      <a:r>
                        <a:rPr lang="en-GB" sz="1800" dirty="0"/>
                        <a:t>n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Number of squares</a:t>
                      </a:r>
                    </a:p>
                    <a:p>
                      <a:pPr algn="ctr"/>
                      <a:r>
                        <a:rPr lang="en-GB" sz="1800" dirty="0"/>
                        <a:t>S</a:t>
                      </a: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2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3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21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100</a:t>
                      </a: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9" name="Rectangle 68"/>
          <p:cNvSpPr/>
          <p:nvPr/>
        </p:nvSpPr>
        <p:spPr>
          <a:xfrm>
            <a:off x="1306143" y="1721490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2377" y="6346940"/>
            <a:ext cx="2204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Pattern number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5001809" y="4184718"/>
            <a:ext cx="2577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Number of squares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97601" y="373475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51990" y="4203873"/>
            <a:ext cx="795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72632" y="4636713"/>
            <a:ext cx="550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72633" y="5059104"/>
            <a:ext cx="550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772632" y="5510856"/>
            <a:ext cx="574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698091" y="5968551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1E53B-009C-C3D5-8269-D5A90D0FE567}"/>
              </a:ext>
            </a:extLst>
          </p:cNvPr>
          <p:cNvSpPr txBox="1"/>
          <p:nvPr/>
        </p:nvSpPr>
        <p:spPr>
          <a:xfrm>
            <a:off x="95366" y="124038"/>
            <a:ext cx="649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5)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C5E72B6-B3E7-BEBB-8C48-92637EA01485}"/>
              </a:ext>
            </a:extLst>
          </p:cNvPr>
          <p:cNvCxnSpPr>
            <a:cxnSpLocks/>
          </p:cNvCxnSpPr>
          <p:nvPr/>
        </p:nvCxnSpPr>
        <p:spPr>
          <a:xfrm flipV="1">
            <a:off x="7875198" y="4415550"/>
            <a:ext cx="3440239" cy="13816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E5B4BF-5F77-25C4-A81A-E051FD33A041}"/>
              </a:ext>
            </a:extLst>
          </p:cNvPr>
          <p:cNvGrpSpPr/>
          <p:nvPr/>
        </p:nvGrpSpPr>
        <p:grpSpPr>
          <a:xfrm>
            <a:off x="7785198" y="5707164"/>
            <a:ext cx="180000" cy="180000"/>
            <a:chOff x="-1861088" y="3687305"/>
            <a:chExt cx="180000" cy="1800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576C87-2CC4-7B37-FD09-705A204CCD30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948935D-7430-A3F4-4185-A23A0916585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7528A89-89ED-A03B-7D6D-24C60A8AF2E9}"/>
              </a:ext>
            </a:extLst>
          </p:cNvPr>
          <p:cNvGrpSpPr/>
          <p:nvPr/>
        </p:nvGrpSpPr>
        <p:grpSpPr>
          <a:xfrm>
            <a:off x="9528350" y="5022160"/>
            <a:ext cx="180000" cy="180000"/>
            <a:chOff x="-1861088" y="3687305"/>
            <a:chExt cx="180000" cy="180000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BEEC5BB-CD1F-2FE9-DE0E-5E15879FA8E9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1F87B3E-FD27-FDDA-D4FF-46E3022A2077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3620F3D-18E2-C480-BE9F-09E747D0D539}"/>
              </a:ext>
            </a:extLst>
          </p:cNvPr>
          <p:cNvGrpSpPr/>
          <p:nvPr/>
        </p:nvGrpSpPr>
        <p:grpSpPr>
          <a:xfrm>
            <a:off x="8669190" y="5376454"/>
            <a:ext cx="180000" cy="180000"/>
            <a:chOff x="-1861088" y="3687305"/>
            <a:chExt cx="180000" cy="180000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2E72ED1-A1B3-A459-1545-3527608F6911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C9E06C7-553B-0CBF-DFFF-5FF5A9B1C2AD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FF83FAD-D06A-9D74-54D5-4C9AFD9AC51D}"/>
                  </a:ext>
                </a:extLst>
              </p:cNvPr>
              <p:cNvSpPr txBox="1"/>
              <p:nvPr/>
            </p:nvSpPr>
            <p:spPr>
              <a:xfrm>
                <a:off x="7452755" y="680238"/>
                <a:ext cx="382601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FF83FAD-D06A-9D74-54D5-4C9AFD9AC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755" y="680238"/>
                <a:ext cx="3826010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>
            <a:extLst>
              <a:ext uri="{FF2B5EF4-FFF2-40B4-BE49-F238E27FC236}">
                <a16:creationId xmlns:a16="http://schemas.microsoft.com/office/drawing/2014/main" id="{65EA38E6-9424-5F41-E78D-ABCE552A46C4}"/>
              </a:ext>
            </a:extLst>
          </p:cNvPr>
          <p:cNvSpPr/>
          <p:nvPr/>
        </p:nvSpPr>
        <p:spPr>
          <a:xfrm>
            <a:off x="3017717" y="1751039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D77BC26-B12B-8B3C-968B-209D9A718DBE}"/>
              </a:ext>
            </a:extLst>
          </p:cNvPr>
          <p:cNvSpPr/>
          <p:nvPr/>
        </p:nvSpPr>
        <p:spPr>
          <a:xfrm>
            <a:off x="5076648" y="1771421"/>
            <a:ext cx="10468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Pattern 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B3DD5A4-03EB-8029-3728-ABA13984ECD2}"/>
              </a:ext>
            </a:extLst>
          </p:cNvPr>
          <p:cNvGrpSpPr>
            <a:grpSpLocks noChangeAspect="1"/>
          </p:cNvGrpSpPr>
          <p:nvPr/>
        </p:nvGrpSpPr>
        <p:grpSpPr>
          <a:xfrm>
            <a:off x="4834781" y="627222"/>
            <a:ext cx="1488283" cy="999706"/>
            <a:chOff x="5375189" y="692861"/>
            <a:chExt cx="2976565" cy="1999411"/>
          </a:xfrm>
        </p:grpSpPr>
        <p:grpSp>
          <p:nvGrpSpPr>
            <p:cNvPr id="30" name="Group 24">
              <a:extLst>
                <a:ext uri="{FF2B5EF4-FFF2-40B4-BE49-F238E27FC236}">
                  <a16:creationId xmlns:a16="http://schemas.microsoft.com/office/drawing/2014/main" id="{E453DE36-8D71-35CD-415E-1F947FF0A942}"/>
                </a:ext>
              </a:extLst>
            </p:cNvPr>
            <p:cNvGrpSpPr/>
            <p:nvPr/>
          </p:nvGrpSpPr>
          <p:grpSpPr>
            <a:xfrm>
              <a:off x="5375189" y="821578"/>
              <a:ext cx="2976565" cy="720000"/>
              <a:chOff x="5397601" y="785718"/>
              <a:chExt cx="2976565" cy="720000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E8F01D4-B446-B385-D428-ED5CB8BDD537}"/>
                  </a:ext>
                </a:extLst>
              </p:cNvPr>
              <p:cNvSpPr/>
              <p:nvPr/>
            </p:nvSpPr>
            <p:spPr>
              <a:xfrm>
                <a:off x="8302166" y="785718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16E143CA-1E70-478B-8315-89E69AD7498F}"/>
                  </a:ext>
                </a:extLst>
              </p:cNvPr>
              <p:cNvSpPr/>
              <p:nvPr/>
            </p:nvSpPr>
            <p:spPr>
              <a:xfrm>
                <a:off x="6365789" y="785718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D6C4DCF9-F439-0573-0090-05BC7348D9A9}"/>
                  </a:ext>
                </a:extLst>
              </p:cNvPr>
              <p:cNvSpPr/>
              <p:nvPr/>
            </p:nvSpPr>
            <p:spPr>
              <a:xfrm>
                <a:off x="7333977" y="785718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862FD05-8C9C-18C3-BDFF-C29F047E0141}"/>
                  </a:ext>
                </a:extLst>
              </p:cNvPr>
              <p:cNvSpPr/>
              <p:nvPr/>
            </p:nvSpPr>
            <p:spPr>
              <a:xfrm>
                <a:off x="5397601" y="785718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1" name="Group 25">
              <a:extLst>
                <a:ext uri="{FF2B5EF4-FFF2-40B4-BE49-F238E27FC236}">
                  <a16:creationId xmlns:a16="http://schemas.microsoft.com/office/drawing/2014/main" id="{C5BC8535-15A1-870D-0B41-98334043B0D3}"/>
                </a:ext>
              </a:extLst>
            </p:cNvPr>
            <p:cNvGrpSpPr/>
            <p:nvPr/>
          </p:nvGrpSpPr>
          <p:grpSpPr>
            <a:xfrm>
              <a:off x="5375189" y="1861484"/>
              <a:ext cx="2976565" cy="720000"/>
              <a:chOff x="5388636" y="1825624"/>
              <a:chExt cx="2976565" cy="720000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8D28B85D-806B-0A17-95E5-3906E6106E52}"/>
                  </a:ext>
                </a:extLst>
              </p:cNvPr>
              <p:cNvSpPr/>
              <p:nvPr/>
            </p:nvSpPr>
            <p:spPr>
              <a:xfrm>
                <a:off x="8293201" y="1825624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8D2337EA-6359-23F3-22F6-15E3B7AFC3AC}"/>
                  </a:ext>
                </a:extLst>
              </p:cNvPr>
              <p:cNvSpPr/>
              <p:nvPr/>
            </p:nvSpPr>
            <p:spPr>
              <a:xfrm>
                <a:off x="6356824" y="1825624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A54B2E3-470D-A955-81DE-0A75E331A88C}"/>
                  </a:ext>
                </a:extLst>
              </p:cNvPr>
              <p:cNvSpPr/>
              <p:nvPr/>
            </p:nvSpPr>
            <p:spPr>
              <a:xfrm>
                <a:off x="7325012" y="1825624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C9406B4-EA48-4CD9-BD31-6C11ADF82FAC}"/>
                  </a:ext>
                </a:extLst>
              </p:cNvPr>
              <p:cNvSpPr/>
              <p:nvPr/>
            </p:nvSpPr>
            <p:spPr>
              <a:xfrm>
                <a:off x="5388636" y="1825624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2" name="Group 29">
              <a:extLst>
                <a:ext uri="{FF2B5EF4-FFF2-40B4-BE49-F238E27FC236}">
                  <a16:creationId xmlns:a16="http://schemas.microsoft.com/office/drawing/2014/main" id="{08F7FBCB-8F5E-02F2-0B7F-D19C3214F59E}"/>
                </a:ext>
              </a:extLst>
            </p:cNvPr>
            <p:cNvGrpSpPr/>
            <p:nvPr/>
          </p:nvGrpSpPr>
          <p:grpSpPr>
            <a:xfrm>
              <a:off x="5548731" y="692861"/>
              <a:ext cx="2611553" cy="72000"/>
              <a:chOff x="5553213" y="692861"/>
              <a:chExt cx="2611553" cy="72000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690481F-1FCC-4EC3-5243-4CC62C6F3EDC}"/>
                  </a:ext>
                </a:extLst>
              </p:cNvPr>
              <p:cNvSpPr/>
              <p:nvPr/>
            </p:nvSpPr>
            <p:spPr>
              <a:xfrm rot="5400000">
                <a:off x="5877213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7D73BE4-A0E6-F3C1-0A60-911849DDD489}"/>
                  </a:ext>
                </a:extLst>
              </p:cNvPr>
              <p:cNvSpPr/>
              <p:nvPr/>
            </p:nvSpPr>
            <p:spPr>
              <a:xfrm rot="5400000">
                <a:off x="6822989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82ADB16-EEF4-6628-59B5-DCFC19F71971}"/>
                  </a:ext>
                </a:extLst>
              </p:cNvPr>
              <p:cNvSpPr/>
              <p:nvPr/>
            </p:nvSpPr>
            <p:spPr>
              <a:xfrm rot="5400000">
                <a:off x="7768766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3" name="Group 30">
              <a:extLst>
                <a:ext uri="{FF2B5EF4-FFF2-40B4-BE49-F238E27FC236}">
                  <a16:creationId xmlns:a16="http://schemas.microsoft.com/office/drawing/2014/main" id="{08E859E5-7BF6-3BD9-DD92-9EB62973E30F}"/>
                </a:ext>
              </a:extLst>
            </p:cNvPr>
            <p:cNvGrpSpPr/>
            <p:nvPr/>
          </p:nvGrpSpPr>
          <p:grpSpPr>
            <a:xfrm>
              <a:off x="5548731" y="1656566"/>
              <a:ext cx="2611553" cy="72000"/>
              <a:chOff x="5553213" y="692861"/>
              <a:chExt cx="2611553" cy="72000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5956DE7-A7F1-1C46-D921-A8EF3236C27C}"/>
                  </a:ext>
                </a:extLst>
              </p:cNvPr>
              <p:cNvSpPr/>
              <p:nvPr/>
            </p:nvSpPr>
            <p:spPr>
              <a:xfrm rot="5400000">
                <a:off x="5877213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7AB62D3-759D-F3F5-6EF0-A0084F37E032}"/>
                  </a:ext>
                </a:extLst>
              </p:cNvPr>
              <p:cNvSpPr/>
              <p:nvPr/>
            </p:nvSpPr>
            <p:spPr>
              <a:xfrm rot="5400000">
                <a:off x="6822989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CBF80FB-2978-2119-CBAF-E846846521DB}"/>
                  </a:ext>
                </a:extLst>
              </p:cNvPr>
              <p:cNvSpPr/>
              <p:nvPr/>
            </p:nvSpPr>
            <p:spPr>
              <a:xfrm rot="5400000">
                <a:off x="7768766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34" name="Group 34">
              <a:extLst>
                <a:ext uri="{FF2B5EF4-FFF2-40B4-BE49-F238E27FC236}">
                  <a16:creationId xmlns:a16="http://schemas.microsoft.com/office/drawing/2014/main" id="{9713C702-25EE-21BF-BA11-C0B46AF6F2E2}"/>
                </a:ext>
              </a:extLst>
            </p:cNvPr>
            <p:cNvGrpSpPr/>
            <p:nvPr/>
          </p:nvGrpSpPr>
          <p:grpSpPr>
            <a:xfrm>
              <a:off x="5548731" y="2620272"/>
              <a:ext cx="2611553" cy="72000"/>
              <a:chOff x="5553213" y="692861"/>
              <a:chExt cx="2611553" cy="72000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57701BA-E2DF-C969-E83A-2299110BBBCD}"/>
                  </a:ext>
                </a:extLst>
              </p:cNvPr>
              <p:cNvSpPr/>
              <p:nvPr/>
            </p:nvSpPr>
            <p:spPr>
              <a:xfrm rot="5400000">
                <a:off x="5877213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5D9FECC-F4A4-B6C3-0A45-D8FB2BDFFA24}"/>
                  </a:ext>
                </a:extLst>
              </p:cNvPr>
              <p:cNvSpPr/>
              <p:nvPr/>
            </p:nvSpPr>
            <p:spPr>
              <a:xfrm rot="5400000">
                <a:off x="6822989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B78AA2D-098D-1A50-F51F-14B5B7FF7D00}"/>
                  </a:ext>
                </a:extLst>
              </p:cNvPr>
              <p:cNvSpPr/>
              <p:nvPr/>
            </p:nvSpPr>
            <p:spPr>
              <a:xfrm rot="5400000">
                <a:off x="7768766" y="368861"/>
                <a:ext cx="72000" cy="72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endParaRPr lang="en-GB" dirty="0"/>
              </a:p>
            </p:txBody>
          </p: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B53658C-24D4-FC0D-235B-6C45620FCC4D}"/>
              </a:ext>
            </a:extLst>
          </p:cNvPr>
          <p:cNvGrpSpPr>
            <a:grpSpLocks noChangeAspect="1"/>
          </p:cNvGrpSpPr>
          <p:nvPr/>
        </p:nvGrpSpPr>
        <p:grpSpPr>
          <a:xfrm>
            <a:off x="3009577" y="627222"/>
            <a:ext cx="1004189" cy="999706"/>
            <a:chOff x="2874035" y="746649"/>
            <a:chExt cx="2008377" cy="1999411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876E9CF-00ED-1676-F7E9-4E0F58F76F7F}"/>
                </a:ext>
              </a:extLst>
            </p:cNvPr>
            <p:cNvSpPr/>
            <p:nvPr/>
          </p:nvSpPr>
          <p:spPr>
            <a:xfrm>
              <a:off x="4810412" y="875366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478CCBB4-AA0F-DD5C-C46B-370AD4B704B1}"/>
                </a:ext>
              </a:extLst>
            </p:cNvPr>
            <p:cNvSpPr/>
            <p:nvPr/>
          </p:nvSpPr>
          <p:spPr>
            <a:xfrm>
              <a:off x="2874035" y="875366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CB167BF-E6D7-0E6C-DC58-E87829A9A574}"/>
                </a:ext>
              </a:extLst>
            </p:cNvPr>
            <p:cNvSpPr/>
            <p:nvPr/>
          </p:nvSpPr>
          <p:spPr>
            <a:xfrm>
              <a:off x="3842223" y="875366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E44F938E-F21F-612B-40DB-06A0E40492EF}"/>
                </a:ext>
              </a:extLst>
            </p:cNvPr>
            <p:cNvSpPr/>
            <p:nvPr/>
          </p:nvSpPr>
          <p:spPr>
            <a:xfrm>
              <a:off x="4810412" y="1915272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1C4D011-533D-AAA6-5C8B-7AE8B6E5A769}"/>
                </a:ext>
              </a:extLst>
            </p:cNvPr>
            <p:cNvSpPr/>
            <p:nvPr/>
          </p:nvSpPr>
          <p:spPr>
            <a:xfrm>
              <a:off x="2874035" y="1915272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19FA9D8E-078C-FFA4-6738-C565D470919C}"/>
                </a:ext>
              </a:extLst>
            </p:cNvPr>
            <p:cNvSpPr/>
            <p:nvPr/>
          </p:nvSpPr>
          <p:spPr>
            <a:xfrm>
              <a:off x="3842223" y="1915272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7CCD0F1-621B-DD51-F180-464C6A51C18A}"/>
                </a:ext>
              </a:extLst>
            </p:cNvPr>
            <p:cNvSpPr/>
            <p:nvPr/>
          </p:nvSpPr>
          <p:spPr>
            <a:xfrm rot="5400000">
              <a:off x="3349165" y="422649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C2F53453-64C2-0129-BEA3-1FFE72B554BD}"/>
                </a:ext>
              </a:extLst>
            </p:cNvPr>
            <p:cNvSpPr/>
            <p:nvPr/>
          </p:nvSpPr>
          <p:spPr>
            <a:xfrm rot="5400000">
              <a:off x="4294942" y="422649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36386C5-4DEB-E64C-8B0F-E4BC3CF1E4B6}"/>
                </a:ext>
              </a:extLst>
            </p:cNvPr>
            <p:cNvSpPr/>
            <p:nvPr/>
          </p:nvSpPr>
          <p:spPr>
            <a:xfrm rot="5400000">
              <a:off x="3349165" y="1386354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52BFB00D-433B-2480-1574-CFDDD026B924}"/>
                </a:ext>
              </a:extLst>
            </p:cNvPr>
            <p:cNvSpPr/>
            <p:nvPr/>
          </p:nvSpPr>
          <p:spPr>
            <a:xfrm rot="5400000">
              <a:off x="4294942" y="1386354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15EA675-29BD-1F6C-3287-5605A6C46EF0}"/>
                </a:ext>
              </a:extLst>
            </p:cNvPr>
            <p:cNvSpPr/>
            <p:nvPr/>
          </p:nvSpPr>
          <p:spPr>
            <a:xfrm rot="5400000">
              <a:off x="3349165" y="2350060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3FD3A1DE-34E6-ADB8-FA48-DDD65A0352B4}"/>
                </a:ext>
              </a:extLst>
            </p:cNvPr>
            <p:cNvSpPr/>
            <p:nvPr/>
          </p:nvSpPr>
          <p:spPr>
            <a:xfrm rot="5400000">
              <a:off x="4294942" y="2350060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B818820-CC28-0E5A-0F6A-255E3903879C}"/>
              </a:ext>
            </a:extLst>
          </p:cNvPr>
          <p:cNvGrpSpPr>
            <a:grpSpLocks noChangeAspect="1"/>
          </p:cNvGrpSpPr>
          <p:nvPr/>
        </p:nvGrpSpPr>
        <p:grpSpPr>
          <a:xfrm>
            <a:off x="1606756" y="627222"/>
            <a:ext cx="520094" cy="999706"/>
            <a:chOff x="901800" y="594249"/>
            <a:chExt cx="1040188" cy="1999411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FF1090F1-675A-B3AB-6182-851110931DB8}"/>
                </a:ext>
              </a:extLst>
            </p:cNvPr>
            <p:cNvSpPr/>
            <p:nvPr/>
          </p:nvSpPr>
          <p:spPr>
            <a:xfrm>
              <a:off x="901800" y="722966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5682546A-E621-0746-1D21-7DAD613853BF}"/>
                </a:ext>
              </a:extLst>
            </p:cNvPr>
            <p:cNvSpPr/>
            <p:nvPr/>
          </p:nvSpPr>
          <p:spPr>
            <a:xfrm>
              <a:off x="1869988" y="722966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E35603FC-2F64-C2C4-A630-5C4E6F569F4F}"/>
                </a:ext>
              </a:extLst>
            </p:cNvPr>
            <p:cNvSpPr/>
            <p:nvPr/>
          </p:nvSpPr>
          <p:spPr>
            <a:xfrm>
              <a:off x="901800" y="1762872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00D72EF-8199-2373-3B6C-D25D165113A3}"/>
                </a:ext>
              </a:extLst>
            </p:cNvPr>
            <p:cNvSpPr/>
            <p:nvPr/>
          </p:nvSpPr>
          <p:spPr>
            <a:xfrm>
              <a:off x="1869988" y="1762872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964C45C1-9D78-C294-8658-304AA2275C5F}"/>
                </a:ext>
              </a:extLst>
            </p:cNvPr>
            <p:cNvSpPr/>
            <p:nvPr/>
          </p:nvSpPr>
          <p:spPr>
            <a:xfrm rot="5400000">
              <a:off x="1376930" y="270249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2A8B2A32-4C52-AA35-B9C0-E5498C14C1B5}"/>
                </a:ext>
              </a:extLst>
            </p:cNvPr>
            <p:cNvSpPr/>
            <p:nvPr/>
          </p:nvSpPr>
          <p:spPr>
            <a:xfrm rot="5400000">
              <a:off x="1376930" y="1233954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8D35EBE-39CE-73E5-F34E-FF21FDEDCA34}"/>
                </a:ext>
              </a:extLst>
            </p:cNvPr>
            <p:cNvSpPr/>
            <p:nvPr/>
          </p:nvSpPr>
          <p:spPr>
            <a:xfrm rot="5400000">
              <a:off x="1376930" y="2197660"/>
              <a:ext cx="72000" cy="72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endParaRPr lang="en-GB" dirty="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E0EF457-C88E-BF59-DD04-E8710F73CBF2}"/>
              </a:ext>
            </a:extLst>
          </p:cNvPr>
          <p:cNvGrpSpPr/>
          <p:nvPr/>
        </p:nvGrpSpPr>
        <p:grpSpPr>
          <a:xfrm>
            <a:off x="10387035" y="4648113"/>
            <a:ext cx="180000" cy="180000"/>
            <a:chOff x="-1861088" y="3687305"/>
            <a:chExt cx="180000" cy="180000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48D2FE0-E24D-7D74-606C-BB8F622791D6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6EA28791-8D35-BF26-ACA5-68A113E4FDCD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67834F1-6FBE-A2BA-6BC2-63368142BED7}"/>
              </a:ext>
            </a:extLst>
          </p:cNvPr>
          <p:cNvGrpSpPr/>
          <p:nvPr/>
        </p:nvGrpSpPr>
        <p:grpSpPr>
          <a:xfrm>
            <a:off x="11225437" y="4325550"/>
            <a:ext cx="180000" cy="180000"/>
            <a:chOff x="-1861088" y="3687305"/>
            <a:chExt cx="180000" cy="180000"/>
          </a:xfrm>
        </p:grpSpPr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00A2351B-A26D-7895-46FF-9753F76E8D22}"/>
                </a:ext>
              </a:extLst>
            </p:cNvPr>
            <p:cNvCxnSpPr/>
            <p:nvPr/>
          </p:nvCxnSpPr>
          <p:spPr>
            <a:xfrm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AD2F52FF-6FBC-30EB-C977-3E0B7DAB84CB}"/>
                </a:ext>
              </a:extLst>
            </p:cNvPr>
            <p:cNvCxnSpPr/>
            <p:nvPr/>
          </p:nvCxnSpPr>
          <p:spPr>
            <a:xfrm rot="5400000">
              <a:off x="-1861088" y="3687305"/>
              <a:ext cx="180000" cy="18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324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74" grpId="0"/>
      <p:bldP spid="75" grpId="0"/>
      <p:bldP spid="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1CC3947-44AA-523B-7647-6405926D28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62" t="56442" r="7664" b="25644"/>
          <a:stretch/>
        </p:blipFill>
        <p:spPr>
          <a:xfrm>
            <a:off x="1328999" y="2329496"/>
            <a:ext cx="7708414" cy="1270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756334-BAAD-9252-FE17-3BDD85A87D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43" t="21513" r="5373" b="64417"/>
          <a:stretch/>
        </p:blipFill>
        <p:spPr>
          <a:xfrm>
            <a:off x="1199973" y="661958"/>
            <a:ext cx="7870572" cy="12285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83644D-5D0F-041A-59EB-F7F3D803F3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61" t="64785" r="3956" b="19918"/>
          <a:stretch/>
        </p:blipFill>
        <p:spPr>
          <a:xfrm>
            <a:off x="1328999" y="3954336"/>
            <a:ext cx="7774678" cy="13070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AC2B0E-395D-BB1E-4276-E0D67724DC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25" t="53006" r="10173" b="31247"/>
          <a:stretch/>
        </p:blipFill>
        <p:spPr>
          <a:xfrm>
            <a:off x="1328999" y="5648885"/>
            <a:ext cx="7774678" cy="11303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657F73-8869-0C37-7378-44142F0D818C}"/>
              </a:ext>
            </a:extLst>
          </p:cNvPr>
          <p:cNvSpPr txBox="1"/>
          <p:nvPr/>
        </p:nvSpPr>
        <p:spPr>
          <a:xfrm>
            <a:off x="475320" y="724073"/>
            <a:ext cx="678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6)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D14E89-5945-BF72-909D-2A4AD91117F3}"/>
              </a:ext>
            </a:extLst>
          </p:cNvPr>
          <p:cNvSpPr txBox="1"/>
          <p:nvPr/>
        </p:nvSpPr>
        <p:spPr>
          <a:xfrm>
            <a:off x="475320" y="2429455"/>
            <a:ext cx="678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7)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E53649-7239-8564-22FA-AD46E515FFBC}"/>
              </a:ext>
            </a:extLst>
          </p:cNvPr>
          <p:cNvSpPr txBox="1"/>
          <p:nvPr/>
        </p:nvSpPr>
        <p:spPr>
          <a:xfrm>
            <a:off x="475320" y="4107194"/>
            <a:ext cx="678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8)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D4AA6C-0EC5-AE9D-9EF1-BEF3C36F2ED5}"/>
              </a:ext>
            </a:extLst>
          </p:cNvPr>
          <p:cNvSpPr txBox="1"/>
          <p:nvPr/>
        </p:nvSpPr>
        <p:spPr>
          <a:xfrm>
            <a:off x="424832" y="5711800"/>
            <a:ext cx="678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6107402-479B-5AA0-4AEB-545349F6E67A}"/>
                  </a:ext>
                </a:extLst>
              </p:cNvPr>
              <p:cNvSpPr txBox="1"/>
              <p:nvPr/>
            </p:nvSpPr>
            <p:spPr>
              <a:xfrm>
                <a:off x="9170282" y="780196"/>
                <a:ext cx="262493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6107402-479B-5AA0-4AEB-545349F6E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0282" y="780196"/>
                <a:ext cx="2624934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4FFA6E6-5D4B-B964-5DA6-C3407ECC5B23}"/>
                  </a:ext>
                </a:extLst>
              </p:cNvPr>
              <p:cNvSpPr txBox="1"/>
              <p:nvPr/>
            </p:nvSpPr>
            <p:spPr>
              <a:xfrm>
                <a:off x="9103677" y="2469660"/>
                <a:ext cx="289163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4FFA6E6-5D4B-B964-5DA6-C3407ECC5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677" y="2469660"/>
                <a:ext cx="2891630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7826871-AB89-D444-366F-25256CA4F8A3}"/>
                  </a:ext>
                </a:extLst>
              </p:cNvPr>
              <p:cNvSpPr txBox="1"/>
              <p:nvPr/>
            </p:nvSpPr>
            <p:spPr>
              <a:xfrm>
                <a:off x="9103677" y="4107193"/>
                <a:ext cx="289163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7826871-AB89-D444-366F-25256CA4F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677" y="4107193"/>
                <a:ext cx="2891630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597039-E140-258D-6528-2F5919D98B6F}"/>
                  </a:ext>
                </a:extLst>
              </p:cNvPr>
              <p:cNvSpPr txBox="1"/>
              <p:nvPr/>
            </p:nvSpPr>
            <p:spPr>
              <a:xfrm>
                <a:off x="9103677" y="5643010"/>
                <a:ext cx="289163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597039-E140-258D-6528-2F5919D98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677" y="5643010"/>
                <a:ext cx="289163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7B070F9-1EA4-A26B-493A-490133D13C6C}"/>
                  </a:ext>
                </a:extLst>
              </p:cNvPr>
              <p:cNvSpPr txBox="1"/>
              <p:nvPr/>
            </p:nvSpPr>
            <p:spPr>
              <a:xfrm>
                <a:off x="67318" y="123416"/>
                <a:ext cx="1202183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000" dirty="0"/>
                  <a:t>Find the formula for the number of sticks (</a:t>
                </a:r>
                <a14:m>
                  <m:oMath xmlns:m="http://schemas.openxmlformats.org/officeDocument/2006/math">
                    <m:r>
                      <a:rPr lang="en-GB" sz="3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sz="3000" dirty="0"/>
                  <a:t>) in terms of pattern number (</a:t>
                </a:r>
                <a14:m>
                  <m:oMath xmlns:m="http://schemas.openxmlformats.org/officeDocument/2006/math">
                    <m:r>
                      <a:rPr lang="en-GB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000" dirty="0"/>
                  <a:t>).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7B070F9-1EA4-A26B-493A-490133D13C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8" y="123416"/>
                <a:ext cx="12021835" cy="553998"/>
              </a:xfrm>
              <a:prstGeom prst="rect">
                <a:avLst/>
              </a:prstGeom>
              <a:blipFill>
                <a:blip r:embed="rId9"/>
                <a:stretch>
                  <a:fillRect l="-1065" t="-13187" r="-1065" b="-340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357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887</Words>
  <Application>Microsoft Office PowerPoint</Application>
  <PresentationFormat>Widescreen</PresentationFormat>
  <Paragraphs>330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2023-10-19T12:10:34Z</dcterms:created>
  <dcterms:modified xsi:type="dcterms:W3CDTF">2024-01-17T15:40:05Z</dcterms:modified>
</cp:coreProperties>
</file>