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5" r:id="rId2"/>
    <p:sldId id="290" r:id="rId3"/>
    <p:sldId id="287" r:id="rId4"/>
    <p:sldId id="256" r:id="rId5"/>
    <p:sldId id="289" r:id="rId6"/>
    <p:sldId id="286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4FF"/>
    <a:srgbClr val="D9ECFF"/>
    <a:srgbClr val="99CCFF"/>
    <a:srgbClr val="CC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ACBC15-B9AF-4A9A-A093-2B88701E4E79}" v="13" dt="2023-09-17T10:21:44.8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BACBC15-B9AF-4A9A-A093-2B88701E4E79}"/>
    <pc:docChg chg="undo custSel addSld modSld">
      <pc:chgData name="Stewart Gale" userId="3647ddd2-6040-41ae-a96d-232c23482af8" providerId="ADAL" clId="{CBACBC15-B9AF-4A9A-A093-2B88701E4E79}" dt="2023-09-17T10:22:11.220" v="64" actId="1076"/>
      <pc:docMkLst>
        <pc:docMk/>
      </pc:docMkLst>
      <pc:sldChg chg="modSp mod">
        <pc:chgData name="Stewart Gale" userId="3647ddd2-6040-41ae-a96d-232c23482af8" providerId="ADAL" clId="{CBACBC15-B9AF-4A9A-A093-2B88701E4E79}" dt="2022-10-12T07:58:06.711" v="33" actId="1076"/>
        <pc:sldMkLst>
          <pc:docMk/>
          <pc:sldMk cId="2099159351" sldId="256"/>
        </pc:sldMkLst>
        <pc:spChg chg="mod">
          <ac:chgData name="Stewart Gale" userId="3647ddd2-6040-41ae-a96d-232c23482af8" providerId="ADAL" clId="{CBACBC15-B9AF-4A9A-A093-2B88701E4E79}" dt="2022-10-12T07:57:51.449" v="23" actId="1076"/>
          <ac:spMkLst>
            <pc:docMk/>
            <pc:sldMk cId="2099159351" sldId="256"/>
            <ac:spMk id="47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10-12T07:58:02.291" v="32" actId="1035"/>
          <ac:spMkLst>
            <pc:docMk/>
            <pc:sldMk cId="2099159351" sldId="256"/>
            <ac:spMk id="48" creationId="{00000000-0000-0000-0000-000000000000}"/>
          </ac:spMkLst>
        </pc:spChg>
        <pc:grpChg chg="mod">
          <ac:chgData name="Stewart Gale" userId="3647ddd2-6040-41ae-a96d-232c23482af8" providerId="ADAL" clId="{CBACBC15-B9AF-4A9A-A093-2B88701E4E79}" dt="2022-10-12T07:58:06.711" v="33" actId="1076"/>
          <ac:grpSpMkLst>
            <pc:docMk/>
            <pc:sldMk cId="2099159351" sldId="256"/>
            <ac:grpSpMk id="2" creationId="{00000000-0000-0000-0000-000000000000}"/>
          </ac:grpSpMkLst>
        </pc:grpChg>
      </pc:sldChg>
      <pc:sldChg chg="modSp mod">
        <pc:chgData name="Stewart Gale" userId="3647ddd2-6040-41ae-a96d-232c23482af8" providerId="ADAL" clId="{CBACBC15-B9AF-4A9A-A093-2B88701E4E79}" dt="2023-09-17T10:21:17.002" v="39" actId="1076"/>
        <pc:sldMkLst>
          <pc:docMk/>
          <pc:sldMk cId="3710625639" sldId="263"/>
        </pc:sldMkLst>
        <pc:spChg chg="mod">
          <ac:chgData name="Stewart Gale" userId="3647ddd2-6040-41ae-a96d-232c23482af8" providerId="ADAL" clId="{CBACBC15-B9AF-4A9A-A093-2B88701E4E79}" dt="2023-09-17T10:21:17.002" v="39" actId="1076"/>
          <ac:spMkLst>
            <pc:docMk/>
            <pc:sldMk cId="3710625639" sldId="263"/>
            <ac:spMk id="3" creationId="{00000000-0000-0000-0000-000000000000}"/>
          </ac:spMkLst>
        </pc:spChg>
        <pc:picChg chg="mod">
          <ac:chgData name="Stewart Gale" userId="3647ddd2-6040-41ae-a96d-232c23482af8" providerId="ADAL" clId="{CBACBC15-B9AF-4A9A-A093-2B88701E4E79}" dt="2023-09-17T10:21:13.745" v="38" actId="1076"/>
          <ac:picMkLst>
            <pc:docMk/>
            <pc:sldMk cId="3710625639" sldId="263"/>
            <ac:picMk id="4" creationId="{00000000-0000-0000-0000-000000000000}"/>
          </ac:picMkLst>
        </pc:picChg>
      </pc:sldChg>
      <pc:sldChg chg="modSp mod">
        <pc:chgData name="Stewart Gale" userId="3647ddd2-6040-41ae-a96d-232c23482af8" providerId="ADAL" clId="{CBACBC15-B9AF-4A9A-A093-2B88701E4E79}" dt="2023-09-17T10:21:28.918" v="43" actId="1076"/>
        <pc:sldMkLst>
          <pc:docMk/>
          <pc:sldMk cId="3640980045" sldId="264"/>
        </pc:sldMkLst>
        <pc:spChg chg="mod">
          <ac:chgData name="Stewart Gale" userId="3647ddd2-6040-41ae-a96d-232c23482af8" providerId="ADAL" clId="{CBACBC15-B9AF-4A9A-A093-2B88701E4E79}" dt="2023-09-17T10:21:28.918" v="43" actId="1076"/>
          <ac:spMkLst>
            <pc:docMk/>
            <pc:sldMk cId="3640980045" sldId="264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CBACBC15-B9AF-4A9A-A093-2B88701E4E79}" dt="2023-09-17T10:21:39.356" v="47" actId="1076"/>
        <pc:sldMkLst>
          <pc:docMk/>
          <pc:sldMk cId="2739290252" sldId="265"/>
        </pc:sldMkLst>
        <pc:spChg chg="mod">
          <ac:chgData name="Stewart Gale" userId="3647ddd2-6040-41ae-a96d-232c23482af8" providerId="ADAL" clId="{CBACBC15-B9AF-4A9A-A093-2B88701E4E79}" dt="2023-09-17T10:21:39.356" v="47" actId="1076"/>
          <ac:spMkLst>
            <pc:docMk/>
            <pc:sldMk cId="2739290252" sldId="265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CBACBC15-B9AF-4A9A-A093-2B88701E4E79}" dt="2023-09-17T10:22:11.220" v="64" actId="1076"/>
        <pc:sldMkLst>
          <pc:docMk/>
          <pc:sldMk cId="538910517" sldId="266"/>
        </pc:sldMkLst>
        <pc:spChg chg="mod">
          <ac:chgData name="Stewart Gale" userId="3647ddd2-6040-41ae-a96d-232c23482af8" providerId="ADAL" clId="{CBACBC15-B9AF-4A9A-A093-2B88701E4E79}" dt="2023-09-17T10:22:11.220" v="64" actId="1076"/>
          <ac:spMkLst>
            <pc:docMk/>
            <pc:sldMk cId="538910517" sldId="266"/>
            <ac:spMk id="3" creationId="{00000000-0000-0000-0000-000000000000}"/>
          </ac:spMkLst>
        </pc:spChg>
        <pc:picChg chg="mod">
          <ac:chgData name="Stewart Gale" userId="3647ddd2-6040-41ae-a96d-232c23482af8" providerId="ADAL" clId="{CBACBC15-B9AF-4A9A-A093-2B88701E4E79}" dt="2023-09-17T10:22:11.220" v="64" actId="1076"/>
          <ac:picMkLst>
            <pc:docMk/>
            <pc:sldMk cId="538910517" sldId="266"/>
            <ac:picMk id="4" creationId="{00000000-0000-0000-0000-000000000000}"/>
          </ac:picMkLst>
        </pc:picChg>
      </pc:sldChg>
      <pc:sldChg chg="delSp modSp mod delAnim">
        <pc:chgData name="Stewart Gale" userId="3647ddd2-6040-41ae-a96d-232c23482af8" providerId="ADAL" clId="{CBACBC15-B9AF-4A9A-A093-2B88701E4E79}" dt="2022-07-31T11:10:25.475" v="12" actId="1076"/>
        <pc:sldMkLst>
          <pc:docMk/>
          <pc:sldMk cId="2670343695" sldId="285"/>
        </pc:sldMkLst>
        <pc:spChg chg="del">
          <ac:chgData name="Stewart Gale" userId="3647ddd2-6040-41ae-a96d-232c23482af8" providerId="ADAL" clId="{CBACBC15-B9AF-4A9A-A093-2B88701E4E79}" dt="2022-07-31T11:10:08.833" v="3" actId="478"/>
          <ac:spMkLst>
            <pc:docMk/>
            <pc:sldMk cId="2670343695" sldId="285"/>
            <ac:spMk id="2" creationId="{00000000-0000-0000-0000-000000000000}"/>
          </ac:spMkLst>
        </pc:spChg>
        <pc:spChg chg="del">
          <ac:chgData name="Stewart Gale" userId="3647ddd2-6040-41ae-a96d-232c23482af8" providerId="ADAL" clId="{CBACBC15-B9AF-4A9A-A093-2B88701E4E79}" dt="2022-07-31T11:10:08.833" v="3" actId="478"/>
          <ac:spMkLst>
            <pc:docMk/>
            <pc:sldMk cId="2670343695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07-31T11:10:25.475" v="12" actId="1076"/>
          <ac:spMkLst>
            <pc:docMk/>
            <pc:sldMk cId="2670343695" sldId="285"/>
            <ac:spMk id="4" creationId="{00000000-0000-0000-0000-000000000000}"/>
          </ac:spMkLst>
        </pc:spChg>
        <pc:spChg chg="del">
          <ac:chgData name="Stewart Gale" userId="3647ddd2-6040-41ae-a96d-232c23482af8" providerId="ADAL" clId="{CBACBC15-B9AF-4A9A-A093-2B88701E4E79}" dt="2022-07-31T11:10:08.833" v="3" actId="478"/>
          <ac:spMkLst>
            <pc:docMk/>
            <pc:sldMk cId="2670343695" sldId="285"/>
            <ac:spMk id="8" creationId="{00000000-0000-0000-0000-000000000000}"/>
          </ac:spMkLst>
        </pc:spChg>
        <pc:spChg chg="del">
          <ac:chgData name="Stewart Gale" userId="3647ddd2-6040-41ae-a96d-232c23482af8" providerId="ADAL" clId="{CBACBC15-B9AF-4A9A-A093-2B88701E4E79}" dt="2022-07-31T11:10:08.833" v="3" actId="478"/>
          <ac:spMkLst>
            <pc:docMk/>
            <pc:sldMk cId="2670343695" sldId="285"/>
            <ac:spMk id="9" creationId="{00000000-0000-0000-0000-000000000000}"/>
          </ac:spMkLst>
        </pc:spChg>
        <pc:spChg chg="del">
          <ac:chgData name="Stewart Gale" userId="3647ddd2-6040-41ae-a96d-232c23482af8" providerId="ADAL" clId="{CBACBC15-B9AF-4A9A-A093-2B88701E4E79}" dt="2022-07-31T11:10:08.833" v="3" actId="478"/>
          <ac:spMkLst>
            <pc:docMk/>
            <pc:sldMk cId="2670343695" sldId="285"/>
            <ac:spMk id="19" creationId="{00000000-0000-0000-0000-000000000000}"/>
          </ac:spMkLst>
        </pc:spChg>
        <pc:cxnChg chg="del">
          <ac:chgData name="Stewart Gale" userId="3647ddd2-6040-41ae-a96d-232c23482af8" providerId="ADAL" clId="{CBACBC15-B9AF-4A9A-A093-2B88701E4E79}" dt="2022-07-31T11:10:08.833" v="3" actId="478"/>
          <ac:cxnSpMkLst>
            <pc:docMk/>
            <pc:sldMk cId="2670343695" sldId="285"/>
            <ac:cxnSpMk id="6" creationId="{00000000-0000-0000-0000-000000000000}"/>
          </ac:cxnSpMkLst>
        </pc:cxnChg>
      </pc:sldChg>
      <pc:sldChg chg="delSp modSp add mod">
        <pc:chgData name="Stewart Gale" userId="3647ddd2-6040-41ae-a96d-232c23482af8" providerId="ADAL" clId="{CBACBC15-B9AF-4A9A-A093-2B88701E4E79}" dt="2022-07-31T11:10:46.803" v="22" actId="1076"/>
        <pc:sldMkLst>
          <pc:docMk/>
          <pc:sldMk cId="3097099257" sldId="290"/>
        </pc:sldMkLst>
        <pc:spChg chg="mod">
          <ac:chgData name="Stewart Gale" userId="3647ddd2-6040-41ae-a96d-232c23482af8" providerId="ADAL" clId="{CBACBC15-B9AF-4A9A-A093-2B88701E4E79}" dt="2022-07-31T11:10:38.040" v="15" actId="14100"/>
          <ac:spMkLst>
            <pc:docMk/>
            <pc:sldMk cId="3097099257" sldId="290"/>
            <ac:spMk id="2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07-31T11:10:04.013" v="2" actId="1076"/>
          <ac:spMkLst>
            <pc:docMk/>
            <pc:sldMk cId="3097099257" sldId="290"/>
            <ac:spMk id="3" creationId="{00000000-0000-0000-0000-000000000000}"/>
          </ac:spMkLst>
        </pc:spChg>
        <pc:spChg chg="del">
          <ac:chgData name="Stewart Gale" userId="3647ddd2-6040-41ae-a96d-232c23482af8" providerId="ADAL" clId="{CBACBC15-B9AF-4A9A-A093-2B88701E4E79}" dt="2022-07-31T11:09:59.747" v="1" actId="478"/>
          <ac:spMkLst>
            <pc:docMk/>
            <pc:sldMk cId="3097099257" sldId="290"/>
            <ac:spMk id="4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07-31T11:10:04.013" v="2" actId="1076"/>
          <ac:spMkLst>
            <pc:docMk/>
            <pc:sldMk cId="3097099257" sldId="290"/>
            <ac:spMk id="8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07-31T11:10:46.803" v="22" actId="1076"/>
          <ac:spMkLst>
            <pc:docMk/>
            <pc:sldMk cId="3097099257" sldId="290"/>
            <ac:spMk id="9" creationId="{00000000-0000-0000-0000-000000000000}"/>
          </ac:spMkLst>
        </pc:spChg>
        <pc:spChg chg="mod">
          <ac:chgData name="Stewart Gale" userId="3647ddd2-6040-41ae-a96d-232c23482af8" providerId="ADAL" clId="{CBACBC15-B9AF-4A9A-A093-2B88701E4E79}" dt="2022-07-31T11:10:46.803" v="22" actId="1076"/>
          <ac:spMkLst>
            <pc:docMk/>
            <pc:sldMk cId="3097099257" sldId="290"/>
            <ac:spMk id="19" creationId="{00000000-0000-0000-0000-000000000000}"/>
          </ac:spMkLst>
        </pc:spChg>
        <pc:cxnChg chg="mod">
          <ac:chgData name="Stewart Gale" userId="3647ddd2-6040-41ae-a96d-232c23482af8" providerId="ADAL" clId="{CBACBC15-B9AF-4A9A-A093-2B88701E4E79}" dt="2022-07-31T11:10:04.013" v="2" actId="1076"/>
          <ac:cxnSpMkLst>
            <pc:docMk/>
            <pc:sldMk cId="3097099257" sldId="290"/>
            <ac:cxnSpMk id="6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60A7-B3EF-46E0-A1E7-CB733E45479A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75B06-D1F7-4D75-B654-FE751225B4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83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47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725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06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94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85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23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43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51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38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061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3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41F55-2D0F-4230-A607-B3932BCFD509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B3612-F6F5-438B-825C-7766EEF76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10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3482" y="1498278"/>
            <a:ext cx="107715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Plans and </a:t>
            </a:r>
          </a:p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Elevations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670343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5"/>
          <a:stretch/>
        </p:blipFill>
        <p:spPr bwMode="auto">
          <a:xfrm>
            <a:off x="421311" y="429658"/>
            <a:ext cx="11407133" cy="58169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59255" y="4830792"/>
            <a:ext cx="6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9256" y="2904244"/>
            <a:ext cx="6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59257" y="977696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65270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4"/>
          <a:stretch/>
        </p:blipFill>
        <p:spPr bwMode="auto">
          <a:xfrm>
            <a:off x="117513" y="308472"/>
            <a:ext cx="12074487" cy="5585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129910" y="4554843"/>
            <a:ext cx="1101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B05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71062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/>
          <a:stretch/>
        </p:blipFill>
        <p:spPr bwMode="auto">
          <a:xfrm>
            <a:off x="350963" y="150287"/>
            <a:ext cx="11393017" cy="61623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43605" y="4907515"/>
            <a:ext cx="1101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4098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"/>
          <a:stretch/>
        </p:blipFill>
        <p:spPr bwMode="auto">
          <a:xfrm>
            <a:off x="400999" y="239215"/>
            <a:ext cx="11398066" cy="6073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9572" y="4703603"/>
            <a:ext cx="1101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7030A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3929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06" y="299021"/>
            <a:ext cx="11236690" cy="61358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94930" y="5002061"/>
            <a:ext cx="1101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389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501" y="408466"/>
            <a:ext cx="11156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3D Shapes drawn from 2D Views</a:t>
            </a:r>
          </a:p>
        </p:txBody>
      </p:sp>
      <p:sp>
        <p:nvSpPr>
          <p:cNvPr id="3" name="Cube 2"/>
          <p:cNvSpPr/>
          <p:nvPr/>
        </p:nvSpPr>
        <p:spPr>
          <a:xfrm>
            <a:off x="2576093" y="3280331"/>
            <a:ext cx="2039389" cy="2011680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33114" y="5584587"/>
            <a:ext cx="383877" cy="61618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253602" y="3716429"/>
            <a:ext cx="1524639" cy="15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88940" y="1879759"/>
            <a:ext cx="31312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/>
              <a:t>3D View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2786" y="1879759"/>
            <a:ext cx="31312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/>
              <a:t>2D View</a:t>
            </a:r>
          </a:p>
        </p:txBody>
      </p:sp>
    </p:spTree>
    <p:extLst>
      <p:ext uri="{BB962C8B-B14F-4D97-AF65-F5344CB8AC3E}">
        <p14:creationId xmlns:p14="http://schemas.microsoft.com/office/powerpoint/2010/main" val="309709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01345" y="737049"/>
            <a:ext cx="414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Front Elevation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2" t="38478" r="33515" b="16667"/>
          <a:stretch/>
        </p:blipFill>
        <p:spPr bwMode="auto">
          <a:xfrm>
            <a:off x="961970" y="897087"/>
            <a:ext cx="5334921" cy="468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704663" y="1986000"/>
            <a:ext cx="2770927" cy="3516903"/>
            <a:chOff x="7810110" y="2005947"/>
            <a:chExt cx="2770927" cy="3516903"/>
          </a:xfrm>
        </p:grpSpPr>
        <p:grpSp>
          <p:nvGrpSpPr>
            <p:cNvPr id="2" name="Group 1"/>
            <p:cNvGrpSpPr/>
            <p:nvPr/>
          </p:nvGrpSpPr>
          <p:grpSpPr>
            <a:xfrm>
              <a:off x="7810110" y="2887028"/>
              <a:ext cx="2770927" cy="2635822"/>
              <a:chOff x="8806784" y="2563490"/>
              <a:chExt cx="1512168" cy="1516374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8806784" y="3575808"/>
                <a:ext cx="504056" cy="504056"/>
              </a:xfrm>
              <a:prstGeom prst="rect">
                <a:avLst/>
              </a:prstGeom>
              <a:solidFill>
                <a:srgbClr val="CC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9310840" y="3572983"/>
                <a:ext cx="504056" cy="504056"/>
              </a:xfrm>
              <a:prstGeom prst="rect">
                <a:avLst/>
              </a:prstGeom>
              <a:solidFill>
                <a:srgbClr val="CC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9814896" y="3572984"/>
                <a:ext cx="504056" cy="504056"/>
              </a:xfrm>
              <a:prstGeom prst="rect">
                <a:avLst/>
              </a:prstGeom>
              <a:solidFill>
                <a:srgbClr val="CC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806784" y="2563490"/>
                <a:ext cx="504056" cy="504056"/>
              </a:xfrm>
              <a:prstGeom prst="rect">
                <a:avLst/>
              </a:prstGeom>
              <a:solidFill>
                <a:srgbClr val="CC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8806784" y="3070371"/>
                <a:ext cx="504056" cy="504056"/>
              </a:xfrm>
              <a:prstGeom prst="rect">
                <a:avLst/>
              </a:prstGeom>
              <a:solidFill>
                <a:srgbClr val="CCCC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7810110" y="2005947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657394" y="3768109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3371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293577" y="2934062"/>
            <a:ext cx="3694569" cy="1759974"/>
            <a:chOff x="8302728" y="3070371"/>
            <a:chExt cx="2016224" cy="1012504"/>
          </a:xfrm>
        </p:grpSpPr>
        <p:sp>
          <p:nvSpPr>
            <p:cNvPr id="42" name="Rectangle 41"/>
            <p:cNvSpPr/>
            <p:nvPr/>
          </p:nvSpPr>
          <p:spPr>
            <a:xfrm>
              <a:off x="8806784" y="3575808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9310840" y="3572983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9814896" y="3572984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8302728" y="3070371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302728" y="3578819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6" t="48295" r="33180" b="17262"/>
          <a:stretch/>
        </p:blipFill>
        <p:spPr bwMode="auto">
          <a:xfrm>
            <a:off x="899218" y="1390912"/>
            <a:ext cx="5568259" cy="386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63691" y="1504119"/>
            <a:ext cx="3920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Side Elevation</a:t>
            </a:r>
          </a:p>
        </p:txBody>
      </p:sp>
    </p:spTree>
    <p:extLst>
      <p:ext uri="{BB962C8B-B14F-4D97-AF65-F5344CB8AC3E}">
        <p14:creationId xmlns:p14="http://schemas.microsoft.com/office/powerpoint/2010/main" val="209915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40489" r="33961" b="16865"/>
          <a:stretch/>
        </p:blipFill>
        <p:spPr bwMode="auto">
          <a:xfrm>
            <a:off x="559761" y="1053123"/>
            <a:ext cx="6055784" cy="519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614054" y="5167745"/>
            <a:ext cx="748146" cy="699655"/>
          </a:xfrm>
          <a:prstGeom prst="rect">
            <a:avLst/>
          </a:prstGeom>
          <a:solidFill>
            <a:srgbClr val="C9E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713018" y="547255"/>
            <a:ext cx="15453" cy="72441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18217" y="990777"/>
            <a:ext cx="4170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Plan Elevation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313697" y="2460192"/>
            <a:ext cx="1847286" cy="3497263"/>
            <a:chOff x="8168224" y="2370137"/>
            <a:chExt cx="1847286" cy="3497263"/>
          </a:xfrm>
        </p:grpSpPr>
        <p:sp>
          <p:nvSpPr>
            <p:cNvPr id="6" name="Rectangle 5"/>
            <p:cNvSpPr/>
            <p:nvPr/>
          </p:nvSpPr>
          <p:spPr>
            <a:xfrm>
              <a:off x="8168225" y="3248708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9091868" y="4119969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091868" y="2370137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168225" y="4128617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68225" y="2370137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168224" y="4991230"/>
              <a:ext cx="923642" cy="876170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0385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901538" y="4284971"/>
            <a:ext cx="2640665" cy="1353505"/>
            <a:chOff x="8997694" y="4554315"/>
            <a:chExt cx="2016224" cy="1003831"/>
          </a:xfrm>
        </p:grpSpPr>
        <p:sp>
          <p:nvSpPr>
            <p:cNvPr id="15" name="Rectangle 14"/>
            <p:cNvSpPr/>
            <p:nvPr/>
          </p:nvSpPr>
          <p:spPr>
            <a:xfrm>
              <a:off x="9002599" y="5054090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506655" y="5054090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010711" y="5054090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509862" y="5054090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997694" y="4554315"/>
              <a:ext cx="513866" cy="499775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657721" y="5878510"/>
            <a:ext cx="1621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Plan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0303" y="5878510"/>
            <a:ext cx="3745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Front Elevation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5496" y="5878510"/>
            <a:ext cx="3193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Side Elevation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964" y="290645"/>
            <a:ext cx="4785263" cy="3323992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034299" y="4284971"/>
            <a:ext cx="2177275" cy="1337039"/>
            <a:chOff x="4943961" y="4541471"/>
            <a:chExt cx="1512168" cy="1008112"/>
          </a:xfrm>
        </p:grpSpPr>
        <p:sp>
          <p:nvSpPr>
            <p:cNvPr id="10" name="Rectangle 9"/>
            <p:cNvSpPr/>
            <p:nvPr/>
          </p:nvSpPr>
          <p:spPr>
            <a:xfrm>
              <a:off x="4943961" y="4541471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43961" y="5045527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448017" y="5045527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52073" y="5045527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48016" y="4541471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972218" y="3082947"/>
            <a:ext cx="2035877" cy="2553644"/>
            <a:chOff x="1012329" y="3303045"/>
            <a:chExt cx="1487597" cy="2007654"/>
          </a:xfrm>
        </p:grpSpPr>
        <p:sp>
          <p:nvSpPr>
            <p:cNvPr id="5" name="Rectangle 4"/>
            <p:cNvSpPr/>
            <p:nvPr/>
          </p:nvSpPr>
          <p:spPr>
            <a:xfrm>
              <a:off x="1995870" y="3303045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82269" y="4806643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16385" y="4296334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90178" y="4289807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88360" y="3798805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12329" y="4806643"/>
              <a:ext cx="504056" cy="504056"/>
            </a:xfrm>
            <a:prstGeom prst="rect">
              <a:avLst/>
            </a:prstGeom>
            <a:solidFill>
              <a:srgbClr val="CCCC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9926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"/>
          <a:stretch/>
        </p:blipFill>
        <p:spPr bwMode="auto">
          <a:xfrm>
            <a:off x="298320" y="517793"/>
            <a:ext cx="11522778" cy="57618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47392" y="1112705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F0"/>
                </a:solidFill>
              </a:rPr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47392" y="2988273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F0"/>
                </a:solidFill>
              </a:rPr>
              <a:t>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47392" y="4863841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F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1915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"/>
          <a:stretch/>
        </p:blipFill>
        <p:spPr bwMode="auto">
          <a:xfrm>
            <a:off x="275137" y="308472"/>
            <a:ext cx="11567996" cy="62355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58403" y="2941505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58403" y="936437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47379" y="5034709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98239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"/>
          <a:stretch/>
        </p:blipFill>
        <p:spPr bwMode="auto">
          <a:xfrm>
            <a:off x="192653" y="232757"/>
            <a:ext cx="11859800" cy="63443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96122" y="4869456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96122" y="804232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96122" y="2798284"/>
            <a:ext cx="506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87575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42</Words>
  <Application>Microsoft Office PowerPoint</Application>
  <PresentationFormat>Widescreen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2016-01-21T05:26:04Z</dcterms:created>
  <dcterms:modified xsi:type="dcterms:W3CDTF">2023-09-17T10:22:14Z</dcterms:modified>
</cp:coreProperties>
</file>