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98" r:id="rId4"/>
    <p:sldId id="263" r:id="rId5"/>
    <p:sldId id="299" r:id="rId6"/>
    <p:sldId id="262" r:id="rId7"/>
    <p:sldId id="264" r:id="rId8"/>
    <p:sldId id="265" r:id="rId9"/>
    <p:sldId id="296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9D2189-B715-4539-84AD-9972BB93D1A3}" v="84" dt="2023-06-19T08:02:42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E9D2189-B715-4539-84AD-9972BB93D1A3}"/>
    <pc:docChg chg="custSel addSld delSld modSld sldOrd">
      <pc:chgData name="Stewart Gale" userId="3647ddd2-6040-41ae-a96d-232c23482af8" providerId="ADAL" clId="{EE9D2189-B715-4539-84AD-9972BB93D1A3}" dt="2023-06-19T08:02:51.659" v="382" actId="20577"/>
      <pc:docMkLst>
        <pc:docMk/>
      </pc:docMkLst>
      <pc:sldChg chg="modSp mod">
        <pc:chgData name="Stewart Gale" userId="3647ddd2-6040-41ae-a96d-232c23482af8" providerId="ADAL" clId="{EE9D2189-B715-4539-84AD-9972BB93D1A3}" dt="2023-06-19T08:02:51.659" v="382" actId="20577"/>
        <pc:sldMkLst>
          <pc:docMk/>
          <pc:sldMk cId="4080011300" sldId="258"/>
        </pc:sldMkLst>
        <pc:spChg chg="mod">
          <ac:chgData name="Stewart Gale" userId="3647ddd2-6040-41ae-a96d-232c23482af8" providerId="ADAL" clId="{EE9D2189-B715-4539-84AD-9972BB93D1A3}" dt="2023-06-19T08:02:51.659" v="382" actId="20577"/>
          <ac:spMkLst>
            <pc:docMk/>
            <pc:sldMk cId="4080011300" sldId="258"/>
            <ac:spMk id="4" creationId="{00000000-0000-0000-0000-000000000000}"/>
          </ac:spMkLst>
        </pc:spChg>
      </pc:sldChg>
      <pc:sldChg chg="ord">
        <pc:chgData name="Stewart Gale" userId="3647ddd2-6040-41ae-a96d-232c23482af8" providerId="ADAL" clId="{EE9D2189-B715-4539-84AD-9972BB93D1A3}" dt="2023-06-19T07:56:43.181" v="254"/>
        <pc:sldMkLst>
          <pc:docMk/>
          <pc:sldMk cId="930466673" sldId="263"/>
        </pc:sldMkLst>
      </pc:sldChg>
      <pc:sldChg chg="modSp">
        <pc:chgData name="Stewart Gale" userId="3647ddd2-6040-41ae-a96d-232c23482af8" providerId="ADAL" clId="{EE9D2189-B715-4539-84AD-9972BB93D1A3}" dt="2023-06-19T07:57:47.895" v="261" actId="207"/>
        <pc:sldMkLst>
          <pc:docMk/>
          <pc:sldMk cId="2507265822" sldId="265"/>
        </pc:sldMkLst>
        <pc:spChg chg="mod">
          <ac:chgData name="Stewart Gale" userId="3647ddd2-6040-41ae-a96d-232c23482af8" providerId="ADAL" clId="{EE9D2189-B715-4539-84AD-9972BB93D1A3}" dt="2023-06-19T07:57:47.895" v="261" actId="207"/>
          <ac:spMkLst>
            <pc:docMk/>
            <pc:sldMk cId="2507265822" sldId="265"/>
            <ac:spMk id="3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EE9D2189-B715-4539-84AD-9972BB93D1A3}" dt="2023-06-19T07:54:46.769" v="230" actId="1076"/>
        <pc:sldMkLst>
          <pc:docMk/>
          <pc:sldMk cId="432898279" sldId="266"/>
        </pc:sldMkLst>
        <pc:spChg chg="add mod">
          <ac:chgData name="Stewart Gale" userId="3647ddd2-6040-41ae-a96d-232c23482af8" providerId="ADAL" clId="{EE9D2189-B715-4539-84AD-9972BB93D1A3}" dt="2023-06-19T07:54:46.769" v="230" actId="1076"/>
          <ac:spMkLst>
            <pc:docMk/>
            <pc:sldMk cId="432898279" sldId="266"/>
            <ac:spMk id="2" creationId="{D41AE02F-6CAA-0BD4-AC0E-53BCF17BFBB4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3" creationId="{00000000-0000-0000-0000-000000000000}"/>
          </ac:spMkLst>
        </pc:spChg>
        <pc:spChg chg="add mod">
          <ac:chgData name="Stewart Gale" userId="3647ddd2-6040-41ae-a96d-232c23482af8" providerId="ADAL" clId="{EE9D2189-B715-4539-84AD-9972BB93D1A3}" dt="2023-06-19T07:52:26.363" v="187" actId="1076"/>
          <ac:spMkLst>
            <pc:docMk/>
            <pc:sldMk cId="432898279" sldId="266"/>
            <ac:spMk id="4" creationId="{84660ECC-5353-322C-8676-BB1F12FFDE05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11" creationId="{00000000-0000-0000-0000-000000000000}"/>
          </ac:spMkLst>
        </pc:spChg>
        <pc:spChg chg="del mod">
          <ac:chgData name="Stewart Gale" userId="3647ddd2-6040-41ae-a96d-232c23482af8" providerId="ADAL" clId="{EE9D2189-B715-4539-84AD-9972BB93D1A3}" dt="2023-06-19T07:50:04.175" v="94" actId="478"/>
          <ac:spMkLst>
            <pc:docMk/>
            <pc:sldMk cId="432898279" sldId="266"/>
            <ac:spMk id="19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23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2:07.438" v="178" actId="1076"/>
          <ac:spMkLst>
            <pc:docMk/>
            <pc:sldMk cId="432898279" sldId="266"/>
            <ac:spMk id="24" creationId="{00000000-0000-0000-0000-000000000000}"/>
          </ac:spMkLst>
        </pc:spChg>
      </pc:sldChg>
      <pc:sldChg chg="delSp add del mod">
        <pc:chgData name="Stewart Gale" userId="3647ddd2-6040-41ae-a96d-232c23482af8" providerId="ADAL" clId="{EE9D2189-B715-4539-84AD-9972BB93D1A3}" dt="2023-06-19T07:48:48.198" v="3" actId="47"/>
        <pc:sldMkLst>
          <pc:docMk/>
          <pc:sldMk cId="1935584865" sldId="281"/>
        </pc:sldMkLst>
        <pc:spChg chg="del">
          <ac:chgData name="Stewart Gale" userId="3647ddd2-6040-41ae-a96d-232c23482af8" providerId="ADAL" clId="{EE9D2189-B715-4539-84AD-9972BB93D1A3}" dt="2023-06-19T07:48:35.562" v="2" actId="478"/>
          <ac:spMkLst>
            <pc:docMk/>
            <pc:sldMk cId="1935584865" sldId="281"/>
            <ac:spMk id="7" creationId="{00000000-0000-0000-0000-000000000000}"/>
          </ac:spMkLst>
        </pc:spChg>
        <pc:grpChg chg="del">
          <ac:chgData name="Stewart Gale" userId="3647ddd2-6040-41ae-a96d-232c23482af8" providerId="ADAL" clId="{EE9D2189-B715-4539-84AD-9972BB93D1A3}" dt="2023-06-19T07:48:29.457" v="1" actId="478"/>
          <ac:grpSpMkLst>
            <pc:docMk/>
            <pc:sldMk cId="1935584865" sldId="281"/>
            <ac:grpSpMk id="4" creationId="{00000000-0000-0000-0000-000000000000}"/>
          </ac:grpSpMkLst>
        </pc:grpChg>
      </pc:sldChg>
      <pc:sldChg chg="delSp modSp add del mod delAnim">
        <pc:chgData name="Stewart Gale" userId="3647ddd2-6040-41ae-a96d-232c23482af8" providerId="ADAL" clId="{EE9D2189-B715-4539-84AD-9972BB93D1A3}" dt="2023-06-19T07:56:58.856" v="255" actId="47"/>
        <pc:sldMkLst>
          <pc:docMk/>
          <pc:sldMk cId="4050653172" sldId="282"/>
        </pc:sldMkLst>
        <pc:spChg chg="del mod">
          <ac:chgData name="Stewart Gale" userId="3647ddd2-6040-41ae-a96d-232c23482af8" providerId="ADAL" clId="{EE9D2189-B715-4539-84AD-9972BB93D1A3}" dt="2023-06-19T07:55:08.662" v="232" actId="478"/>
          <ac:spMkLst>
            <pc:docMk/>
            <pc:sldMk cId="4050653172" sldId="282"/>
            <ac:spMk id="9" creationId="{00000000-0000-0000-0000-000000000000}"/>
          </ac:spMkLst>
        </pc:spChg>
        <pc:grpChg chg="del">
          <ac:chgData name="Stewart Gale" userId="3647ddd2-6040-41ae-a96d-232c23482af8" providerId="ADAL" clId="{EE9D2189-B715-4539-84AD-9972BB93D1A3}" dt="2023-06-19T07:49:03.212" v="5" actId="478"/>
          <ac:grpSpMkLst>
            <pc:docMk/>
            <pc:sldMk cId="4050653172" sldId="282"/>
            <ac:grpSpMk id="2" creationId="{00000000-0000-0000-0000-000000000000}"/>
          </ac:grpSpMkLst>
        </pc:grpChg>
      </pc:sldChg>
      <pc:sldChg chg="add del">
        <pc:chgData name="Stewart Gale" userId="3647ddd2-6040-41ae-a96d-232c23482af8" providerId="ADAL" clId="{EE9D2189-B715-4539-84AD-9972BB93D1A3}" dt="2023-06-19T07:57:05.235" v="256" actId="47"/>
        <pc:sldMkLst>
          <pc:docMk/>
          <pc:sldMk cId="1683128801" sldId="283"/>
        </pc:sldMkLst>
      </pc:sldChg>
      <pc:sldChg chg="add del">
        <pc:chgData name="Stewart Gale" userId="3647ddd2-6040-41ae-a96d-232c23482af8" providerId="ADAL" clId="{EE9D2189-B715-4539-84AD-9972BB93D1A3}" dt="2023-06-19T07:57:07.656" v="257" actId="47"/>
        <pc:sldMkLst>
          <pc:docMk/>
          <pc:sldMk cId="1332816679" sldId="284"/>
        </pc:sldMkLst>
      </pc:sldChg>
      <pc:sldChg chg="add del">
        <pc:chgData name="Stewart Gale" userId="3647ddd2-6040-41ae-a96d-232c23482af8" providerId="ADAL" clId="{EE9D2189-B715-4539-84AD-9972BB93D1A3}" dt="2023-06-19T07:57:10.733" v="258" actId="47"/>
        <pc:sldMkLst>
          <pc:docMk/>
          <pc:sldMk cId="3053142013" sldId="291"/>
        </pc:sldMkLst>
      </pc:sldChg>
      <pc:sldChg chg="add del">
        <pc:chgData name="Stewart Gale" userId="3647ddd2-6040-41ae-a96d-232c23482af8" providerId="ADAL" clId="{EE9D2189-B715-4539-84AD-9972BB93D1A3}" dt="2023-06-19T07:48:54.731" v="4" actId="47"/>
        <pc:sldMkLst>
          <pc:docMk/>
          <pc:sldMk cId="2225415318" sldId="295"/>
        </pc:sldMkLst>
      </pc:sldChg>
      <pc:sldChg chg="addSp delSp modSp add mod delAnim modAnim">
        <pc:chgData name="Stewart Gale" userId="3647ddd2-6040-41ae-a96d-232c23482af8" providerId="ADAL" clId="{EE9D2189-B715-4539-84AD-9972BB93D1A3}" dt="2023-06-19T08:00:24.744" v="328"/>
        <pc:sldMkLst>
          <pc:docMk/>
          <pc:sldMk cId="855852491" sldId="296"/>
        </pc:sldMkLst>
        <pc:spChg chg="mod">
          <ac:chgData name="Stewart Gale" userId="3647ddd2-6040-41ae-a96d-232c23482af8" providerId="ADAL" clId="{EE9D2189-B715-4539-84AD-9972BB93D1A3}" dt="2023-06-19T07:59:42.585" v="310" actId="14100"/>
          <ac:spMkLst>
            <pc:docMk/>
            <pc:sldMk cId="855852491" sldId="296"/>
            <ac:spMk id="5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7:57:19.373" v="259" actId="478"/>
          <ac:spMkLst>
            <pc:docMk/>
            <pc:sldMk cId="855852491" sldId="296"/>
            <ac:spMk id="6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7:57:23.947" v="260" actId="478"/>
          <ac:spMkLst>
            <pc:docMk/>
            <pc:sldMk cId="855852491" sldId="296"/>
            <ac:spMk id="7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8:49.181" v="283" actId="14100"/>
          <ac:spMkLst>
            <pc:docMk/>
            <pc:sldMk cId="855852491" sldId="296"/>
            <ac:spMk id="8" creationId="{00000000-0000-0000-0000-000000000000}"/>
          </ac:spMkLst>
        </pc:spChg>
        <pc:spChg chg="add mod">
          <ac:chgData name="Stewart Gale" userId="3647ddd2-6040-41ae-a96d-232c23482af8" providerId="ADAL" clId="{EE9D2189-B715-4539-84AD-9972BB93D1A3}" dt="2023-06-19T07:58:31.393" v="275" actId="14100"/>
          <ac:spMkLst>
            <pc:docMk/>
            <pc:sldMk cId="855852491" sldId="296"/>
            <ac:spMk id="10" creationId="{7B3430A1-653E-9D35-ECAA-85988D9CFF01}"/>
          </ac:spMkLst>
        </pc:spChg>
        <pc:spChg chg="add mod">
          <ac:chgData name="Stewart Gale" userId="3647ddd2-6040-41ae-a96d-232c23482af8" providerId="ADAL" clId="{EE9D2189-B715-4539-84AD-9972BB93D1A3}" dt="2023-06-19T08:00:12.331" v="325" actId="1076"/>
          <ac:spMkLst>
            <pc:docMk/>
            <pc:sldMk cId="855852491" sldId="296"/>
            <ac:spMk id="12" creationId="{B67DFEA9-A8B2-687F-5607-79AA2716F393}"/>
          </ac:spMkLst>
        </pc:spChg>
        <pc:spChg chg="add mod">
          <ac:chgData name="Stewart Gale" userId="3647ddd2-6040-41ae-a96d-232c23482af8" providerId="ADAL" clId="{EE9D2189-B715-4539-84AD-9972BB93D1A3}" dt="2023-06-19T08:00:03.200" v="321" actId="1076"/>
          <ac:spMkLst>
            <pc:docMk/>
            <pc:sldMk cId="855852491" sldId="296"/>
            <ac:spMk id="14" creationId="{18CCA1D4-7FB2-F35F-E5A9-6D63B9122149}"/>
          </ac:spMkLst>
        </pc:spChg>
        <pc:spChg chg="add mod">
          <ac:chgData name="Stewart Gale" userId="3647ddd2-6040-41ae-a96d-232c23482af8" providerId="ADAL" clId="{EE9D2189-B715-4539-84AD-9972BB93D1A3}" dt="2023-06-19T08:00:16.323" v="326" actId="14100"/>
          <ac:spMkLst>
            <pc:docMk/>
            <pc:sldMk cId="855852491" sldId="296"/>
            <ac:spMk id="16" creationId="{4EBBA3BE-A4E0-6352-396E-10E4ABC2E2A6}"/>
          </ac:spMkLst>
        </pc:spChg>
        <pc:grpChg chg="del">
          <ac:chgData name="Stewart Gale" userId="3647ddd2-6040-41ae-a96d-232c23482af8" providerId="ADAL" clId="{EE9D2189-B715-4539-84AD-9972BB93D1A3}" dt="2023-06-19T07:58:21.426" v="265" actId="478"/>
          <ac:grpSpMkLst>
            <pc:docMk/>
            <pc:sldMk cId="855852491" sldId="296"/>
            <ac:grpSpMk id="2" creationId="{00000000-0000-0000-0000-000000000000}"/>
          </ac:grpSpMkLst>
        </pc:grpChg>
      </pc:sldChg>
      <pc:sldChg chg="addSp delSp modSp add mod delAnim modAnim">
        <pc:chgData name="Stewart Gale" userId="3647ddd2-6040-41ae-a96d-232c23482af8" providerId="ADAL" clId="{EE9D2189-B715-4539-84AD-9972BB93D1A3}" dt="2023-06-19T08:02:42.540" v="378"/>
        <pc:sldMkLst>
          <pc:docMk/>
          <pc:sldMk cId="3629973242" sldId="297"/>
        </pc:sldMkLst>
        <pc:spChg chg="mod">
          <ac:chgData name="Stewart Gale" userId="3647ddd2-6040-41ae-a96d-232c23482af8" providerId="ADAL" clId="{EE9D2189-B715-4539-84AD-9972BB93D1A3}" dt="2023-06-19T08:02:13.030" v="368" actId="1076"/>
          <ac:spMkLst>
            <pc:docMk/>
            <pc:sldMk cId="3629973242" sldId="297"/>
            <ac:spMk id="5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8:00:43.433" v="331" actId="478"/>
          <ac:spMkLst>
            <pc:docMk/>
            <pc:sldMk cId="3629973242" sldId="297"/>
            <ac:spMk id="6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8:00:38.686" v="329" actId="478"/>
          <ac:spMkLst>
            <pc:docMk/>
            <pc:sldMk cId="3629973242" sldId="297"/>
            <ac:spMk id="7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8:00:40.817" v="330" actId="478"/>
          <ac:spMkLst>
            <pc:docMk/>
            <pc:sldMk cId="3629973242" sldId="297"/>
            <ac:spMk id="8" creationId="{00000000-0000-0000-0000-000000000000}"/>
          </ac:spMkLst>
        </pc:spChg>
        <pc:spChg chg="add mod">
          <ac:chgData name="Stewart Gale" userId="3647ddd2-6040-41ae-a96d-232c23482af8" providerId="ADAL" clId="{EE9D2189-B715-4539-84AD-9972BB93D1A3}" dt="2023-06-19T08:00:54.670" v="334"/>
          <ac:spMkLst>
            <pc:docMk/>
            <pc:sldMk cId="3629973242" sldId="297"/>
            <ac:spMk id="9" creationId="{00565B1D-4C0C-3A0E-9CB8-5606C7A98815}"/>
          </ac:spMkLst>
        </pc:spChg>
        <pc:spChg chg="add mod">
          <ac:chgData name="Stewart Gale" userId="3647ddd2-6040-41ae-a96d-232c23482af8" providerId="ADAL" clId="{EE9D2189-B715-4539-84AD-9972BB93D1A3}" dt="2023-06-19T08:02:27.441" v="374" actId="1076"/>
          <ac:spMkLst>
            <pc:docMk/>
            <pc:sldMk cId="3629973242" sldId="297"/>
            <ac:spMk id="11" creationId="{CC4C587F-14D3-F15B-9496-EBAA5DD43DC8}"/>
          </ac:spMkLst>
        </pc:spChg>
        <pc:spChg chg="add mod">
          <ac:chgData name="Stewart Gale" userId="3647ddd2-6040-41ae-a96d-232c23482af8" providerId="ADAL" clId="{EE9D2189-B715-4539-84AD-9972BB93D1A3}" dt="2023-06-19T08:02:34.102" v="376" actId="1076"/>
          <ac:spMkLst>
            <pc:docMk/>
            <pc:sldMk cId="3629973242" sldId="297"/>
            <ac:spMk id="13" creationId="{F2100220-6EDE-5EEE-F65C-0E96B9A1C392}"/>
          </ac:spMkLst>
        </pc:spChg>
        <pc:spChg chg="add mod">
          <ac:chgData name="Stewart Gale" userId="3647ddd2-6040-41ae-a96d-232c23482af8" providerId="ADAL" clId="{EE9D2189-B715-4539-84AD-9972BB93D1A3}" dt="2023-06-19T08:02:19.425" v="371" actId="1076"/>
          <ac:spMkLst>
            <pc:docMk/>
            <pc:sldMk cId="3629973242" sldId="297"/>
            <ac:spMk id="15" creationId="{D5B5A766-3746-CAF5-9E0B-2EDE62031485}"/>
          </ac:spMkLst>
        </pc:spChg>
        <pc:grpChg chg="del mod">
          <ac:chgData name="Stewart Gale" userId="3647ddd2-6040-41ae-a96d-232c23482af8" providerId="ADAL" clId="{EE9D2189-B715-4539-84AD-9972BB93D1A3}" dt="2023-06-19T08:00:48.714" v="333" actId="478"/>
          <ac:grpSpMkLst>
            <pc:docMk/>
            <pc:sldMk cId="3629973242" sldId="297"/>
            <ac:grpSpMk id="2" creationId="{00000000-0000-0000-0000-000000000000}"/>
          </ac:grpSpMkLst>
        </pc:grpChg>
      </pc:sldChg>
      <pc:sldChg chg="addSp delSp modSp add mod ord delAnim modAnim">
        <pc:chgData name="Stewart Gale" userId="3647ddd2-6040-41ae-a96d-232c23482af8" providerId="ADAL" clId="{EE9D2189-B715-4539-84AD-9972BB93D1A3}" dt="2023-06-19T07:56:30.252" v="252"/>
        <pc:sldMkLst>
          <pc:docMk/>
          <pc:sldMk cId="3771855484" sldId="298"/>
        </pc:sldMkLst>
        <pc:spChg chg="mod">
          <ac:chgData name="Stewart Gale" userId="3647ddd2-6040-41ae-a96d-232c23482af8" providerId="ADAL" clId="{EE9D2189-B715-4539-84AD-9972BB93D1A3}" dt="2023-06-19T07:54:39.392" v="228" actId="403"/>
          <ac:spMkLst>
            <pc:docMk/>
            <pc:sldMk cId="3771855484" sldId="298"/>
            <ac:spMk id="2" creationId="{D41AE02F-6CAA-0BD4-AC0E-53BCF17BFBB4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3" creationId="{00000000-0000-0000-0000-000000000000}"/>
          </ac:spMkLst>
        </pc:spChg>
        <pc:spChg chg="mod">
          <ac:chgData name="Stewart Gale" userId="3647ddd2-6040-41ae-a96d-232c23482af8" providerId="ADAL" clId="{EE9D2189-B715-4539-84AD-9972BB93D1A3}" dt="2023-06-19T07:53:13.516" v="205" actId="1076"/>
          <ac:spMkLst>
            <pc:docMk/>
            <pc:sldMk cId="3771855484" sldId="298"/>
            <ac:spMk id="4" creationId="{84660ECC-5353-322C-8676-BB1F12FFDE05}"/>
          </ac:spMkLst>
        </pc:spChg>
        <pc:spChg chg="add del mod">
          <ac:chgData name="Stewart Gale" userId="3647ddd2-6040-41ae-a96d-232c23482af8" providerId="ADAL" clId="{EE9D2189-B715-4539-84AD-9972BB93D1A3}" dt="2023-06-19T07:53:08.055" v="204" actId="478"/>
          <ac:spMkLst>
            <pc:docMk/>
            <pc:sldMk cId="3771855484" sldId="298"/>
            <ac:spMk id="5" creationId="{72815EE5-E8E2-37A8-ADDD-E8EB2DFC4B39}"/>
          </ac:spMkLst>
        </pc:spChg>
        <pc:spChg chg="add mod">
          <ac:chgData name="Stewart Gale" userId="3647ddd2-6040-41ae-a96d-232c23482af8" providerId="ADAL" clId="{EE9D2189-B715-4539-84AD-9972BB93D1A3}" dt="2023-06-19T07:53:53.438" v="214" actId="14100"/>
          <ac:spMkLst>
            <pc:docMk/>
            <pc:sldMk cId="3771855484" sldId="298"/>
            <ac:spMk id="6" creationId="{7D4779A2-7C99-1CA7-9243-EB5083F56229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8" creationId="{00000000-0000-0000-0000-000000000000}"/>
          </ac:spMkLst>
        </pc:spChg>
        <pc:spChg chg="add mod">
          <ac:chgData name="Stewart Gale" userId="3647ddd2-6040-41ae-a96d-232c23482af8" providerId="ADAL" clId="{EE9D2189-B715-4539-84AD-9972BB93D1A3}" dt="2023-06-19T07:54:14.388" v="224" actId="1076"/>
          <ac:spMkLst>
            <pc:docMk/>
            <pc:sldMk cId="3771855484" sldId="298"/>
            <ac:spMk id="9" creationId="{6783FEDA-8B1F-C585-B5B2-343D06759617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10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11" creationId="{00000000-0000-0000-0000-000000000000}"/>
          </ac:spMkLst>
        </pc:spChg>
        <pc:spChg chg="add mod">
          <ac:chgData name="Stewart Gale" userId="3647ddd2-6040-41ae-a96d-232c23482af8" providerId="ADAL" clId="{EE9D2189-B715-4539-84AD-9972BB93D1A3}" dt="2023-06-19T07:54:17.702" v="225" actId="1076"/>
          <ac:spMkLst>
            <pc:docMk/>
            <pc:sldMk cId="3771855484" sldId="298"/>
            <ac:spMk id="13" creationId="{AF6010B8-E5FA-29BE-5FC5-37F52A397064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20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23" creationId="{00000000-0000-0000-0000-000000000000}"/>
          </ac:spMkLst>
        </pc:spChg>
        <pc:spChg chg="del">
          <ac:chgData name="Stewart Gale" userId="3647ddd2-6040-41ae-a96d-232c23482af8" providerId="ADAL" clId="{EE9D2189-B715-4539-84AD-9972BB93D1A3}" dt="2023-06-19T07:52:57.373" v="200" actId="478"/>
          <ac:spMkLst>
            <pc:docMk/>
            <pc:sldMk cId="3771855484" sldId="298"/>
            <ac:spMk id="24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EE9D2189-B715-4539-84AD-9972BB93D1A3}" dt="2023-06-19T07:56:17.197" v="250"/>
        <pc:sldMkLst>
          <pc:docMk/>
          <pc:sldMk cId="3203973944" sldId="299"/>
        </pc:sldMkLst>
        <pc:spChg chg="del">
          <ac:chgData name="Stewart Gale" userId="3647ddd2-6040-41ae-a96d-232c23482af8" providerId="ADAL" clId="{EE9D2189-B715-4539-84AD-9972BB93D1A3}" dt="2023-06-19T07:55:17.508" v="234" actId="478"/>
          <ac:spMkLst>
            <pc:docMk/>
            <pc:sldMk cId="3203973944" sldId="299"/>
            <ac:spMk id="2" creationId="{03B1BB2E-681C-9D18-192A-8AFEC4CA41C2}"/>
          </ac:spMkLst>
        </pc:spChg>
        <pc:spChg chg="del">
          <ac:chgData name="Stewart Gale" userId="3647ddd2-6040-41ae-a96d-232c23482af8" providerId="ADAL" clId="{EE9D2189-B715-4539-84AD-9972BB93D1A3}" dt="2023-06-19T07:55:17.508" v="234" actId="478"/>
          <ac:spMkLst>
            <pc:docMk/>
            <pc:sldMk cId="3203973944" sldId="299"/>
            <ac:spMk id="3" creationId="{ABDFC258-A06F-8C07-085E-682BD3EB4C36}"/>
          </ac:spMkLst>
        </pc:spChg>
        <pc:picChg chg="add mod modCrop">
          <ac:chgData name="Stewart Gale" userId="3647ddd2-6040-41ae-a96d-232c23482af8" providerId="ADAL" clId="{EE9D2189-B715-4539-84AD-9972BB93D1A3}" dt="2023-06-19T07:56:05.609" v="248" actId="1076"/>
          <ac:picMkLst>
            <pc:docMk/>
            <pc:sldMk cId="3203973944" sldId="299"/>
            <ac:picMk id="4" creationId="{E481BCAD-04F1-CB21-481F-A06AE5EAB2D3}"/>
          </ac:picMkLst>
        </pc:picChg>
        <pc:picChg chg="add mod modCrop">
          <ac:chgData name="Stewart Gale" userId="3647ddd2-6040-41ae-a96d-232c23482af8" providerId="ADAL" clId="{EE9D2189-B715-4539-84AD-9972BB93D1A3}" dt="2023-06-19T07:56:05.609" v="248" actId="1076"/>
          <ac:picMkLst>
            <pc:docMk/>
            <pc:sldMk cId="3203973944" sldId="299"/>
            <ac:picMk id="5" creationId="{58832F70-C3A3-168F-FB14-D2AE3C3A8EAC}"/>
          </ac:picMkLst>
        </pc:picChg>
        <pc:picChg chg="add mod modCrop">
          <ac:chgData name="Stewart Gale" userId="3647ddd2-6040-41ae-a96d-232c23482af8" providerId="ADAL" clId="{EE9D2189-B715-4539-84AD-9972BB93D1A3}" dt="2023-06-19T07:56:05.609" v="248" actId="1076"/>
          <ac:picMkLst>
            <pc:docMk/>
            <pc:sldMk cId="3203973944" sldId="299"/>
            <ac:picMk id="6" creationId="{1D5452CF-2CFC-AE95-069F-D70FAF3CC46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681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0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8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2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65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83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66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3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40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7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0CC4-52F5-4876-83BD-94D88C5225B4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0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099" y="1800123"/>
            <a:ext cx="114789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u="sng">
                <a:solidFill>
                  <a:srgbClr val="000000"/>
                </a:solidFill>
                <a:latin typeface="Arial" panose="020B0604020202020204" pitchFamily="34" charset="0"/>
              </a:rPr>
              <a:t>FM</a:t>
            </a:r>
            <a:r>
              <a:rPr lang="en-GB" sz="6600" b="1" i="0" u="sng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Adding and Subtracting</a:t>
            </a:r>
          </a:p>
          <a:p>
            <a:pPr algn="ctr"/>
            <a:r>
              <a:rPr lang="en-GB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lgebraic </a:t>
            </a:r>
            <a:r>
              <a:rPr lang="en-GB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ractions </a:t>
            </a:r>
          </a:p>
        </p:txBody>
      </p:sp>
    </p:spTree>
    <p:extLst>
      <p:ext uri="{BB962C8B-B14F-4D97-AF65-F5344CB8AC3E}">
        <p14:creationId xmlns:p14="http://schemas.microsoft.com/office/powerpoint/2010/main" val="4080011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47496" y="1376400"/>
                <a:ext cx="3730589" cy="1142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−4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96" y="1376400"/>
                <a:ext cx="3730589" cy="1142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0565B1D-4C0C-3A0E-9CB8-5606C7A98815}"/>
              </a:ext>
            </a:extLst>
          </p:cNvPr>
          <p:cNvSpPr txBox="1"/>
          <p:nvPr/>
        </p:nvSpPr>
        <p:spPr>
          <a:xfrm>
            <a:off x="381000" y="240096"/>
            <a:ext cx="37827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Harder Examples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4C587F-14D3-F15B-9496-EBAA5DD43DC8}"/>
                  </a:ext>
                </a:extLst>
              </p:cNvPr>
              <p:cNvSpPr txBox="1"/>
              <p:nvPr/>
            </p:nvSpPr>
            <p:spPr>
              <a:xfrm>
                <a:off x="3608614" y="3039839"/>
                <a:ext cx="7119257" cy="1211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b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4C587F-14D3-F15B-9496-EBAA5DD43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614" y="3039839"/>
                <a:ext cx="7119257" cy="12114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100220-6EDE-5EEE-F65C-0E96B9A1C392}"/>
                  </a:ext>
                </a:extLst>
              </p:cNvPr>
              <p:cNvSpPr txBox="1"/>
              <p:nvPr/>
            </p:nvSpPr>
            <p:spPr>
              <a:xfrm>
                <a:off x="3532415" y="4703341"/>
                <a:ext cx="3777342" cy="1127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100220-6EDE-5EEE-F65C-0E96B9A1C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415" y="4703341"/>
                <a:ext cx="3777342" cy="11273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B5A766-3746-CAF5-9E0B-2EDE62031485}"/>
                  </a:ext>
                </a:extLst>
              </p:cNvPr>
              <p:cNvSpPr txBox="1"/>
              <p:nvPr/>
            </p:nvSpPr>
            <p:spPr>
              <a:xfrm>
                <a:off x="4278085" y="1376400"/>
                <a:ext cx="5080908" cy="121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B5A766-3746-CAF5-9E0B-2EDE62031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085" y="1376400"/>
                <a:ext cx="5080908" cy="1211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97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75313" y="3888891"/>
                <a:ext cx="658586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313" y="3888891"/>
                <a:ext cx="658586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872099" y="3888891"/>
                <a:ext cx="658586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099" y="3888891"/>
                <a:ext cx="658586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069277" y="4162049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3021" y="4330778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411467" y="3888891"/>
                <a:ext cx="4598253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600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467" y="3888891"/>
                <a:ext cx="4598253" cy="18209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9009720" y="4332581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804377" y="3909336"/>
                <a:ext cx="748394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4377" y="3909336"/>
                <a:ext cx="748394" cy="18457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41AE02F-6CAA-0BD4-AC0E-53BCF17BFBB4}"/>
              </a:ext>
            </a:extLst>
          </p:cNvPr>
          <p:cNvSpPr txBox="1"/>
          <p:nvPr/>
        </p:nvSpPr>
        <p:spPr>
          <a:xfrm>
            <a:off x="576943" y="289679"/>
            <a:ext cx="113374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golden rule when adding fractions?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60ECC-5353-322C-8676-BB1F12FFDE05}"/>
              </a:ext>
            </a:extLst>
          </p:cNvPr>
          <p:cNvSpPr txBox="1"/>
          <p:nvPr/>
        </p:nvSpPr>
        <p:spPr>
          <a:xfrm>
            <a:off x="490945" y="2413337"/>
            <a:ext cx="11337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You have a common denominator.</a:t>
            </a:r>
          </a:p>
        </p:txBody>
      </p:sp>
    </p:spTree>
    <p:extLst>
      <p:ext uri="{BB962C8B-B14F-4D97-AF65-F5344CB8AC3E}">
        <p14:creationId xmlns:p14="http://schemas.microsoft.com/office/powerpoint/2010/main" val="43289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1" grpId="0"/>
      <p:bldP spid="20" grpId="0"/>
      <p:bldP spid="23" grpId="0"/>
      <p:bldP spid="24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1AE02F-6CAA-0BD4-AC0E-53BCF17BFBB4}"/>
              </a:ext>
            </a:extLst>
          </p:cNvPr>
          <p:cNvSpPr txBox="1"/>
          <p:nvPr/>
        </p:nvSpPr>
        <p:spPr>
          <a:xfrm>
            <a:off x="609600" y="372947"/>
            <a:ext cx="113374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golden rule when adding </a:t>
            </a:r>
            <a:r>
              <a:rPr lang="en-GB" sz="6600" b="1" dirty="0"/>
              <a:t>algebraic</a:t>
            </a:r>
            <a:r>
              <a:rPr lang="en-GB" sz="6600" dirty="0"/>
              <a:t> fractions?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60ECC-5353-322C-8676-BB1F12FFDE05}"/>
              </a:ext>
            </a:extLst>
          </p:cNvPr>
          <p:cNvSpPr txBox="1"/>
          <p:nvPr/>
        </p:nvSpPr>
        <p:spPr>
          <a:xfrm>
            <a:off x="609600" y="2720314"/>
            <a:ext cx="11337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You have a common denominator.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4779A2-7C99-1CA7-9243-EB5083F56229}"/>
                  </a:ext>
                </a:extLst>
              </p:cNvPr>
              <p:cNvSpPr txBox="1"/>
              <p:nvPr/>
            </p:nvSpPr>
            <p:spPr>
              <a:xfrm>
                <a:off x="1033460" y="4261453"/>
                <a:ext cx="3368723" cy="1406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4779A2-7C99-1CA7-9243-EB5083F56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60" y="4261453"/>
                <a:ext cx="3368723" cy="14064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83FEDA-8B1F-C585-B5B2-343D06759617}"/>
                  </a:ext>
                </a:extLst>
              </p:cNvPr>
              <p:cNvSpPr txBox="1"/>
              <p:nvPr/>
            </p:nvSpPr>
            <p:spPr>
              <a:xfrm>
                <a:off x="4602479" y="4261452"/>
                <a:ext cx="4555128" cy="1406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83FEDA-8B1F-C585-B5B2-343D06759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479" y="4261452"/>
                <a:ext cx="4555128" cy="14064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6010B8-E5FA-29BE-5FC5-37F52A397064}"/>
                  </a:ext>
                </a:extLst>
              </p:cNvPr>
              <p:cNvSpPr txBox="1"/>
              <p:nvPr/>
            </p:nvSpPr>
            <p:spPr>
              <a:xfrm>
                <a:off x="9272996" y="4282451"/>
                <a:ext cx="2163536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6010B8-E5FA-29BE-5FC5-37F52A397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996" y="4282451"/>
                <a:ext cx="2163536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185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69443" y="236631"/>
                <a:ext cx="5988104" cy="145065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latin typeface="Cambria Math"/>
                            </a:rPr>
                            <m:t>+4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GB" sz="4000" b="0" i="1" smtClean="0">
                          <a:latin typeface="Cambria Math"/>
                        </a:rPr>
                        <m:t> − 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latin typeface="Cambria Math"/>
                            </a:rPr>
                            <m:t> −7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  <a:p>
                <a:pPr marL="0" indent="0">
                  <a:buNone/>
                </a:pPr>
                <a:endParaRPr lang="en-GB" sz="4000" dirty="0"/>
              </a:p>
              <a:p>
                <a:pPr marL="0" indent="0">
                  <a:buNone/>
                </a:pPr>
                <a:endParaRPr lang="en-GB" sz="4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9443" y="236631"/>
                <a:ext cx="5988104" cy="145065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1E40DE-8C39-4C3C-B4B8-370A7FAD359C}"/>
                  </a:ext>
                </a:extLst>
              </p:cNvPr>
              <p:cNvSpPr txBox="1"/>
              <p:nvPr/>
            </p:nvSpPr>
            <p:spPr>
              <a:xfrm>
                <a:off x="4267200" y="2003502"/>
                <a:ext cx="6096000" cy="4617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9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+4</m:t>
                              </m:r>
                            </m:e>
                          </m:d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−7)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7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9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+36 −8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+56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72</m:t>
                          </m:r>
                        </m:den>
                      </m:f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𝟗𝟐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𝟕𝟐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1E40DE-8C39-4C3C-B4B8-370A7FAD3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2003502"/>
                <a:ext cx="6096000" cy="46178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46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81BCAD-04F1-CB21-481F-A06AE5EAB2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515"/>
          <a:stretch/>
        </p:blipFill>
        <p:spPr>
          <a:xfrm>
            <a:off x="627251" y="1941307"/>
            <a:ext cx="3754249" cy="2660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832F70-C3A3-168F-FB14-D2AE3C3A8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54" r="23697"/>
          <a:stretch/>
        </p:blipFill>
        <p:spPr>
          <a:xfrm>
            <a:off x="4714489" y="1971969"/>
            <a:ext cx="4162567" cy="2658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5452CF-2CFC-AE95-069F-D70FAF3CC4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125"/>
          <a:stretch/>
        </p:blipFill>
        <p:spPr>
          <a:xfrm>
            <a:off x="9210045" y="2054464"/>
            <a:ext cx="2368673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7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82358" y="223503"/>
                <a:ext cx="5705395" cy="131138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+3</m:t>
                          </m:r>
                        </m:den>
                      </m:f>
                      <m:r>
                        <a:rPr lang="en-GB" sz="3800" b="0" i="1" smtClean="0">
                          <a:latin typeface="Cambria Math"/>
                        </a:rPr>
                        <m:t> + </m:t>
                      </m:r>
                      <m:f>
                        <m:fPr>
                          <m:ctrlPr>
                            <a:rPr lang="en-GB" sz="3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−4</m:t>
                          </m:r>
                        </m:den>
                      </m:f>
                    </m:oMath>
                  </m:oMathPara>
                </a14:m>
                <a:endParaRPr lang="en-GB" sz="3800" dirty="0"/>
              </a:p>
              <a:p>
                <a:pPr marL="0" indent="0">
                  <a:buNone/>
                </a:pPr>
                <a:endParaRPr lang="en-GB" sz="3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82358" y="223503"/>
                <a:ext cx="5705395" cy="131138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BCAEFA-1054-40AE-9BC5-92C748BA9A46}"/>
                  </a:ext>
                </a:extLst>
              </p:cNvPr>
              <p:cNvSpPr txBox="1"/>
              <p:nvPr/>
            </p:nvSpPr>
            <p:spPr>
              <a:xfrm>
                <a:off x="4114800" y="1905172"/>
                <a:ext cx="6096000" cy="4680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6</m:t>
                          </m:r>
                          <m:d>
                            <m:dPr>
                              <m:ctrlP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−4</m:t>
                              </m:r>
                            </m:e>
                          </m:d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−4)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−24+8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+24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−4)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𝟏𝟒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GB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BCAEFA-1054-40AE-9BC5-92C748BA9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1905172"/>
                <a:ext cx="6096000" cy="46805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417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03381" y="203335"/>
                <a:ext cx="5039767" cy="147306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+3</m:t>
                          </m:r>
                        </m:den>
                      </m:f>
                      <m:r>
                        <a:rPr lang="en-GB" sz="3800" b="0" i="1" smtClean="0">
                          <a:latin typeface="Cambria Math"/>
                        </a:rPr>
                        <m:t> 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8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3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3800" dirty="0"/>
              </a:p>
              <a:p>
                <a:pPr marL="0" indent="0">
                  <a:buNone/>
                </a:pPr>
                <a:endParaRPr lang="en-GB" sz="3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3381" y="203335"/>
                <a:ext cx="5039767" cy="147306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6E00AE-841F-EAE5-C3ED-36FF0E64242A}"/>
                  </a:ext>
                </a:extLst>
              </p:cNvPr>
              <p:cNvSpPr txBox="1"/>
              <p:nvPr/>
            </p:nvSpPr>
            <p:spPr>
              <a:xfrm>
                <a:off x="3777343" y="1807322"/>
                <a:ext cx="6096000" cy="4691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d>
                            <m:dPr>
                              <m:ctrlP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−2</m:t>
                              </m:r>
                            </m:e>
                          </m:d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−5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−8−5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−15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GB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6E00AE-841F-EAE5-C3ED-36FF0E64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343" y="1807322"/>
                <a:ext cx="6096000" cy="46911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0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1105" y="472278"/>
                <a:ext cx="6014678" cy="604282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+1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5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dirty="0"/>
              </a:p>
              <a:p>
                <a:pPr marL="0" indent="0">
                  <a:buNone/>
                </a:pPr>
                <a:endParaRPr lang="en-GB" sz="6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05" y="472278"/>
                <a:ext cx="6014678" cy="604282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525870" y="526407"/>
                <a:ext cx="3803277" cy="3486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+4+5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:endParaRPr lang="en-GB" sz="5400" dirty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870" y="526407"/>
                <a:ext cx="3803277" cy="34867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6831106" y="472278"/>
            <a:ext cx="0" cy="5894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2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8483" y="2149388"/>
                <a:ext cx="3820987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83" y="2149388"/>
                <a:ext cx="3820987" cy="11330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8740" y="1116293"/>
            <a:ext cx="8392989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Hint</a:t>
            </a:r>
            <a:r>
              <a:rPr lang="en-GB" sz="2800" dirty="0"/>
              <a:t>: Factorise the denominators first where applicable.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3430A1-653E-9D35-ECAA-85988D9CFF01}"/>
              </a:ext>
            </a:extLst>
          </p:cNvPr>
          <p:cNvSpPr txBox="1"/>
          <p:nvPr/>
        </p:nvSpPr>
        <p:spPr>
          <a:xfrm>
            <a:off x="381000" y="240096"/>
            <a:ext cx="37827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Harder Examples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7DFEA9-A8B2-687F-5607-79AA2716F393}"/>
                  </a:ext>
                </a:extLst>
              </p:cNvPr>
              <p:cNvSpPr txBox="1"/>
              <p:nvPr/>
            </p:nvSpPr>
            <p:spPr>
              <a:xfrm>
                <a:off x="3619501" y="5163797"/>
                <a:ext cx="3907970" cy="121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7DFEA9-A8B2-687F-5607-79AA2716F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01" y="5163797"/>
                <a:ext cx="3907970" cy="1211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CCA1D4-7FB2-F35F-E5A9-6D63B9122149}"/>
                  </a:ext>
                </a:extLst>
              </p:cNvPr>
              <p:cNvSpPr txBox="1"/>
              <p:nvPr/>
            </p:nvSpPr>
            <p:spPr>
              <a:xfrm>
                <a:off x="3679370" y="3617415"/>
                <a:ext cx="7407729" cy="121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CCA1D4-7FB2-F35F-E5A9-6D63B9122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370" y="3617415"/>
                <a:ext cx="7407729" cy="12114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BBA3BE-A4E0-6352-396E-10E4ABC2E2A6}"/>
                  </a:ext>
                </a:extLst>
              </p:cNvPr>
              <p:cNvSpPr txBox="1"/>
              <p:nvPr/>
            </p:nvSpPr>
            <p:spPr>
              <a:xfrm>
                <a:off x="4354289" y="2149388"/>
                <a:ext cx="4876797" cy="121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BBA3BE-A4E0-6352-396E-10E4ABC2E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289" y="2149388"/>
                <a:ext cx="4876797" cy="1211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585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136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2016-01-29T12:30:57Z</dcterms:created>
  <dcterms:modified xsi:type="dcterms:W3CDTF">2023-06-19T08:02:54Z</dcterms:modified>
</cp:coreProperties>
</file>