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>
        <p:scale>
          <a:sx n="80" d="100"/>
          <a:sy n="80" d="100"/>
        </p:scale>
        <p:origin x="249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752EF-BD0A-F087-8761-EEC95C65C4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2DE953-85C4-DC48-EC7A-4BD4658A98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C174-5172-C5C1-47CF-CB041BB69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340F8-DA6B-4F0E-9F5D-B8AF098B73E9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CAB60-E365-48BE-318D-684198FF1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9D979-2ED4-0D01-2998-8B3832AF9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A989E-40E7-48DA-9F13-68F2CF7077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921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DEF9E-751F-97D8-4575-2F7369B7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0435E-1FB5-FFE1-7DB5-1132607F7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7DE6F-F9D6-08A6-0410-83742DC8F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340F8-DA6B-4F0E-9F5D-B8AF098B73E9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1400C-3F39-788B-03A0-647DE45CB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70528-1220-F01E-125D-9FEC87CFF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A989E-40E7-48DA-9F13-68F2CF7077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901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89D06-E300-165A-BE94-BCDB9437B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234A86-FDFE-2878-B052-87CB54875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12133-66B6-BE5A-699B-5B933E841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340F8-DA6B-4F0E-9F5D-B8AF098B73E9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9D672-93D0-0870-5091-8F7D42F51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97DE4-F51C-8029-372D-E56068D0F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A989E-40E7-48DA-9F13-68F2CF7077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268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21A9A-5CA7-A5F4-E737-FEAD0CF41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72B01-A864-4A81-C26B-952933FEBE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E35EE7-E0A6-18FB-9CA1-03F540D8D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B0BF8-2502-044D-ECEE-466B92E7B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340F8-DA6B-4F0E-9F5D-B8AF098B73E9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C56729-CEFA-D1F7-A1FF-50739A37D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145970-282B-634C-DECD-BBAB27E86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A989E-40E7-48DA-9F13-68F2CF7077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308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50FAE-EC96-C854-D110-9B1A2B932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A9DB9C-BBB9-8AFB-9AB7-8E6FD4AA0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09D8CA-5E88-9A5C-835B-F978BFE1B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97FC76-8EBD-5B26-B8DC-1204DC983C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3C2DE7-C341-589C-E404-4D7D06CA50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0A9344-3F48-3183-EAF8-55D9C34EF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340F8-DA6B-4F0E-9F5D-B8AF098B73E9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710E48-9FB5-DC68-20D4-4A75B799C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152A22-7C20-4C03-BE7F-7ABD9225D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A989E-40E7-48DA-9F13-68F2CF7077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930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7B5CA-C39D-4F52-CF83-B36C3B0A5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8CF823-1091-9F3F-3790-BF5893E9C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340F8-DA6B-4F0E-9F5D-B8AF098B73E9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56AE48-A0CF-E068-23E8-06DD5D311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C4875D-3A95-D7C6-A941-EB1CFC32C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A989E-40E7-48DA-9F13-68F2CF7077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957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E438B2-8793-17A8-A1B8-DFBB2F36A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340F8-DA6B-4F0E-9F5D-B8AF098B73E9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1D13F4-8AF8-8E16-6398-2905273DD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E71F34-5952-788E-C647-3ACFE43A1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A989E-40E7-48DA-9F13-68F2CF7077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576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5DD3D-8906-8657-7553-2ED696DAE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B2E80-B3A0-9D44-3E8F-641657D60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11171-A3D6-3945-F29F-C6A8E9F6FA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4289CE-76EC-AAD0-5B00-91E11683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340F8-DA6B-4F0E-9F5D-B8AF098B73E9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84147-03CA-8048-EFF7-B26D47285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CCE9BE-9E6C-0829-2F1E-0468867B3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A989E-40E7-48DA-9F13-68F2CF7077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347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C4FCD-C514-3A20-4FD3-C59F70502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BF04E-1FA3-AA39-D2D8-BB2713F499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3E96F-1340-CB45-C580-67ED9D62B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88FF87-C0C8-340D-578B-3C6C6ADA0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340F8-DA6B-4F0E-9F5D-B8AF098B73E9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71800B-E354-B912-B049-1E56F65D2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6DF24E-2FD7-208C-D3E9-EEB06A42E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A989E-40E7-48DA-9F13-68F2CF7077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71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A3A98-01C8-15BD-517C-6D5E78C7A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AA5449-1829-5F6C-3382-A27E4D4315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E55D1-DE39-44C3-7D23-D1CA03368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340F8-DA6B-4F0E-9F5D-B8AF098B73E9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A63A6-09D4-F0C1-B4E9-D8734631B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FDB63-1B19-4F27-A5F3-324E789B3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A989E-40E7-48DA-9F13-68F2CF7077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553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04F9D2-A59D-E73E-C7D8-B1955E8DF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C9640C-7362-107E-90DB-0E2158D8B1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5B4805-A86B-BCAD-FBE9-430D314CA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340F8-DA6B-4F0E-9F5D-B8AF098B73E9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73027-3A81-0586-AD65-43DBB89D5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22766-8E93-7D9D-0343-F005D2FAE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A989E-40E7-48DA-9F13-68F2CF7077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110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0E03FC-0756-8A5F-5459-B4F188EF4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01D14-3DEC-C609-3FDD-33295D6C6B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86BF5-AE8C-CC0C-E5A5-A8D351BA8E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340F8-DA6B-4F0E-9F5D-B8AF098B73E9}" type="datetimeFigureOut">
              <a:rPr lang="en-GB" smtClean="0"/>
              <a:t>27/07/2022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0BE45-C5C8-A6CA-C9D9-6416FA5BBE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57121-D403-39B2-BCCF-5D959EFBC6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A989E-40E7-48DA-9F13-68F2CF7077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13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gb.org/explore-science/explore/video/num8er-my5teries-curious-incident-never-ending-numbers-2006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DB0FBE-72FB-9CC0-7ABD-EEB2414308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28" t="28793" r="10227" b="17800"/>
          <a:stretch/>
        </p:blipFill>
        <p:spPr>
          <a:xfrm>
            <a:off x="0" y="0"/>
            <a:ext cx="12192000" cy="5250788"/>
          </a:xfrm>
          <a:prstGeom prst="rect">
            <a:avLst/>
          </a:prstGeom>
        </p:spPr>
      </p:pic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5322FC79-E70A-8E7F-4890-4828E2BC5F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152" b="15060"/>
          <a:stretch/>
        </p:blipFill>
        <p:spPr>
          <a:xfrm>
            <a:off x="4940845" y="5334004"/>
            <a:ext cx="2114901" cy="145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279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2022-07-27T17:29:48Z</dcterms:created>
  <dcterms:modified xsi:type="dcterms:W3CDTF">2022-07-27T17:32:30Z</dcterms:modified>
</cp:coreProperties>
</file>