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640" r:id="rId2"/>
    <p:sldId id="641" r:id="rId3"/>
    <p:sldId id="639" r:id="rId4"/>
    <p:sldId id="642" r:id="rId5"/>
    <p:sldId id="615" r:id="rId6"/>
    <p:sldId id="64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FC505F-23FF-4C40-812A-F103B9DB48CA}" v="45" dt="2023-08-17T10:47:44.8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45" autoAdjust="0"/>
    <p:restoredTop sz="88534" autoAdjust="0"/>
  </p:normalViewPr>
  <p:slideViewPr>
    <p:cSldViewPr>
      <p:cViewPr varScale="1">
        <p:scale>
          <a:sx n="87" d="100"/>
          <a:sy n="87" d="100"/>
        </p:scale>
        <p:origin x="48" y="144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60FC505F-23FF-4C40-812A-F103B9DB48CA}"/>
    <pc:docChg chg="undo custSel addSld delSld modSld modMainMaster modNotesMaster">
      <pc:chgData name="Stewart Gale" userId="3647ddd2-6040-41ae-a96d-232c23482af8" providerId="ADAL" clId="{60FC505F-23FF-4C40-812A-F103B9DB48CA}" dt="2023-08-17T10:48:37.060" v="149" actId="1037"/>
      <pc:docMkLst>
        <pc:docMk/>
      </pc:docMkLst>
      <pc:sldChg chg="addSp delSp modSp mod">
        <pc:chgData name="Stewart Gale" userId="3647ddd2-6040-41ae-a96d-232c23482af8" providerId="ADAL" clId="{60FC505F-23FF-4C40-812A-F103B9DB48CA}" dt="2023-08-17T10:48:37.060" v="149" actId="1037"/>
        <pc:sldMkLst>
          <pc:docMk/>
          <pc:sldMk cId="4122031816" sldId="615"/>
        </pc:sldMkLst>
        <pc:spChg chg="mod">
          <ac:chgData name="Stewart Gale" userId="3647ddd2-6040-41ae-a96d-232c23482af8" providerId="ADAL" clId="{60FC505F-23FF-4C40-812A-F103B9DB48CA}" dt="2023-08-17T10:38:03.919" v="0"/>
          <ac:spMkLst>
            <pc:docMk/>
            <pc:sldMk cId="4122031816" sldId="615"/>
            <ac:spMk id="3" creationId="{00000000-0000-0000-0000-000000000000}"/>
          </ac:spMkLst>
        </pc:spChg>
        <pc:spChg chg="add mod">
          <ac:chgData name="Stewart Gale" userId="3647ddd2-6040-41ae-a96d-232c23482af8" providerId="ADAL" clId="{60FC505F-23FF-4C40-812A-F103B9DB48CA}" dt="2023-08-17T10:45:52.636" v="115" actId="20577"/>
          <ac:spMkLst>
            <pc:docMk/>
            <pc:sldMk cId="4122031816" sldId="615"/>
            <ac:spMk id="5" creationId="{BF2FC1FA-6F69-2B6B-F842-9BB20D669CC4}"/>
          </ac:spMkLst>
        </pc:spChg>
        <pc:spChg chg="add del mod">
          <ac:chgData name="Stewart Gale" userId="3647ddd2-6040-41ae-a96d-232c23482af8" providerId="ADAL" clId="{60FC505F-23FF-4C40-812A-F103B9DB48CA}" dt="2023-08-17T10:45:42.385" v="110" actId="478"/>
          <ac:spMkLst>
            <pc:docMk/>
            <pc:sldMk cId="4122031816" sldId="615"/>
            <ac:spMk id="6" creationId="{1FDA5F39-151C-CE68-2C89-BF3A783E7A32}"/>
          </ac:spMkLst>
        </pc:spChg>
        <pc:spChg chg="mod">
          <ac:chgData name="Stewart Gale" userId="3647ddd2-6040-41ae-a96d-232c23482af8" providerId="ADAL" clId="{60FC505F-23FF-4C40-812A-F103B9DB48CA}" dt="2023-08-17T10:46:02.816" v="120" actId="1076"/>
          <ac:spMkLst>
            <pc:docMk/>
            <pc:sldMk cId="4122031816" sldId="615"/>
            <ac:spMk id="8" creationId="{00000000-0000-0000-0000-000000000000}"/>
          </ac:spMkLst>
        </pc:spChg>
        <pc:spChg chg="del mod">
          <ac:chgData name="Stewart Gale" userId="3647ddd2-6040-41ae-a96d-232c23482af8" providerId="ADAL" clId="{60FC505F-23FF-4C40-812A-F103B9DB48CA}" dt="2023-08-17T10:44:16.239" v="106" actId="478"/>
          <ac:spMkLst>
            <pc:docMk/>
            <pc:sldMk cId="4122031816" sldId="615"/>
            <ac:spMk id="11" creationId="{00000000-0000-0000-0000-000000000000}"/>
          </ac:spMkLst>
        </pc:spChg>
        <pc:spChg chg="del mod">
          <ac:chgData name="Stewart Gale" userId="3647ddd2-6040-41ae-a96d-232c23482af8" providerId="ADAL" clId="{60FC505F-23FF-4C40-812A-F103B9DB48CA}" dt="2023-08-17T10:44:09.290" v="104" actId="478"/>
          <ac:spMkLst>
            <pc:docMk/>
            <pc:sldMk cId="4122031816" sldId="615"/>
            <ac:spMk id="13" creationId="{00000000-0000-0000-0000-000000000000}"/>
          </ac:spMkLst>
        </pc:spChg>
        <pc:spChg chg="mod">
          <ac:chgData name="Stewart Gale" userId="3647ddd2-6040-41ae-a96d-232c23482af8" providerId="ADAL" clId="{60FC505F-23FF-4C40-812A-F103B9DB48CA}" dt="2023-08-17T10:48:37.060" v="149" actId="1037"/>
          <ac:spMkLst>
            <pc:docMk/>
            <pc:sldMk cId="4122031816" sldId="615"/>
            <ac:spMk id="14" creationId="{00000000-0000-0000-0000-000000000000}"/>
          </ac:spMkLst>
        </pc:spChg>
        <pc:grpChg chg="del mod">
          <ac:chgData name="Stewart Gale" userId="3647ddd2-6040-41ae-a96d-232c23482af8" providerId="ADAL" clId="{60FC505F-23FF-4C40-812A-F103B9DB48CA}" dt="2023-08-17T10:43:45.520" v="101" actId="478"/>
          <ac:grpSpMkLst>
            <pc:docMk/>
            <pc:sldMk cId="4122031816" sldId="61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60FC505F-23FF-4C40-812A-F103B9DB48CA}" dt="2023-08-17T10:38:03.919" v="0"/>
          <ac:cxnSpMkLst>
            <pc:docMk/>
            <pc:sldMk cId="4122031816" sldId="615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60FC505F-23FF-4C40-812A-F103B9DB48CA}" dt="2023-08-17T10:42:42.231" v="83" actId="1076"/>
        <pc:sldMkLst>
          <pc:docMk/>
          <pc:sldMk cId="2592401983" sldId="639"/>
        </pc:sldMkLst>
        <pc:spChg chg="mod">
          <ac:chgData name="Stewart Gale" userId="3647ddd2-6040-41ae-a96d-232c23482af8" providerId="ADAL" clId="{60FC505F-23FF-4C40-812A-F103B9DB48CA}" dt="2023-08-17T10:38:03.919" v="0"/>
          <ac:spMkLst>
            <pc:docMk/>
            <pc:sldMk cId="2592401983" sldId="639"/>
            <ac:spMk id="3" creationId="{00000000-0000-0000-0000-000000000000}"/>
          </ac:spMkLst>
        </pc:spChg>
        <pc:spChg chg="del mod">
          <ac:chgData name="Stewart Gale" userId="3647ddd2-6040-41ae-a96d-232c23482af8" providerId="ADAL" clId="{60FC505F-23FF-4C40-812A-F103B9DB48CA}" dt="2023-08-17T10:41:26.675" v="43" actId="478"/>
          <ac:spMkLst>
            <pc:docMk/>
            <pc:sldMk cId="2592401983" sldId="639"/>
            <ac:spMk id="5" creationId="{00000000-0000-0000-0000-000000000000}"/>
          </ac:spMkLst>
        </pc:spChg>
        <pc:spChg chg="del mod">
          <ac:chgData name="Stewart Gale" userId="3647ddd2-6040-41ae-a96d-232c23482af8" providerId="ADAL" clId="{60FC505F-23FF-4C40-812A-F103B9DB48CA}" dt="2023-08-17T10:41:41.943" v="47" actId="478"/>
          <ac:spMkLst>
            <pc:docMk/>
            <pc:sldMk cId="2592401983" sldId="639"/>
            <ac:spMk id="6" creationId="{00000000-0000-0000-0000-000000000000}"/>
          </ac:spMkLst>
        </pc:spChg>
        <pc:spChg chg="add mod">
          <ac:chgData name="Stewart Gale" userId="3647ddd2-6040-41ae-a96d-232c23482af8" providerId="ADAL" clId="{60FC505F-23FF-4C40-812A-F103B9DB48CA}" dt="2023-08-17T10:42:19.794" v="73" actId="1076"/>
          <ac:spMkLst>
            <pc:docMk/>
            <pc:sldMk cId="2592401983" sldId="639"/>
            <ac:spMk id="7" creationId="{2753A496-CE20-0896-CFE5-43DF5EB1A372}"/>
          </ac:spMkLst>
        </pc:spChg>
        <pc:spChg chg="mod">
          <ac:chgData name="Stewart Gale" userId="3647ddd2-6040-41ae-a96d-232c23482af8" providerId="ADAL" clId="{60FC505F-23FF-4C40-812A-F103B9DB48CA}" dt="2023-08-17T10:42:38.331" v="82" actId="120"/>
          <ac:spMkLst>
            <pc:docMk/>
            <pc:sldMk cId="2592401983" sldId="639"/>
            <ac:spMk id="8" creationId="{00000000-0000-0000-0000-000000000000}"/>
          </ac:spMkLst>
        </pc:spChg>
        <pc:spChg chg="mod">
          <ac:chgData name="Stewart Gale" userId="3647ddd2-6040-41ae-a96d-232c23482af8" providerId="ADAL" clId="{60FC505F-23FF-4C40-812A-F103B9DB48CA}" dt="2023-08-17T10:42:42.231" v="83" actId="1076"/>
          <ac:spMkLst>
            <pc:docMk/>
            <pc:sldMk cId="2592401983" sldId="639"/>
            <ac:spMk id="14" creationId="{00000000-0000-0000-0000-000000000000}"/>
          </ac:spMkLst>
        </pc:spChg>
        <pc:grpChg chg="del mod">
          <ac:chgData name="Stewart Gale" userId="3647ddd2-6040-41ae-a96d-232c23482af8" providerId="ADAL" clId="{60FC505F-23FF-4C40-812A-F103B9DB48CA}" dt="2023-08-17T10:40:24.559" v="33" actId="478"/>
          <ac:grpSpMkLst>
            <pc:docMk/>
            <pc:sldMk cId="2592401983" sldId="63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60FC505F-23FF-4C40-812A-F103B9DB48CA}" dt="2023-08-17T10:38:03.919" v="0"/>
          <ac:cxnSpMkLst>
            <pc:docMk/>
            <pc:sldMk cId="2592401983" sldId="639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60FC505F-23FF-4C40-812A-F103B9DB48CA}" dt="2023-08-17T10:38:17.195" v="5" actId="403"/>
        <pc:sldMkLst>
          <pc:docMk/>
          <pc:sldMk cId="123103036" sldId="640"/>
        </pc:sldMkLst>
        <pc:spChg chg="mod">
          <ac:chgData name="Stewart Gale" userId="3647ddd2-6040-41ae-a96d-232c23482af8" providerId="ADAL" clId="{60FC505F-23FF-4C40-812A-F103B9DB48CA}" dt="2023-08-17T10:38:03.919" v="0"/>
          <ac:spMkLst>
            <pc:docMk/>
            <pc:sldMk cId="123103036" sldId="640"/>
            <ac:spMk id="3" creationId="{1DCD659B-9B0F-4736-B272-47379BEFFD3A}"/>
          </ac:spMkLst>
        </pc:spChg>
        <pc:spChg chg="mod">
          <ac:chgData name="Stewart Gale" userId="3647ddd2-6040-41ae-a96d-232c23482af8" providerId="ADAL" clId="{60FC505F-23FF-4C40-812A-F103B9DB48CA}" dt="2023-08-17T10:38:17.195" v="5" actId="403"/>
          <ac:spMkLst>
            <pc:docMk/>
            <pc:sldMk cId="123103036" sldId="640"/>
            <ac:spMk id="5" creationId="{00000000-0000-0000-0000-000000000000}"/>
          </ac:spMkLst>
        </pc:spChg>
        <pc:grpChg chg="del mod">
          <ac:chgData name="Stewart Gale" userId="3647ddd2-6040-41ae-a96d-232c23482af8" providerId="ADAL" clId="{60FC505F-23FF-4C40-812A-F103B9DB48CA}" dt="2023-08-17T10:38:05.198" v="1" actId="478"/>
          <ac:grpSpMkLst>
            <pc:docMk/>
            <pc:sldMk cId="123103036" sldId="640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60FC505F-23FF-4C40-812A-F103B9DB48CA}" dt="2023-08-17T10:38:03.919" v="0"/>
          <ac:cxnSpMkLst>
            <pc:docMk/>
            <pc:sldMk cId="123103036" sldId="640"/>
            <ac:cxnSpMk id="4" creationId="{694170A7-F542-433D-AE47-C7A950C348C9}"/>
          </ac:cxnSpMkLst>
        </pc:cxnChg>
      </pc:sldChg>
      <pc:sldChg chg="delSp modSp mod">
        <pc:chgData name="Stewart Gale" userId="3647ddd2-6040-41ae-a96d-232c23482af8" providerId="ADAL" clId="{60FC505F-23FF-4C40-812A-F103B9DB48CA}" dt="2023-08-17T10:39:58.999" v="32" actId="1076"/>
        <pc:sldMkLst>
          <pc:docMk/>
          <pc:sldMk cId="3464486483" sldId="641"/>
        </pc:sldMkLst>
        <pc:spChg chg="mod topLvl">
          <ac:chgData name="Stewart Gale" userId="3647ddd2-6040-41ae-a96d-232c23482af8" providerId="ADAL" clId="{60FC505F-23FF-4C40-812A-F103B9DB48CA}" dt="2023-08-17T10:39:19.131" v="17" actId="1076"/>
          <ac:spMkLst>
            <pc:docMk/>
            <pc:sldMk cId="3464486483" sldId="641"/>
            <ac:spMk id="3" creationId="{00000000-0000-0000-0000-000000000000}"/>
          </ac:spMkLst>
        </pc:spChg>
        <pc:spChg chg="mod">
          <ac:chgData name="Stewart Gale" userId="3647ddd2-6040-41ae-a96d-232c23482af8" providerId="ADAL" clId="{60FC505F-23FF-4C40-812A-F103B9DB48CA}" dt="2023-08-17T10:39:58.999" v="32" actId="1076"/>
          <ac:spMkLst>
            <pc:docMk/>
            <pc:sldMk cId="3464486483" sldId="641"/>
            <ac:spMk id="12" creationId="{00000000-0000-0000-0000-000000000000}"/>
          </ac:spMkLst>
        </pc:spChg>
        <pc:spChg chg="mod">
          <ac:chgData name="Stewart Gale" userId="3647ddd2-6040-41ae-a96d-232c23482af8" providerId="ADAL" clId="{60FC505F-23FF-4C40-812A-F103B9DB48CA}" dt="2023-08-17T10:39:40.272" v="24" actId="1076"/>
          <ac:spMkLst>
            <pc:docMk/>
            <pc:sldMk cId="3464486483" sldId="641"/>
            <ac:spMk id="22" creationId="{00000000-0000-0000-0000-000000000000}"/>
          </ac:spMkLst>
        </pc:spChg>
        <pc:grpChg chg="del mod">
          <ac:chgData name="Stewart Gale" userId="3647ddd2-6040-41ae-a96d-232c23482af8" providerId="ADAL" clId="{60FC505F-23FF-4C40-812A-F103B9DB48CA}" dt="2023-08-17T10:39:01.381" v="6" actId="478"/>
          <ac:grpSpMkLst>
            <pc:docMk/>
            <pc:sldMk cId="3464486483" sldId="641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60FC505F-23FF-4C40-812A-F103B9DB48CA}" dt="2023-08-17T10:39:01.381" v="6" actId="478"/>
          <ac:cxnSpMkLst>
            <pc:docMk/>
            <pc:sldMk cId="3464486483" sldId="641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60FC505F-23FF-4C40-812A-F103B9DB48CA}" dt="2023-08-17T10:43:35.437" v="100" actId="1076"/>
        <pc:sldMkLst>
          <pc:docMk/>
          <pc:sldMk cId="380874456" sldId="642"/>
        </pc:sldMkLst>
        <pc:spChg chg="mod">
          <ac:chgData name="Stewart Gale" userId="3647ddd2-6040-41ae-a96d-232c23482af8" providerId="ADAL" clId="{60FC505F-23FF-4C40-812A-F103B9DB48CA}" dt="2023-08-17T10:38:03.919" v="0"/>
          <ac:spMkLst>
            <pc:docMk/>
            <pc:sldMk cId="380874456" sldId="642"/>
            <ac:spMk id="3" creationId="{00000000-0000-0000-0000-000000000000}"/>
          </ac:spMkLst>
        </pc:spChg>
        <pc:spChg chg="add mod">
          <ac:chgData name="Stewart Gale" userId="3647ddd2-6040-41ae-a96d-232c23482af8" providerId="ADAL" clId="{60FC505F-23FF-4C40-812A-F103B9DB48CA}" dt="2023-08-17T10:43:23.737" v="95" actId="1076"/>
          <ac:spMkLst>
            <pc:docMk/>
            <pc:sldMk cId="380874456" sldId="642"/>
            <ac:spMk id="5" creationId="{B336C37A-8A43-FF6B-DC10-88F545DEC973}"/>
          </ac:spMkLst>
        </pc:spChg>
        <pc:spChg chg="del mod">
          <ac:chgData name="Stewart Gale" userId="3647ddd2-6040-41ae-a96d-232c23482af8" providerId="ADAL" clId="{60FC505F-23FF-4C40-812A-F103B9DB48CA}" dt="2023-08-17T10:43:11.193" v="91" actId="478"/>
          <ac:spMkLst>
            <pc:docMk/>
            <pc:sldMk cId="380874456" sldId="642"/>
            <ac:spMk id="10" creationId="{00000000-0000-0000-0000-000000000000}"/>
          </ac:spMkLst>
        </pc:spChg>
        <pc:spChg chg="del mod">
          <ac:chgData name="Stewart Gale" userId="3647ddd2-6040-41ae-a96d-232c23482af8" providerId="ADAL" clId="{60FC505F-23FF-4C40-812A-F103B9DB48CA}" dt="2023-08-17T10:42:55.478" v="86" actId="478"/>
          <ac:spMkLst>
            <pc:docMk/>
            <pc:sldMk cId="380874456" sldId="642"/>
            <ac:spMk id="13" creationId="{00000000-0000-0000-0000-000000000000}"/>
          </ac:spMkLst>
        </pc:spChg>
        <pc:spChg chg="mod">
          <ac:chgData name="Stewart Gale" userId="3647ddd2-6040-41ae-a96d-232c23482af8" providerId="ADAL" clId="{60FC505F-23FF-4C40-812A-F103B9DB48CA}" dt="2023-08-17T10:43:32.770" v="99" actId="1076"/>
          <ac:spMkLst>
            <pc:docMk/>
            <pc:sldMk cId="380874456" sldId="642"/>
            <ac:spMk id="22" creationId="{00000000-0000-0000-0000-000000000000}"/>
          </ac:spMkLst>
        </pc:spChg>
        <pc:spChg chg="mod">
          <ac:chgData name="Stewart Gale" userId="3647ddd2-6040-41ae-a96d-232c23482af8" providerId="ADAL" clId="{60FC505F-23FF-4C40-812A-F103B9DB48CA}" dt="2023-08-17T10:43:35.437" v="100" actId="1076"/>
          <ac:spMkLst>
            <pc:docMk/>
            <pc:sldMk cId="380874456" sldId="642"/>
            <ac:spMk id="24" creationId="{00000000-0000-0000-0000-000000000000}"/>
          </ac:spMkLst>
        </pc:spChg>
        <pc:grpChg chg="del mod">
          <ac:chgData name="Stewart Gale" userId="3647ddd2-6040-41ae-a96d-232c23482af8" providerId="ADAL" clId="{60FC505F-23FF-4C40-812A-F103B9DB48CA}" dt="2023-08-17T10:42:52.790" v="85" actId="478"/>
          <ac:grpSpMkLst>
            <pc:docMk/>
            <pc:sldMk cId="380874456" sldId="64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60FC505F-23FF-4C40-812A-F103B9DB48CA}" dt="2023-08-17T10:38:03.919" v="0"/>
          <ac:cxnSpMkLst>
            <pc:docMk/>
            <pc:sldMk cId="380874456" sldId="642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60FC505F-23FF-4C40-812A-F103B9DB48CA}" dt="2023-08-17T10:47:19.180" v="143" actId="1076"/>
        <pc:sldMkLst>
          <pc:docMk/>
          <pc:sldMk cId="493127965" sldId="643"/>
        </pc:sldMkLst>
        <pc:spChg chg="mod">
          <ac:chgData name="Stewart Gale" userId="3647ddd2-6040-41ae-a96d-232c23482af8" providerId="ADAL" clId="{60FC505F-23FF-4C40-812A-F103B9DB48CA}" dt="2023-08-17T10:38:03.919" v="0"/>
          <ac:spMkLst>
            <pc:docMk/>
            <pc:sldMk cId="493127965" sldId="643"/>
            <ac:spMk id="3" creationId="{00000000-0000-0000-0000-000000000000}"/>
          </ac:spMkLst>
        </pc:spChg>
        <pc:spChg chg="add mod">
          <ac:chgData name="Stewart Gale" userId="3647ddd2-6040-41ae-a96d-232c23482af8" providerId="ADAL" clId="{60FC505F-23FF-4C40-812A-F103B9DB48CA}" dt="2023-08-17T10:46:58.750" v="136" actId="1076"/>
          <ac:spMkLst>
            <pc:docMk/>
            <pc:sldMk cId="493127965" sldId="643"/>
            <ac:spMk id="5" creationId="{08AB03C7-6082-756E-7D89-94044381C703}"/>
          </ac:spMkLst>
        </pc:spChg>
        <pc:spChg chg="del mod">
          <ac:chgData name="Stewart Gale" userId="3647ddd2-6040-41ae-a96d-232c23482af8" providerId="ADAL" clId="{60FC505F-23FF-4C40-812A-F103B9DB48CA}" dt="2023-08-17T10:46:41.762" v="131" actId="478"/>
          <ac:spMkLst>
            <pc:docMk/>
            <pc:sldMk cId="493127965" sldId="643"/>
            <ac:spMk id="11" creationId="{00000000-0000-0000-0000-000000000000}"/>
          </ac:spMkLst>
        </pc:spChg>
        <pc:spChg chg="del mod">
          <ac:chgData name="Stewart Gale" userId="3647ddd2-6040-41ae-a96d-232c23482af8" providerId="ADAL" clId="{60FC505F-23FF-4C40-812A-F103B9DB48CA}" dt="2023-08-17T10:46:38.730" v="130" actId="478"/>
          <ac:spMkLst>
            <pc:docMk/>
            <pc:sldMk cId="493127965" sldId="643"/>
            <ac:spMk id="16" creationId="{00000000-0000-0000-0000-000000000000}"/>
          </ac:spMkLst>
        </pc:spChg>
        <pc:spChg chg="mod">
          <ac:chgData name="Stewart Gale" userId="3647ddd2-6040-41ae-a96d-232c23482af8" providerId="ADAL" clId="{60FC505F-23FF-4C40-812A-F103B9DB48CA}" dt="2023-08-17T10:47:06.262" v="140" actId="14100"/>
          <ac:spMkLst>
            <pc:docMk/>
            <pc:sldMk cId="493127965" sldId="643"/>
            <ac:spMk id="23" creationId="{00000000-0000-0000-0000-000000000000}"/>
          </ac:spMkLst>
        </pc:spChg>
        <pc:spChg chg="mod">
          <ac:chgData name="Stewart Gale" userId="3647ddd2-6040-41ae-a96d-232c23482af8" providerId="ADAL" clId="{60FC505F-23FF-4C40-812A-F103B9DB48CA}" dt="2023-08-17T10:47:19.180" v="143" actId="1076"/>
          <ac:spMkLst>
            <pc:docMk/>
            <pc:sldMk cId="493127965" sldId="643"/>
            <ac:spMk id="24" creationId="{00000000-0000-0000-0000-000000000000}"/>
          </ac:spMkLst>
        </pc:spChg>
        <pc:grpChg chg="del mod">
          <ac:chgData name="Stewart Gale" userId="3647ddd2-6040-41ae-a96d-232c23482af8" providerId="ADAL" clId="{60FC505F-23FF-4C40-812A-F103B9DB48CA}" dt="2023-08-17T10:46:13.852" v="124" actId="478"/>
          <ac:grpSpMkLst>
            <pc:docMk/>
            <pc:sldMk cId="493127965" sldId="64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60FC505F-23FF-4C40-812A-F103B9DB48CA}" dt="2023-08-17T10:38:03.919" v="0"/>
          <ac:cxnSpMkLst>
            <pc:docMk/>
            <pc:sldMk cId="493127965" sldId="643"/>
            <ac:cxnSpMk id="4" creationId="{00000000-0000-0000-0000-000000000000}"/>
          </ac:cxnSpMkLst>
        </pc:cxnChg>
      </pc:sldChg>
      <pc:sldChg chg="addSp modSp new del">
        <pc:chgData name="Stewart Gale" userId="3647ddd2-6040-41ae-a96d-232c23482af8" providerId="ADAL" clId="{60FC505F-23FF-4C40-812A-F103B9DB48CA}" dt="2023-08-17T10:47:56.907" v="146" actId="47"/>
        <pc:sldMkLst>
          <pc:docMk/>
          <pc:sldMk cId="2560179979" sldId="644"/>
        </pc:sldMkLst>
        <pc:spChg chg="add mod">
          <ac:chgData name="Stewart Gale" userId="3647ddd2-6040-41ae-a96d-232c23482af8" providerId="ADAL" clId="{60FC505F-23FF-4C40-812A-F103B9DB48CA}" dt="2023-08-17T10:47:44.804" v="145"/>
          <ac:spMkLst>
            <pc:docMk/>
            <pc:sldMk cId="2560179979" sldId="644"/>
            <ac:spMk id="2" creationId="{65E12572-CD82-503D-2D77-A48DEFED7FDD}"/>
          </ac:spMkLst>
        </pc:spChg>
      </pc:sldChg>
      <pc:sldMasterChg chg="modSp modSldLayout">
        <pc:chgData name="Stewart Gale" userId="3647ddd2-6040-41ae-a96d-232c23482af8" providerId="ADAL" clId="{60FC505F-23FF-4C40-812A-F103B9DB48CA}" dt="2023-08-17T10:38:03.919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60FC505F-23FF-4C40-812A-F103B9DB48CA}" dt="2023-08-17T10:38:03.919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60FC505F-23FF-4C40-812A-F103B9DB48CA}" dt="2023-08-17T10:38:03.919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60FC505F-23FF-4C40-812A-F103B9DB48CA}" dt="2023-08-17T10:38:03.919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60FC505F-23FF-4C40-812A-F103B9DB48CA}" dt="2023-08-17T10:38:03.919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60FC505F-23FF-4C40-812A-F103B9DB48CA}" dt="2023-08-17T10:38:03.919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60FC505F-23FF-4C40-812A-F103B9DB48CA}" dt="2023-08-17T10:38:03.919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60FC505F-23FF-4C40-812A-F103B9DB48CA}" dt="2023-08-17T10:38:03.919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0FC505F-23FF-4C40-812A-F103B9DB48CA}" dt="2023-08-17T10:38:03.919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0FC505F-23FF-4C40-812A-F103B9DB48CA}" dt="2023-08-17T10:38:03.919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60FC505F-23FF-4C40-812A-F103B9DB48CA}" dt="2023-08-17T10:38:03.919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0FC505F-23FF-4C40-812A-F103B9DB48CA}" dt="2023-08-17T10:38:03.919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0FC505F-23FF-4C40-812A-F103B9DB48CA}" dt="2023-08-17T10:38:03.919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60FC505F-23FF-4C40-812A-F103B9DB48CA}" dt="2023-08-17T10:38:03.919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60FC505F-23FF-4C40-812A-F103B9DB48CA}" dt="2023-08-17T10:38:03.919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0FC505F-23FF-4C40-812A-F103B9DB48CA}" dt="2023-08-17T10:38:03.919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60FC505F-23FF-4C40-812A-F103B9DB48CA}" dt="2023-08-17T10:38:03.919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60FC505F-23FF-4C40-812A-F103B9DB48CA}" dt="2023-08-17T10:38:03.919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60FC505F-23FF-4C40-812A-F103B9DB48CA}" dt="2023-08-17T10:38:03.919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60FC505F-23FF-4C40-812A-F103B9DB48CA}" dt="2023-08-17T10:38:03.919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0FC505F-23FF-4C40-812A-F103B9DB48CA}" dt="2023-08-17T10:38:03.919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60FC505F-23FF-4C40-812A-F103B9DB48CA}" dt="2023-08-17T10:38:03.919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0FC505F-23FF-4C40-812A-F103B9DB48CA}" dt="2023-08-17T10:38:03.919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60FC505F-23FF-4C40-812A-F103B9DB48CA}" dt="2023-08-17T10:38:03.919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0FC505F-23FF-4C40-812A-F103B9DB48CA}" dt="2023-08-17T10:38:03.919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60FC505F-23FF-4C40-812A-F103B9DB48CA}" dt="2023-08-17T10:38:03.919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0FC505F-23FF-4C40-812A-F103B9DB48CA}" dt="2023-08-17T10:38:03.919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60FC505F-23FF-4C40-812A-F103B9DB48CA}" dt="2023-08-17T10:38:03.919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0FC505F-23FF-4C40-812A-F103B9DB48CA}" dt="2023-08-17T10:38:03.919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60FC505F-23FF-4C40-812A-F103B9DB48CA}" dt="2023-08-17T10:38:03.919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0FC505F-23FF-4C40-812A-F103B9DB48CA}" dt="2023-08-17T10:38:03.919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90B792E2-EC65-47DC-8F9D-FDE9870523D0}"/>
    <pc:docChg chg="modSld">
      <pc:chgData name="Stewart Gale" userId="3647ddd2-6040-41ae-a96d-232c23482af8" providerId="ADAL" clId="{90B792E2-EC65-47DC-8F9D-FDE9870523D0}" dt="2022-09-19T03:11:56.138" v="10" actId="1076"/>
      <pc:docMkLst>
        <pc:docMk/>
      </pc:docMkLst>
      <pc:sldChg chg="modSp mod">
        <pc:chgData name="Stewart Gale" userId="3647ddd2-6040-41ae-a96d-232c23482af8" providerId="ADAL" clId="{90B792E2-EC65-47DC-8F9D-FDE9870523D0}" dt="2022-09-19T03:11:35.853" v="2" actId="1036"/>
        <pc:sldMkLst>
          <pc:docMk/>
          <pc:sldMk cId="123103036" sldId="640"/>
        </pc:sldMkLst>
        <pc:spChg chg="mod">
          <ac:chgData name="Stewart Gale" userId="3647ddd2-6040-41ae-a96d-232c23482af8" providerId="ADAL" clId="{90B792E2-EC65-47DC-8F9D-FDE9870523D0}" dt="2022-09-19T03:11:35.853" v="2" actId="1036"/>
          <ac:spMkLst>
            <pc:docMk/>
            <pc:sldMk cId="123103036" sldId="640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90B792E2-EC65-47DC-8F9D-FDE9870523D0}" dt="2022-09-19T03:11:56.138" v="10" actId="1076"/>
        <pc:sldMkLst>
          <pc:docMk/>
          <pc:sldMk cId="3464486483" sldId="641"/>
        </pc:sldMkLst>
        <pc:spChg chg="mod">
          <ac:chgData name="Stewart Gale" userId="3647ddd2-6040-41ae-a96d-232c23482af8" providerId="ADAL" clId="{90B792E2-EC65-47DC-8F9D-FDE9870523D0}" dt="2022-09-19T03:11:54.345" v="9" actId="1076"/>
          <ac:spMkLst>
            <pc:docMk/>
            <pc:sldMk cId="3464486483" sldId="641"/>
            <ac:spMk id="12" creationId="{00000000-0000-0000-0000-000000000000}"/>
          </ac:spMkLst>
        </pc:spChg>
        <pc:spChg chg="mod">
          <ac:chgData name="Stewart Gale" userId="3647ddd2-6040-41ae-a96d-232c23482af8" providerId="ADAL" clId="{90B792E2-EC65-47DC-8F9D-FDE9870523D0}" dt="2022-09-19T03:11:56.138" v="10" actId="1076"/>
          <ac:spMkLst>
            <pc:docMk/>
            <pc:sldMk cId="3464486483" sldId="641"/>
            <ac:spMk id="2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17/08/2023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17/08/2023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17/08/2023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17/08/2023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17/08/2023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17/08/2023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17/08/2023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17/08/2023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7368" y="188640"/>
            <a:ext cx="11377264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Algebraic Methods</a:t>
            </a:r>
          </a:p>
          <a:p>
            <a:pPr algn="ctr"/>
            <a:r>
              <a:rPr lang="en-GB" sz="8800" dirty="0"/>
              <a:t>Simplifying Fractions</a:t>
            </a:r>
          </a:p>
          <a:p>
            <a:pPr algn="ctr"/>
            <a:endParaRPr lang="en-GB" sz="3200" dirty="0"/>
          </a:p>
          <a:p>
            <a:pPr algn="ctr"/>
            <a:r>
              <a:rPr lang="en-GB" sz="9600" dirty="0"/>
              <a:t>Chapter 7</a:t>
            </a:r>
            <a:endParaRPr lang="en-GB" sz="6600" dirty="0"/>
          </a:p>
          <a:p>
            <a:pPr algn="ctr"/>
            <a:r>
              <a:rPr lang="en-GB" sz="9600" dirty="0"/>
              <a:t>(Part 1 of 5)</a:t>
            </a:r>
          </a:p>
        </p:txBody>
      </p:sp>
    </p:spTree>
    <p:extLst>
      <p:ext uri="{BB962C8B-B14F-4D97-AF65-F5344CB8AC3E}">
        <p14:creationId xmlns:p14="http://schemas.microsoft.com/office/powerpoint/2010/main" val="123103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1343472" y="603845"/>
            <a:ext cx="9289032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b="1" dirty="0">
                <a:latin typeface="+mj-lt"/>
              </a:rPr>
              <a:t>Simplifying Algebraic Fractions</a:t>
            </a:r>
            <a:endParaRPr lang="en-GB" sz="54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659396" y="2132856"/>
            <a:ext cx="10873208" cy="19389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chemeClr val="tx1"/>
                </a:solidFill>
              </a:rPr>
              <a:t>The </a:t>
            </a:r>
            <a:r>
              <a:rPr lang="en-GB" sz="6000" b="1" dirty="0">
                <a:solidFill>
                  <a:schemeClr val="tx1"/>
                </a:solidFill>
              </a:rPr>
              <a:t>golden rule </a:t>
            </a:r>
            <a:r>
              <a:rPr lang="en-GB" sz="6000" dirty="0">
                <a:solidFill>
                  <a:schemeClr val="tx1"/>
                </a:solidFill>
              </a:rPr>
              <a:t>to simplifying algebraic fractions is to </a:t>
            </a:r>
            <a:r>
              <a:rPr lang="en-GB" sz="6000" b="1" dirty="0">
                <a:solidFill>
                  <a:schemeClr val="tx1"/>
                </a:solidFill>
              </a:rPr>
              <a:t>factorise</a:t>
            </a:r>
            <a:r>
              <a:rPr lang="en-GB" sz="6000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03512" y="4653136"/>
            <a:ext cx="8352928" cy="1015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chemeClr val="tx1"/>
                </a:solidFill>
              </a:rPr>
              <a:t>Not expand the brackets! </a:t>
            </a:r>
          </a:p>
        </p:txBody>
      </p:sp>
    </p:spTree>
    <p:extLst>
      <p:ext uri="{BB962C8B-B14F-4D97-AF65-F5344CB8AC3E}">
        <p14:creationId xmlns:p14="http://schemas.microsoft.com/office/powerpoint/2010/main" val="3464486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791744" y="2348880"/>
                <a:ext cx="4818435" cy="16303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d>
                            <m:d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4" y="2348880"/>
                <a:ext cx="4818435" cy="163031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3840290" y="4494242"/>
                <a:ext cx="2664296" cy="14800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0290" y="4494242"/>
                <a:ext cx="2664296" cy="14800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753A496-CE20-0896-CFE5-43DF5EB1A372}"/>
                  </a:ext>
                </a:extLst>
              </p:cNvPr>
              <p:cNvSpPr txBox="1"/>
              <p:nvPr/>
            </p:nvSpPr>
            <p:spPr>
              <a:xfrm>
                <a:off x="3863752" y="260648"/>
                <a:ext cx="4608512" cy="157318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Simplify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sSup>
                          <m:sSup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GB" sz="5400" dirty="0"/>
              </a:p>
              <a:p>
                <a:pPr algn="ctr"/>
                <a:endParaRPr lang="en-GB" sz="11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753A496-CE20-0896-CFE5-43DF5EB1A3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752" y="260648"/>
                <a:ext cx="4608512" cy="157318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2401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3647728" y="2564904"/>
                <a:ext cx="5396285" cy="16889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+2)(</m:t>
                          </m:r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+1)</m:t>
                          </m:r>
                        </m:num>
                        <m:den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728" y="2564904"/>
                <a:ext cx="5396285" cy="168898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3719736" y="5013176"/>
                <a:ext cx="2690160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5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5013176"/>
                <a:ext cx="2690160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336C37A-8A43-FF6B-DC10-88F545DEC973}"/>
                  </a:ext>
                </a:extLst>
              </p:cNvPr>
              <p:cNvSpPr txBox="1"/>
              <p:nvPr/>
            </p:nvSpPr>
            <p:spPr>
              <a:xfrm>
                <a:off x="3647728" y="332656"/>
                <a:ext cx="5256584" cy="155779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Simplify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+3</m:t>
                        </m:r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+2</m:t>
                        </m:r>
                      </m:num>
                      <m:den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</m:oMath>
                </a14:m>
                <a:endParaRPr lang="en-GB" sz="5400" dirty="0"/>
              </a:p>
              <a:p>
                <a:pPr algn="ctr"/>
                <a:endParaRPr lang="en-GB" sz="11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336C37A-8A43-FF6B-DC10-88F545DEC9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728" y="332656"/>
                <a:ext cx="5256584" cy="15577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874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3359696" y="2420888"/>
                <a:ext cx="5040560" cy="16303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(2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+3)(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+4)</m:t>
                          </m:r>
                        </m:num>
                        <m:den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+4)(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+5)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2420888"/>
                <a:ext cx="5040560" cy="163031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3359696" y="4600964"/>
                <a:ext cx="2780441" cy="1492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4600964"/>
                <a:ext cx="2780441" cy="1492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F2FC1FA-6F69-2B6B-F842-9BB20D669CC4}"/>
                  </a:ext>
                </a:extLst>
              </p:cNvPr>
              <p:cNvSpPr txBox="1"/>
              <p:nvPr/>
            </p:nvSpPr>
            <p:spPr>
              <a:xfrm>
                <a:off x="2783632" y="404664"/>
                <a:ext cx="6336704" cy="155850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Simplify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+11</m:t>
                        </m:r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+12</m:t>
                        </m:r>
                      </m:num>
                      <m:den>
                        <m:sSup>
                          <m:sSup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+9</m:t>
                        </m:r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+20</m:t>
                        </m:r>
                      </m:den>
                    </m:f>
                  </m:oMath>
                </a14:m>
                <a:endParaRPr lang="en-GB" sz="5400" dirty="0"/>
              </a:p>
              <a:p>
                <a:pPr algn="ctr"/>
                <a:endParaRPr lang="en-GB" sz="11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F2FC1FA-6F69-2B6B-F842-9BB20D669C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404664"/>
                <a:ext cx="6336704" cy="15585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2031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3" name="Rectangle 22"/>
              <p:cNvSpPr/>
              <p:nvPr/>
            </p:nvSpPr>
            <p:spPr>
              <a:xfrm>
                <a:off x="3431704" y="2420888"/>
                <a:ext cx="4896544" cy="16303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(2−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+2)(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704" y="2420888"/>
                <a:ext cx="4896544" cy="163031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Rectangle 23"/>
              <p:cNvSpPr/>
              <p:nvPr/>
            </p:nvSpPr>
            <p:spPr>
              <a:xfrm>
                <a:off x="3359696" y="4437112"/>
                <a:ext cx="2411750" cy="1492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4437112"/>
                <a:ext cx="2411750" cy="1492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8AB03C7-6082-756E-7D89-94044381C703}"/>
                  </a:ext>
                </a:extLst>
              </p:cNvPr>
              <p:cNvSpPr txBox="1"/>
              <p:nvPr/>
            </p:nvSpPr>
            <p:spPr>
              <a:xfrm>
                <a:off x="3359696" y="476672"/>
                <a:ext cx="5184576" cy="138852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Simplify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4−</m:t>
                        </m:r>
                        <m:sSup>
                          <m:sSup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+4</m:t>
                        </m:r>
                      </m:den>
                    </m:f>
                  </m:oMath>
                </a14:m>
                <a:endParaRPr lang="en-GB" sz="11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8AB03C7-6082-756E-7D89-94044381C7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476672"/>
                <a:ext cx="5184576" cy="1388522"/>
              </a:xfrm>
              <a:prstGeom prst="rect">
                <a:avLst/>
              </a:prstGeom>
              <a:blipFill>
                <a:blip r:embed="rId4"/>
                <a:stretch>
                  <a:fillRect b="-708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3127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26083</TotalTime>
  <Words>57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1002</cp:revision>
  <dcterms:created xsi:type="dcterms:W3CDTF">2013-02-28T07:36:55Z</dcterms:created>
  <dcterms:modified xsi:type="dcterms:W3CDTF">2023-08-17T10:48:42Z</dcterms:modified>
</cp:coreProperties>
</file>