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8" r:id="rId3"/>
    <p:sldId id="259" r:id="rId4"/>
    <p:sldId id="257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93C653-C0A2-4FE9-AB5F-E7451FC47114}" v="45" dt="2022-09-21T08:10:00.6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593C653-C0A2-4FE9-AB5F-E7451FC47114}"/>
    <pc:docChg chg="modSld">
      <pc:chgData name="Stewart Gale" userId="3647ddd2-6040-41ae-a96d-232c23482af8" providerId="ADAL" clId="{F593C653-C0A2-4FE9-AB5F-E7451FC47114}" dt="2022-09-21T08:10:04.876" v="52" actId="1076"/>
      <pc:docMkLst>
        <pc:docMk/>
      </pc:docMkLst>
      <pc:sldChg chg="addSp modSp mod">
        <pc:chgData name="Stewart Gale" userId="3647ddd2-6040-41ae-a96d-232c23482af8" providerId="ADAL" clId="{F593C653-C0A2-4FE9-AB5F-E7451FC47114}" dt="2022-09-21T08:10:04.876" v="52" actId="1076"/>
        <pc:sldMkLst>
          <pc:docMk/>
          <pc:sldMk cId="2867906376" sldId="260"/>
        </pc:sldMkLst>
        <pc:spChg chg="add mod">
          <ac:chgData name="Stewart Gale" userId="3647ddd2-6040-41ae-a96d-232c23482af8" providerId="ADAL" clId="{F593C653-C0A2-4FE9-AB5F-E7451FC47114}" dt="2022-09-21T08:10:04.876" v="52" actId="1076"/>
          <ac:spMkLst>
            <pc:docMk/>
            <pc:sldMk cId="2867906376" sldId="260"/>
            <ac:spMk id="3" creationId="{993E9657-4C6F-01B8-FCC7-2266DF5AF541}"/>
          </ac:spMkLst>
        </pc:spChg>
      </pc:sldChg>
      <pc:sldChg chg="addSp modSp mod">
        <pc:chgData name="Stewart Gale" userId="3647ddd2-6040-41ae-a96d-232c23482af8" providerId="ADAL" clId="{F593C653-C0A2-4FE9-AB5F-E7451FC47114}" dt="2022-09-21T08:06:32.253" v="50" actId="14100"/>
        <pc:sldMkLst>
          <pc:docMk/>
          <pc:sldMk cId="1816020303" sldId="262"/>
        </pc:sldMkLst>
        <pc:spChg chg="add mod">
          <ac:chgData name="Stewart Gale" userId="3647ddd2-6040-41ae-a96d-232c23482af8" providerId="ADAL" clId="{F593C653-C0A2-4FE9-AB5F-E7451FC47114}" dt="2022-09-21T08:06:32.253" v="50" actId="14100"/>
          <ac:spMkLst>
            <pc:docMk/>
            <pc:sldMk cId="1816020303" sldId="262"/>
            <ac:spMk id="2" creationId="{0D4B4CC9-CA32-EDCA-846C-E0CF680A61C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64AE-B4DB-480E-9A65-F6A596022C3E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8C76A-66CA-480D-9B7E-B7559A194D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501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64AE-B4DB-480E-9A65-F6A596022C3E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8C76A-66CA-480D-9B7E-B7559A194D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5131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64AE-B4DB-480E-9A65-F6A596022C3E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8C76A-66CA-480D-9B7E-B7559A194D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137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64AE-B4DB-480E-9A65-F6A596022C3E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8C76A-66CA-480D-9B7E-B7559A194D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7067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64AE-B4DB-480E-9A65-F6A596022C3E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8C76A-66CA-480D-9B7E-B7559A194D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8185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64AE-B4DB-480E-9A65-F6A596022C3E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8C76A-66CA-480D-9B7E-B7559A194D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054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64AE-B4DB-480E-9A65-F6A596022C3E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8C76A-66CA-480D-9B7E-B7559A194D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78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64AE-B4DB-480E-9A65-F6A596022C3E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8C76A-66CA-480D-9B7E-B7559A194D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027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64AE-B4DB-480E-9A65-F6A596022C3E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8C76A-66CA-480D-9B7E-B7559A194D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282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64AE-B4DB-480E-9A65-F6A596022C3E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8C76A-66CA-480D-9B7E-B7559A194D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925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564AE-B4DB-480E-9A65-F6A596022C3E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8C76A-66CA-480D-9B7E-B7559A194D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205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564AE-B4DB-480E-9A65-F6A596022C3E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8C76A-66CA-480D-9B7E-B7559A194D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609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148" t="21931" r="64902" b="56316"/>
          <a:stretch/>
        </p:blipFill>
        <p:spPr>
          <a:xfrm>
            <a:off x="251009" y="223872"/>
            <a:ext cx="5556816" cy="3586998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1" name="Group 10"/>
          <p:cNvGrpSpPr/>
          <p:nvPr/>
        </p:nvGrpSpPr>
        <p:grpSpPr>
          <a:xfrm>
            <a:off x="5968022" y="223872"/>
            <a:ext cx="6010979" cy="3589640"/>
            <a:chOff x="5692168" y="223872"/>
            <a:chExt cx="6010979" cy="297397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l="34981" t="6850" r="37881" b="57325"/>
            <a:stretch/>
          </p:blipFill>
          <p:spPr>
            <a:xfrm>
              <a:off x="5692168" y="223872"/>
              <a:ext cx="6010979" cy="29739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</p:pic>
        <p:sp>
          <p:nvSpPr>
            <p:cNvPr id="10" name="Rectangle 9"/>
            <p:cNvSpPr/>
            <p:nvPr/>
          </p:nvSpPr>
          <p:spPr>
            <a:xfrm>
              <a:off x="7494492" y="591671"/>
              <a:ext cx="209177" cy="3227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÷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650678" y="4108883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84712" y="5354879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Most common wrong answer?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D4B4CC9-CA32-EDCA-846C-E0CF680A61C1}"/>
                  </a:ext>
                </a:extLst>
              </p:cNvPr>
              <p:cNvSpPr txBox="1"/>
              <p:nvPr/>
            </p:nvSpPr>
            <p:spPr>
              <a:xfrm>
                <a:off x="6156958" y="476108"/>
                <a:ext cx="5364481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/>
                  <a:t>Simplify     15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600" i="1" smtClean="0">
                        <a:latin typeface="Cambria Math" panose="02040503050406030204" pitchFamily="18" charset="0"/>
                      </a:rPr>
                      <m:t>÷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𝑎𝑏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D4B4CC9-CA32-EDCA-846C-E0CF680A61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958" y="476108"/>
                <a:ext cx="5364481" cy="646331"/>
              </a:xfrm>
              <a:prstGeom prst="rect">
                <a:avLst/>
              </a:prstGeom>
              <a:blipFill>
                <a:blip r:embed="rId4"/>
                <a:stretch>
                  <a:fillRect l="-3409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6020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00942" y="2043953"/>
            <a:ext cx="771562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171711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148" t="21931" r="64902" b="56316"/>
          <a:stretch/>
        </p:blipFill>
        <p:spPr>
          <a:xfrm>
            <a:off x="251009" y="223872"/>
            <a:ext cx="5528200" cy="3586998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1" name="Group 10"/>
          <p:cNvGrpSpPr/>
          <p:nvPr/>
        </p:nvGrpSpPr>
        <p:grpSpPr>
          <a:xfrm>
            <a:off x="6014769" y="223872"/>
            <a:ext cx="6010979" cy="3589640"/>
            <a:chOff x="5692168" y="223872"/>
            <a:chExt cx="6010979" cy="297397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l="34981" t="6850" r="37881" b="57325"/>
            <a:stretch/>
          </p:blipFill>
          <p:spPr>
            <a:xfrm>
              <a:off x="5692168" y="223872"/>
              <a:ext cx="6010979" cy="29739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</p:pic>
        <p:sp>
          <p:nvSpPr>
            <p:cNvPr id="10" name="Rectangle 9"/>
            <p:cNvSpPr/>
            <p:nvPr/>
          </p:nvSpPr>
          <p:spPr>
            <a:xfrm>
              <a:off x="7494492" y="591671"/>
              <a:ext cx="209177" cy="3227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÷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251009" y="223872"/>
            <a:ext cx="5578984" cy="358699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661761" y="472728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</p:spTree>
    <p:extLst>
      <p:ext uri="{BB962C8B-B14F-4D97-AF65-F5344CB8AC3E}">
        <p14:creationId xmlns:p14="http://schemas.microsoft.com/office/powerpoint/2010/main" val="366671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148" t="22239" r="64902" b="56317"/>
          <a:stretch/>
        </p:blipFill>
        <p:spPr>
          <a:xfrm>
            <a:off x="294317" y="232258"/>
            <a:ext cx="6626435" cy="43157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62123"/>
          <a:stretch/>
        </p:blipFill>
        <p:spPr>
          <a:xfrm>
            <a:off x="969069" y="4548035"/>
            <a:ext cx="5132907" cy="21909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048600" y="1612042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64673" y="3376884"/>
            <a:ext cx="451821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They multiplied the powers </a:t>
            </a:r>
          </a:p>
          <a:p>
            <a:pPr algn="ctr"/>
            <a:r>
              <a:rPr lang="en-US" sz="4400" dirty="0"/>
              <a:t>instead of adding. </a:t>
            </a:r>
          </a:p>
        </p:txBody>
      </p:sp>
    </p:spTree>
    <p:extLst>
      <p:ext uri="{BB962C8B-B14F-4D97-AF65-F5344CB8AC3E}">
        <p14:creationId xmlns:p14="http://schemas.microsoft.com/office/powerpoint/2010/main" val="56169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33880" t="62182" r="34668"/>
          <a:stretch/>
        </p:blipFill>
        <p:spPr>
          <a:xfrm>
            <a:off x="1375515" y="4255246"/>
            <a:ext cx="5438253" cy="229758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253" y="160689"/>
            <a:ext cx="7806120" cy="38794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544646" y="1683759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0813" y="3645825"/>
            <a:ext cx="3684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They did not divide b</a:t>
            </a:r>
            <a:r>
              <a:rPr lang="en-GB" sz="4400" baseline="30000" dirty="0"/>
              <a:t>2</a:t>
            </a:r>
            <a:r>
              <a:rPr lang="en-GB" sz="4400" dirty="0"/>
              <a:t> by b</a:t>
            </a:r>
            <a:r>
              <a:rPr lang="en-GB" sz="4400" baseline="30000" dirty="0"/>
              <a:t>2</a:t>
            </a:r>
            <a:r>
              <a:rPr lang="en-GB" sz="4400" dirty="0"/>
              <a:t> correctly.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93E9657-4C6F-01B8-FCC7-2266DF5AF541}"/>
                  </a:ext>
                </a:extLst>
              </p:cNvPr>
              <p:cNvSpPr txBox="1"/>
              <p:nvPr/>
            </p:nvSpPr>
            <p:spPr>
              <a:xfrm>
                <a:off x="415635" y="442857"/>
                <a:ext cx="5364481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/>
                  <a:t>Simplify     15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600" i="1" smtClean="0">
                        <a:latin typeface="Cambria Math" panose="02040503050406030204" pitchFamily="18" charset="0"/>
                      </a:rPr>
                      <m:t>÷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𝑎𝑏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93E9657-4C6F-01B8-FCC7-2266DF5AF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635" y="442857"/>
                <a:ext cx="5364481" cy="646331"/>
              </a:xfrm>
              <a:prstGeom prst="rect">
                <a:avLst/>
              </a:prstGeom>
              <a:blipFill>
                <a:blip r:embed="rId4"/>
                <a:stretch>
                  <a:fillRect l="-3409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790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49</Words>
  <Application>Microsoft Office PowerPoint</Application>
  <PresentationFormat>Widescreen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2019-11-02T07:30:01Z</dcterms:created>
  <dcterms:modified xsi:type="dcterms:W3CDTF">2022-09-21T08:10:06Z</dcterms:modified>
</cp:coreProperties>
</file>