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580" r:id="rId2"/>
    <p:sldId id="574" r:id="rId3"/>
    <p:sldId id="581" r:id="rId4"/>
    <p:sldId id="578" r:id="rId5"/>
    <p:sldId id="577" r:id="rId6"/>
    <p:sldId id="575" r:id="rId7"/>
    <p:sldId id="576" r:id="rId8"/>
    <p:sldId id="582" r:id="rId9"/>
    <p:sldId id="525" r:id="rId1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C2DFBB-E9A9-41C6-86C7-42E4837E663D}" v="66" dt="2024-02-01T05:13:30.3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47" autoAdjust="0"/>
    <p:restoredTop sz="88534" autoAdjust="0"/>
  </p:normalViewPr>
  <p:slideViewPr>
    <p:cSldViewPr>
      <p:cViewPr varScale="1">
        <p:scale>
          <a:sx n="89" d="100"/>
          <a:sy n="89" d="100"/>
        </p:scale>
        <p:origin x="69" y="9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2C2DFBB-E9A9-41C6-86C7-42E4837E663D}"/>
    <pc:docChg chg="undo custSel addSld delSld modSld sldOrd modMainMaster modNotesMaster">
      <pc:chgData name="Stewart Gale" userId="3647ddd2-6040-41ae-a96d-232c23482af8" providerId="ADAL" clId="{E2C2DFBB-E9A9-41C6-86C7-42E4837E663D}" dt="2024-04-24T05:38:41.592" v="412" actId="20577"/>
      <pc:docMkLst>
        <pc:docMk/>
      </pc:docMkLst>
      <pc:sldChg chg="addSp delSp modSp mod modAnim">
        <pc:chgData name="Stewart Gale" userId="3647ddd2-6040-41ae-a96d-232c23482af8" providerId="ADAL" clId="{E2C2DFBB-E9A9-41C6-86C7-42E4837E663D}" dt="2024-02-01T05:13:30.351" v="411"/>
        <pc:sldMkLst>
          <pc:docMk/>
          <pc:sldMk cId="1326247051" sldId="525"/>
        </pc:sldMkLst>
        <pc:spChg chg="mod">
          <ac:chgData name="Stewart Gale" userId="3647ddd2-6040-41ae-a96d-232c23482af8" providerId="ADAL" clId="{E2C2DFBB-E9A9-41C6-86C7-42E4837E663D}" dt="2023-07-27T21:43:48.754" v="0"/>
          <ac:spMkLst>
            <pc:docMk/>
            <pc:sldMk cId="1326247051" sldId="525"/>
            <ac:spMk id="3" creationId="{00000000-0000-0000-0000-000000000000}"/>
          </ac:spMkLst>
        </pc:spChg>
        <pc:grpChg chg="del mod">
          <ac:chgData name="Stewart Gale" userId="3647ddd2-6040-41ae-a96d-232c23482af8" providerId="ADAL" clId="{E2C2DFBB-E9A9-41C6-86C7-42E4837E663D}" dt="2023-07-27T22:24:14.858" v="274" actId="478"/>
          <ac:grpSpMkLst>
            <pc:docMk/>
            <pc:sldMk cId="1326247051" sldId="525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E2C2DFBB-E9A9-41C6-86C7-42E4837E663D}" dt="2023-07-27T22:26:01.032" v="305" actId="1036"/>
          <ac:grpSpMkLst>
            <pc:docMk/>
            <pc:sldMk cId="1326247051" sldId="525"/>
            <ac:grpSpMk id="6" creationId="{8C84C323-83F4-5C6C-86AE-EBC65D4D6165}"/>
          </ac:grpSpMkLst>
        </pc:grpChg>
        <pc:picChg chg="add mod modCrop">
          <ac:chgData name="Stewart Gale" userId="3647ddd2-6040-41ae-a96d-232c23482af8" providerId="ADAL" clId="{E2C2DFBB-E9A9-41C6-86C7-42E4837E663D}" dt="2023-07-27T22:25:51.867" v="295" actId="164"/>
          <ac:picMkLst>
            <pc:docMk/>
            <pc:sldMk cId="1326247051" sldId="525"/>
            <ac:picMk id="5" creationId="{F58276E2-C03B-85BA-B278-83234C577655}"/>
          </ac:picMkLst>
        </pc:picChg>
        <pc:picChg chg="add mod modCrop">
          <ac:chgData name="Stewart Gale" userId="3647ddd2-6040-41ae-a96d-232c23482af8" providerId="ADAL" clId="{E2C2DFBB-E9A9-41C6-86C7-42E4837E663D}" dt="2023-07-27T22:26:58.865" v="325" actId="1076"/>
          <ac:picMkLst>
            <pc:docMk/>
            <pc:sldMk cId="1326247051" sldId="525"/>
            <ac:picMk id="7" creationId="{849FD903-DF77-3DE8-DAD3-744D5260D4CB}"/>
          </ac:picMkLst>
        </pc:picChg>
        <pc:picChg chg="add mod modCrop">
          <ac:chgData name="Stewart Gale" userId="3647ddd2-6040-41ae-a96d-232c23482af8" providerId="ADAL" clId="{E2C2DFBB-E9A9-41C6-86C7-42E4837E663D}" dt="2023-07-27T22:27:03.276" v="326" actId="1076"/>
          <ac:picMkLst>
            <pc:docMk/>
            <pc:sldMk cId="1326247051" sldId="525"/>
            <ac:picMk id="8" creationId="{8A7DCBE7-1C39-EAAD-6D3E-F02EDC0C1928}"/>
          </ac:picMkLst>
        </pc:picChg>
        <pc:picChg chg="mod modCrop">
          <ac:chgData name="Stewart Gale" userId="3647ddd2-6040-41ae-a96d-232c23482af8" providerId="ADAL" clId="{E2C2DFBB-E9A9-41C6-86C7-42E4837E663D}" dt="2023-07-27T22:25:51.867" v="295" actId="164"/>
          <ac:picMkLst>
            <pc:docMk/>
            <pc:sldMk cId="1326247051" sldId="525"/>
            <ac:picMk id="16" creationId="{DBCB640B-4C8E-421B-A7AC-1CEEED5CE5CB}"/>
          </ac:picMkLst>
        </pc:picChg>
        <pc:cxnChg chg="mod">
          <ac:chgData name="Stewart Gale" userId="3647ddd2-6040-41ae-a96d-232c23482af8" providerId="ADAL" clId="{E2C2DFBB-E9A9-41C6-86C7-42E4837E663D}" dt="2023-07-27T21:43:48.754" v="0"/>
          <ac:cxnSpMkLst>
            <pc:docMk/>
            <pc:sldMk cId="1326247051" sldId="525"/>
            <ac:cxnSpMk id="4" creationId="{00000000-0000-0000-0000-000000000000}"/>
          </ac:cxnSpMkLst>
        </pc:cxnChg>
      </pc:sldChg>
      <pc:sldChg chg="delSp modSp mod delAnim">
        <pc:chgData name="Stewart Gale" userId="3647ddd2-6040-41ae-a96d-232c23482af8" providerId="ADAL" clId="{E2C2DFBB-E9A9-41C6-86C7-42E4837E663D}" dt="2023-07-27T22:08:54.707" v="81" actId="1076"/>
        <pc:sldMkLst>
          <pc:docMk/>
          <pc:sldMk cId="3677744923" sldId="574"/>
        </pc:sldMkLst>
        <pc:spChg chg="mod">
          <ac:chgData name="Stewart Gale" userId="3647ddd2-6040-41ae-a96d-232c23482af8" providerId="ADAL" clId="{E2C2DFBB-E9A9-41C6-86C7-42E4837E663D}" dt="2023-07-27T22:08:52.888" v="80" actId="1076"/>
          <ac:spMkLst>
            <pc:docMk/>
            <pc:sldMk cId="3677744923" sldId="574"/>
            <ac:spMk id="2" creationId="{00000000-0000-0000-0000-000000000000}"/>
          </ac:spMkLst>
        </pc:spChg>
        <pc:spChg chg="del mod">
          <ac:chgData name="Stewart Gale" userId="3647ddd2-6040-41ae-a96d-232c23482af8" providerId="ADAL" clId="{E2C2DFBB-E9A9-41C6-86C7-42E4837E663D}" dt="2023-07-27T21:45:01.792" v="19" actId="478"/>
          <ac:spMkLst>
            <pc:docMk/>
            <pc:sldMk cId="3677744923" sldId="574"/>
            <ac:spMk id="6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2:08:54.707" v="81" actId="1076"/>
          <ac:spMkLst>
            <pc:docMk/>
            <pc:sldMk cId="3677744923" sldId="574"/>
            <ac:spMk id="8" creationId="{00000000-0000-0000-0000-000000000000}"/>
          </ac:spMkLst>
        </pc:spChg>
        <pc:spChg chg="del mod">
          <ac:chgData name="Stewart Gale" userId="3647ddd2-6040-41ae-a96d-232c23482af8" providerId="ADAL" clId="{E2C2DFBB-E9A9-41C6-86C7-42E4837E663D}" dt="2023-07-27T21:45:01.792" v="19" actId="478"/>
          <ac:spMkLst>
            <pc:docMk/>
            <pc:sldMk cId="3677744923" sldId="574"/>
            <ac:spMk id="11" creationId="{00000000-0000-0000-0000-000000000000}"/>
          </ac:spMkLst>
        </pc:spChg>
        <pc:spChg chg="del mod">
          <ac:chgData name="Stewart Gale" userId="3647ddd2-6040-41ae-a96d-232c23482af8" providerId="ADAL" clId="{E2C2DFBB-E9A9-41C6-86C7-42E4837E663D}" dt="2023-07-27T21:45:01.792" v="19" actId="478"/>
          <ac:spMkLst>
            <pc:docMk/>
            <pc:sldMk cId="3677744923" sldId="574"/>
            <ac:spMk id="12" creationId="{00000000-0000-0000-0000-000000000000}"/>
          </ac:spMkLst>
        </pc:spChg>
        <pc:spChg chg="del mod">
          <ac:chgData name="Stewart Gale" userId="3647ddd2-6040-41ae-a96d-232c23482af8" providerId="ADAL" clId="{E2C2DFBB-E9A9-41C6-86C7-42E4837E663D}" dt="2023-07-27T21:45:01.792" v="19" actId="478"/>
          <ac:spMkLst>
            <pc:docMk/>
            <pc:sldMk cId="3677744923" sldId="574"/>
            <ac:spMk id="13" creationId="{00000000-0000-0000-0000-000000000000}"/>
          </ac:spMkLst>
        </pc:spChg>
        <pc:spChg chg="del mod">
          <ac:chgData name="Stewart Gale" userId="3647ddd2-6040-41ae-a96d-232c23482af8" providerId="ADAL" clId="{E2C2DFBB-E9A9-41C6-86C7-42E4837E663D}" dt="2023-07-27T21:45:01.792" v="19" actId="478"/>
          <ac:spMkLst>
            <pc:docMk/>
            <pc:sldMk cId="3677744923" sldId="574"/>
            <ac:spMk id="14" creationId="{00000000-0000-0000-0000-000000000000}"/>
          </ac:spMkLst>
        </pc:spChg>
        <pc:spChg chg="del mod">
          <ac:chgData name="Stewart Gale" userId="3647ddd2-6040-41ae-a96d-232c23482af8" providerId="ADAL" clId="{E2C2DFBB-E9A9-41C6-86C7-42E4837E663D}" dt="2023-07-27T21:45:01.792" v="19" actId="478"/>
          <ac:spMkLst>
            <pc:docMk/>
            <pc:sldMk cId="3677744923" sldId="574"/>
            <ac:spMk id="15" creationId="{00000000-0000-0000-0000-000000000000}"/>
          </ac:spMkLst>
        </pc:spChg>
        <pc:spChg chg="del mod">
          <ac:chgData name="Stewart Gale" userId="3647ddd2-6040-41ae-a96d-232c23482af8" providerId="ADAL" clId="{E2C2DFBB-E9A9-41C6-86C7-42E4837E663D}" dt="2023-07-27T21:45:01.792" v="19" actId="478"/>
          <ac:spMkLst>
            <pc:docMk/>
            <pc:sldMk cId="3677744923" sldId="574"/>
            <ac:spMk id="16" creationId="{00000000-0000-0000-0000-000000000000}"/>
          </ac:spMkLst>
        </pc:spChg>
        <pc:spChg chg="del mod">
          <ac:chgData name="Stewart Gale" userId="3647ddd2-6040-41ae-a96d-232c23482af8" providerId="ADAL" clId="{E2C2DFBB-E9A9-41C6-86C7-42E4837E663D}" dt="2023-07-27T21:45:01.792" v="19" actId="478"/>
          <ac:spMkLst>
            <pc:docMk/>
            <pc:sldMk cId="3677744923" sldId="574"/>
            <ac:spMk id="17" creationId="{00000000-0000-0000-0000-000000000000}"/>
          </ac:spMkLst>
        </pc:spChg>
        <pc:spChg chg="del mod">
          <ac:chgData name="Stewart Gale" userId="3647ddd2-6040-41ae-a96d-232c23482af8" providerId="ADAL" clId="{E2C2DFBB-E9A9-41C6-86C7-42E4837E663D}" dt="2023-07-27T21:45:01.792" v="19" actId="478"/>
          <ac:spMkLst>
            <pc:docMk/>
            <pc:sldMk cId="3677744923" sldId="574"/>
            <ac:spMk id="18" creationId="{00000000-0000-0000-0000-000000000000}"/>
          </ac:spMkLst>
        </pc:spChg>
        <pc:spChg chg="del mod">
          <ac:chgData name="Stewart Gale" userId="3647ddd2-6040-41ae-a96d-232c23482af8" providerId="ADAL" clId="{E2C2DFBB-E9A9-41C6-86C7-42E4837E663D}" dt="2023-07-27T21:45:01.792" v="19" actId="478"/>
          <ac:spMkLst>
            <pc:docMk/>
            <pc:sldMk cId="3677744923" sldId="574"/>
            <ac:spMk id="19" creationId="{00000000-0000-0000-0000-000000000000}"/>
          </ac:spMkLst>
        </pc:spChg>
        <pc:spChg chg="del mod">
          <ac:chgData name="Stewart Gale" userId="3647ddd2-6040-41ae-a96d-232c23482af8" providerId="ADAL" clId="{E2C2DFBB-E9A9-41C6-86C7-42E4837E663D}" dt="2023-07-27T21:45:01.792" v="19" actId="478"/>
          <ac:spMkLst>
            <pc:docMk/>
            <pc:sldMk cId="3677744923" sldId="574"/>
            <ac:spMk id="20" creationId="{00000000-0000-0000-0000-000000000000}"/>
          </ac:spMkLst>
        </pc:spChg>
        <pc:spChg chg="mod topLvl">
          <ac:chgData name="Stewart Gale" userId="3647ddd2-6040-41ae-a96d-232c23482af8" providerId="ADAL" clId="{E2C2DFBB-E9A9-41C6-86C7-42E4837E663D}" dt="2023-07-27T21:45:19.406" v="30" actId="1076"/>
          <ac:spMkLst>
            <pc:docMk/>
            <pc:sldMk cId="3677744923" sldId="574"/>
            <ac:spMk id="23" creationId="{00000000-0000-0000-0000-000000000000}"/>
          </ac:spMkLst>
        </pc:spChg>
        <pc:grpChg chg="del mod">
          <ac:chgData name="Stewart Gale" userId="3647ddd2-6040-41ae-a96d-232c23482af8" providerId="ADAL" clId="{E2C2DFBB-E9A9-41C6-86C7-42E4837E663D}" dt="2023-07-27T21:44:40.352" v="17" actId="478"/>
          <ac:grpSpMkLst>
            <pc:docMk/>
            <pc:sldMk cId="3677744923" sldId="574"/>
            <ac:grpSpMk id="22" creationId="{00000000-0000-0000-0000-000000000000}"/>
          </ac:grpSpMkLst>
        </pc:grpChg>
        <pc:cxnChg chg="del mod">
          <ac:chgData name="Stewart Gale" userId="3647ddd2-6040-41ae-a96d-232c23482af8" providerId="ADAL" clId="{E2C2DFBB-E9A9-41C6-86C7-42E4837E663D}" dt="2023-07-27T21:45:01.792" v="19" actId="478"/>
          <ac:cxnSpMkLst>
            <pc:docMk/>
            <pc:sldMk cId="3677744923" sldId="574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E2C2DFBB-E9A9-41C6-86C7-42E4837E663D}" dt="2023-07-27T21:45:01.792" v="19" actId="478"/>
          <ac:cxnSpMkLst>
            <pc:docMk/>
            <pc:sldMk cId="3677744923" sldId="574"/>
            <ac:cxnSpMk id="5" creationId="{00000000-0000-0000-0000-000000000000}"/>
          </ac:cxnSpMkLst>
        </pc:cxnChg>
        <pc:cxnChg chg="del mod">
          <ac:chgData name="Stewart Gale" userId="3647ddd2-6040-41ae-a96d-232c23482af8" providerId="ADAL" clId="{E2C2DFBB-E9A9-41C6-86C7-42E4837E663D}" dt="2023-07-27T21:45:01.792" v="19" actId="478"/>
          <ac:cxnSpMkLst>
            <pc:docMk/>
            <pc:sldMk cId="3677744923" sldId="574"/>
            <ac:cxnSpMk id="7" creationId="{00000000-0000-0000-0000-000000000000}"/>
          </ac:cxnSpMkLst>
        </pc:cxnChg>
        <pc:cxnChg chg="del mod">
          <ac:chgData name="Stewart Gale" userId="3647ddd2-6040-41ae-a96d-232c23482af8" providerId="ADAL" clId="{E2C2DFBB-E9A9-41C6-86C7-42E4837E663D}" dt="2023-07-27T21:45:01.792" v="19" actId="478"/>
          <ac:cxnSpMkLst>
            <pc:docMk/>
            <pc:sldMk cId="3677744923" sldId="574"/>
            <ac:cxnSpMk id="9" creationId="{00000000-0000-0000-0000-000000000000}"/>
          </ac:cxnSpMkLst>
        </pc:cxnChg>
        <pc:cxnChg chg="del mod topLvl">
          <ac:chgData name="Stewart Gale" userId="3647ddd2-6040-41ae-a96d-232c23482af8" providerId="ADAL" clId="{E2C2DFBB-E9A9-41C6-86C7-42E4837E663D}" dt="2023-07-27T21:44:40.352" v="17" actId="478"/>
          <ac:cxnSpMkLst>
            <pc:docMk/>
            <pc:sldMk cId="3677744923" sldId="574"/>
            <ac:cxnSpMk id="24" creationId="{00000000-0000-0000-0000-000000000000}"/>
          </ac:cxnSpMkLst>
        </pc:cxnChg>
      </pc:sldChg>
      <pc:sldChg chg="delSp modSp mod">
        <pc:chgData name="Stewart Gale" userId="3647ddd2-6040-41ae-a96d-232c23482af8" providerId="ADAL" clId="{E2C2DFBB-E9A9-41C6-86C7-42E4837E663D}" dt="2023-07-27T22:22:24.629" v="245" actId="1076"/>
        <pc:sldMkLst>
          <pc:docMk/>
          <pc:sldMk cId="968162001" sldId="575"/>
        </pc:sldMkLst>
        <pc:spChg chg="mod">
          <ac:chgData name="Stewart Gale" userId="3647ddd2-6040-41ae-a96d-232c23482af8" providerId="ADAL" clId="{E2C2DFBB-E9A9-41C6-86C7-42E4837E663D}" dt="2023-07-27T21:43:48.754" v="0"/>
          <ac:spMkLst>
            <pc:docMk/>
            <pc:sldMk cId="968162001" sldId="575"/>
            <ac:spMk id="3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2:22:03.647" v="241" actId="1076"/>
          <ac:spMkLst>
            <pc:docMk/>
            <pc:sldMk cId="968162001" sldId="575"/>
            <ac:spMk id="8" creationId="{6C448625-10F5-4CBE-A4C0-92A490803122}"/>
          </ac:spMkLst>
        </pc:spChg>
        <pc:spChg chg="mod">
          <ac:chgData name="Stewart Gale" userId="3647ddd2-6040-41ae-a96d-232c23482af8" providerId="ADAL" clId="{E2C2DFBB-E9A9-41C6-86C7-42E4837E663D}" dt="2023-07-27T22:22:10.240" v="243" actId="1076"/>
          <ac:spMkLst>
            <pc:docMk/>
            <pc:sldMk cId="968162001" sldId="575"/>
            <ac:spMk id="19" creationId="{00000000-0000-0000-0000-000000000000}"/>
          </ac:spMkLst>
        </pc:spChg>
        <pc:grpChg chg="del mod">
          <ac:chgData name="Stewart Gale" userId="3647ddd2-6040-41ae-a96d-232c23482af8" providerId="ADAL" clId="{E2C2DFBB-E9A9-41C6-86C7-42E4837E663D}" dt="2023-07-27T22:18:02.393" v="203" actId="478"/>
          <ac:grpSpMkLst>
            <pc:docMk/>
            <pc:sldMk cId="968162001" sldId="575"/>
            <ac:grpSpMk id="2" creationId="{00000000-0000-0000-0000-000000000000}"/>
          </ac:grpSpMkLst>
        </pc:grpChg>
        <pc:graphicFrameChg chg="mod modGraphic">
          <ac:chgData name="Stewart Gale" userId="3647ddd2-6040-41ae-a96d-232c23482af8" providerId="ADAL" clId="{E2C2DFBB-E9A9-41C6-86C7-42E4837E663D}" dt="2023-07-27T22:22:22.693" v="244" actId="1076"/>
          <ac:graphicFrameMkLst>
            <pc:docMk/>
            <pc:sldMk cId="968162001" sldId="575"/>
            <ac:graphicFrameMk id="5" creationId="{00000000-0000-0000-0000-000000000000}"/>
          </ac:graphicFrameMkLst>
        </pc:graphicFrameChg>
        <pc:graphicFrameChg chg="mod">
          <ac:chgData name="Stewart Gale" userId="3647ddd2-6040-41ae-a96d-232c23482af8" providerId="ADAL" clId="{E2C2DFBB-E9A9-41C6-86C7-42E4837E663D}" dt="2023-07-27T22:22:22.693" v="244" actId="1076"/>
          <ac:graphicFrameMkLst>
            <pc:docMk/>
            <pc:sldMk cId="968162001" sldId="575"/>
            <ac:graphicFrameMk id="18" creationId="{00000000-0000-0000-0000-000000000000}"/>
          </ac:graphicFrameMkLst>
        </pc:graphicFrameChg>
        <pc:picChg chg="mod modCrop">
          <ac:chgData name="Stewart Gale" userId="3647ddd2-6040-41ae-a96d-232c23482af8" providerId="ADAL" clId="{E2C2DFBB-E9A9-41C6-86C7-42E4837E663D}" dt="2023-07-27T22:22:24.629" v="245" actId="1076"/>
          <ac:picMkLst>
            <pc:docMk/>
            <pc:sldMk cId="968162001" sldId="575"/>
            <ac:picMk id="27" creationId="{00000000-0000-0000-0000-000000000000}"/>
          </ac:picMkLst>
        </pc:picChg>
        <pc:cxnChg chg="mod">
          <ac:chgData name="Stewart Gale" userId="3647ddd2-6040-41ae-a96d-232c23482af8" providerId="ADAL" clId="{E2C2DFBB-E9A9-41C6-86C7-42E4837E663D}" dt="2023-07-27T21:43:48.754" v="0"/>
          <ac:cxnSpMkLst>
            <pc:docMk/>
            <pc:sldMk cId="968162001" sldId="575"/>
            <ac:cxnSpMk id="4" creationId="{00000000-0000-0000-0000-000000000000}"/>
          </ac:cxnSpMkLst>
        </pc:cxnChg>
      </pc:sldChg>
      <pc:sldChg chg="delSp modSp mod ord">
        <pc:chgData name="Stewart Gale" userId="3647ddd2-6040-41ae-a96d-232c23482af8" providerId="ADAL" clId="{E2C2DFBB-E9A9-41C6-86C7-42E4837E663D}" dt="2023-07-27T22:32:01.446" v="408"/>
        <pc:sldMkLst>
          <pc:docMk/>
          <pc:sldMk cId="1099690928" sldId="576"/>
        </pc:sldMkLst>
        <pc:spChg chg="mod">
          <ac:chgData name="Stewart Gale" userId="3647ddd2-6040-41ae-a96d-232c23482af8" providerId="ADAL" clId="{E2C2DFBB-E9A9-41C6-86C7-42E4837E663D}" dt="2023-07-27T22:23:35.200" v="264" actId="1036"/>
          <ac:spMkLst>
            <pc:docMk/>
            <pc:sldMk cId="1099690928" sldId="576"/>
            <ac:spMk id="3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2:24:06.732" v="273" actId="255"/>
          <ac:spMkLst>
            <pc:docMk/>
            <pc:sldMk cId="1099690928" sldId="576"/>
            <ac:spMk id="4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1:43:48.754" v="0"/>
          <ac:spMkLst>
            <pc:docMk/>
            <pc:sldMk cId="1099690928" sldId="576"/>
            <ac:spMk id="9" creationId="{00000000-0000-0000-0000-000000000000}"/>
          </ac:spMkLst>
        </pc:spChg>
        <pc:grpChg chg="del mod">
          <ac:chgData name="Stewart Gale" userId="3647ddd2-6040-41ae-a96d-232c23482af8" providerId="ADAL" clId="{E2C2DFBB-E9A9-41C6-86C7-42E4837E663D}" dt="2023-07-27T22:22:48.092" v="246" actId="478"/>
          <ac:grpSpMkLst>
            <pc:docMk/>
            <pc:sldMk cId="1099690928" sldId="576"/>
            <ac:grpSpMk id="8" creationId="{00000000-0000-0000-0000-000000000000}"/>
          </ac:grpSpMkLst>
        </pc:grpChg>
        <pc:picChg chg="mod">
          <ac:chgData name="Stewart Gale" userId="3647ddd2-6040-41ae-a96d-232c23482af8" providerId="ADAL" clId="{E2C2DFBB-E9A9-41C6-86C7-42E4837E663D}" dt="2023-07-27T22:22:53.200" v="247" actId="1076"/>
          <ac:picMkLst>
            <pc:docMk/>
            <pc:sldMk cId="1099690928" sldId="576"/>
            <ac:picMk id="4098" creationId="{00000000-0000-0000-0000-000000000000}"/>
          </ac:picMkLst>
        </pc:picChg>
        <pc:cxnChg chg="mod">
          <ac:chgData name="Stewart Gale" userId="3647ddd2-6040-41ae-a96d-232c23482af8" providerId="ADAL" clId="{E2C2DFBB-E9A9-41C6-86C7-42E4837E663D}" dt="2023-07-27T21:43:48.754" v="0"/>
          <ac:cxnSpMkLst>
            <pc:docMk/>
            <pc:sldMk cId="1099690928" sldId="576"/>
            <ac:cxnSpMk id="10" creationId="{00000000-0000-0000-0000-000000000000}"/>
          </ac:cxnSpMkLst>
        </pc:cxnChg>
      </pc:sldChg>
      <pc:sldChg chg="delSp modSp mod">
        <pc:chgData name="Stewart Gale" userId="3647ddd2-6040-41ae-a96d-232c23482af8" providerId="ADAL" clId="{E2C2DFBB-E9A9-41C6-86C7-42E4837E663D}" dt="2023-07-27T22:17:56.241" v="201" actId="14100"/>
        <pc:sldMkLst>
          <pc:docMk/>
          <pc:sldMk cId="1872655281" sldId="577"/>
        </pc:sldMkLst>
        <pc:spChg chg="mod">
          <ac:chgData name="Stewart Gale" userId="3647ddd2-6040-41ae-a96d-232c23482af8" providerId="ADAL" clId="{E2C2DFBB-E9A9-41C6-86C7-42E4837E663D}" dt="2023-07-27T21:43:48.754" v="0"/>
          <ac:spMkLst>
            <pc:docMk/>
            <pc:sldMk cId="1872655281" sldId="577"/>
            <ac:spMk id="23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1:43:48.754" v="0"/>
          <ac:spMkLst>
            <pc:docMk/>
            <pc:sldMk cId="1872655281" sldId="577"/>
            <ac:spMk id="34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1:43:48.754" v="0"/>
          <ac:spMkLst>
            <pc:docMk/>
            <pc:sldMk cId="1872655281" sldId="577"/>
            <ac:spMk id="35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2:17:27.560" v="195" actId="1076"/>
          <ac:spMkLst>
            <pc:docMk/>
            <pc:sldMk cId="1872655281" sldId="577"/>
            <ac:spMk id="36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2:17:06.635" v="192" actId="1076"/>
          <ac:spMkLst>
            <pc:docMk/>
            <pc:sldMk cId="1872655281" sldId="577"/>
            <ac:spMk id="38" creationId="{00000000-0000-0000-0000-000000000000}"/>
          </ac:spMkLst>
        </pc:spChg>
        <pc:grpChg chg="del mod">
          <ac:chgData name="Stewart Gale" userId="3647ddd2-6040-41ae-a96d-232c23482af8" providerId="ADAL" clId="{E2C2DFBB-E9A9-41C6-86C7-42E4837E663D}" dt="2023-07-27T22:13:37.656" v="187" actId="478"/>
          <ac:grpSpMkLst>
            <pc:docMk/>
            <pc:sldMk cId="1872655281" sldId="577"/>
            <ac:grpSpMk id="22" creationId="{00000000-0000-0000-0000-000000000000}"/>
          </ac:grpSpMkLst>
        </pc:grpChg>
        <pc:picChg chg="mod modCrop">
          <ac:chgData name="Stewart Gale" userId="3647ddd2-6040-41ae-a96d-232c23482af8" providerId="ADAL" clId="{E2C2DFBB-E9A9-41C6-86C7-42E4837E663D}" dt="2023-07-27T22:13:50.418" v="190" actId="732"/>
          <ac:picMkLst>
            <pc:docMk/>
            <pc:sldMk cId="1872655281" sldId="577"/>
            <ac:picMk id="8" creationId="{00000000-0000-0000-0000-000000000000}"/>
          </ac:picMkLst>
        </pc:picChg>
        <pc:picChg chg="mod">
          <ac:chgData name="Stewart Gale" userId="3647ddd2-6040-41ae-a96d-232c23482af8" providerId="ADAL" clId="{E2C2DFBB-E9A9-41C6-86C7-42E4837E663D}" dt="2023-07-27T21:43:48.754" v="0"/>
          <ac:picMkLst>
            <pc:docMk/>
            <pc:sldMk cId="1872655281" sldId="577"/>
            <ac:picMk id="10" creationId="{00000000-0000-0000-0000-000000000000}"/>
          </ac:picMkLst>
        </pc:picChg>
        <pc:cxnChg chg="mod">
          <ac:chgData name="Stewart Gale" userId="3647ddd2-6040-41ae-a96d-232c23482af8" providerId="ADAL" clId="{E2C2DFBB-E9A9-41C6-86C7-42E4837E663D}" dt="2023-07-27T21:43:48.754" v="0"/>
          <ac:cxnSpMkLst>
            <pc:docMk/>
            <pc:sldMk cId="1872655281" sldId="577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E2C2DFBB-E9A9-41C6-86C7-42E4837E663D}" dt="2023-07-27T22:17:56.241" v="201" actId="14100"/>
          <ac:cxnSpMkLst>
            <pc:docMk/>
            <pc:sldMk cId="1872655281" sldId="577"/>
            <ac:cxnSpMk id="27" creationId="{00000000-0000-0000-0000-000000000000}"/>
          </ac:cxnSpMkLst>
        </pc:cxnChg>
        <pc:cxnChg chg="mod">
          <ac:chgData name="Stewart Gale" userId="3647ddd2-6040-41ae-a96d-232c23482af8" providerId="ADAL" clId="{E2C2DFBB-E9A9-41C6-86C7-42E4837E663D}" dt="2023-07-27T22:17:50.269" v="199" actId="14100"/>
          <ac:cxnSpMkLst>
            <pc:docMk/>
            <pc:sldMk cId="1872655281" sldId="577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E2C2DFBB-E9A9-41C6-86C7-42E4837E663D}" dt="2023-07-27T22:17:37.949" v="198" actId="14100"/>
          <ac:cxnSpMkLst>
            <pc:docMk/>
            <pc:sldMk cId="1872655281" sldId="577"/>
            <ac:cxnSpMk id="31" creationId="{00000000-0000-0000-0000-000000000000}"/>
          </ac:cxnSpMkLst>
        </pc:cxnChg>
        <pc:cxnChg chg="mod">
          <ac:chgData name="Stewart Gale" userId="3647ddd2-6040-41ae-a96d-232c23482af8" providerId="ADAL" clId="{E2C2DFBB-E9A9-41C6-86C7-42E4837E663D}" dt="2023-07-27T22:17:16.716" v="193" actId="14100"/>
          <ac:cxnSpMkLst>
            <pc:docMk/>
            <pc:sldMk cId="1872655281" sldId="577"/>
            <ac:cxnSpMk id="32" creationId="{00000000-0000-0000-0000-000000000000}"/>
          </ac:cxnSpMkLst>
        </pc:cxnChg>
      </pc:sldChg>
      <pc:sldChg chg="addSp delSp modSp mod delAnim">
        <pc:chgData name="Stewart Gale" userId="3647ddd2-6040-41ae-a96d-232c23482af8" providerId="ADAL" clId="{E2C2DFBB-E9A9-41C6-86C7-42E4837E663D}" dt="2023-07-27T22:13:29.745" v="186" actId="1076"/>
        <pc:sldMkLst>
          <pc:docMk/>
          <pc:sldMk cId="1423801782" sldId="578"/>
        </pc:sldMkLst>
        <pc:spChg chg="add mod">
          <ac:chgData name="Stewart Gale" userId="3647ddd2-6040-41ae-a96d-232c23482af8" providerId="ADAL" clId="{E2C2DFBB-E9A9-41C6-86C7-42E4837E663D}" dt="2023-07-27T22:12:39.042" v="175" actId="1076"/>
          <ac:spMkLst>
            <pc:docMk/>
            <pc:sldMk cId="1423801782" sldId="578"/>
            <ac:spMk id="4" creationId="{795B0E2A-83AE-6879-708E-B8200E01BD1E}"/>
          </ac:spMkLst>
        </pc:spChg>
        <pc:spChg chg="add mod">
          <ac:chgData name="Stewart Gale" userId="3647ddd2-6040-41ae-a96d-232c23482af8" providerId="ADAL" clId="{E2C2DFBB-E9A9-41C6-86C7-42E4837E663D}" dt="2023-07-27T22:12:39.042" v="175" actId="1076"/>
          <ac:spMkLst>
            <pc:docMk/>
            <pc:sldMk cId="1423801782" sldId="578"/>
            <ac:spMk id="6" creationId="{E91BD98E-4204-5014-0B83-81B516D3B39B}"/>
          </ac:spMkLst>
        </pc:spChg>
        <pc:spChg chg="add del">
          <ac:chgData name="Stewart Gale" userId="3647ddd2-6040-41ae-a96d-232c23482af8" providerId="ADAL" clId="{E2C2DFBB-E9A9-41C6-86C7-42E4837E663D}" dt="2023-07-27T22:12:24.906" v="171" actId="22"/>
          <ac:spMkLst>
            <pc:docMk/>
            <pc:sldMk cId="1423801782" sldId="578"/>
            <ac:spMk id="8" creationId="{223DB29E-D833-F4C8-E94B-E3583D6A01BD}"/>
          </ac:spMkLst>
        </pc:spChg>
        <pc:spChg chg="add mod">
          <ac:chgData name="Stewart Gale" userId="3647ddd2-6040-41ae-a96d-232c23482af8" providerId="ADAL" clId="{E2C2DFBB-E9A9-41C6-86C7-42E4837E663D}" dt="2023-07-27T22:12:39.042" v="175" actId="1076"/>
          <ac:spMkLst>
            <pc:docMk/>
            <pc:sldMk cId="1423801782" sldId="578"/>
            <ac:spMk id="10" creationId="{D645AB75-8E37-FD2E-219A-FA98A2CE0210}"/>
          </ac:spMkLst>
        </pc:spChg>
        <pc:spChg chg="mod">
          <ac:chgData name="Stewart Gale" userId="3647ddd2-6040-41ae-a96d-232c23482af8" providerId="ADAL" clId="{E2C2DFBB-E9A9-41C6-86C7-42E4837E663D}" dt="2023-07-27T22:12:39.042" v="175" actId="1076"/>
          <ac:spMkLst>
            <pc:docMk/>
            <pc:sldMk cId="1423801782" sldId="578"/>
            <ac:spMk id="11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2:12:39.042" v="175" actId="1076"/>
          <ac:spMkLst>
            <pc:docMk/>
            <pc:sldMk cId="1423801782" sldId="578"/>
            <ac:spMk id="12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1:43:48.754" v="0"/>
          <ac:spMkLst>
            <pc:docMk/>
            <pc:sldMk cId="1423801782" sldId="578"/>
            <ac:spMk id="13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2:12:39.042" v="175" actId="1076"/>
          <ac:spMkLst>
            <pc:docMk/>
            <pc:sldMk cId="1423801782" sldId="578"/>
            <ac:spMk id="15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2:12:39.042" v="175" actId="1076"/>
          <ac:spMkLst>
            <pc:docMk/>
            <pc:sldMk cId="1423801782" sldId="578"/>
            <ac:spMk id="16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1:43:48.754" v="0"/>
          <ac:spMkLst>
            <pc:docMk/>
            <pc:sldMk cId="1423801782" sldId="578"/>
            <ac:spMk id="17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2:12:39.042" v="175" actId="1076"/>
          <ac:spMkLst>
            <pc:docMk/>
            <pc:sldMk cId="1423801782" sldId="578"/>
            <ac:spMk id="18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2:12:39.042" v="175" actId="1076"/>
          <ac:spMkLst>
            <pc:docMk/>
            <pc:sldMk cId="1423801782" sldId="578"/>
            <ac:spMk id="19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1:43:48.754" v="0"/>
          <ac:spMkLst>
            <pc:docMk/>
            <pc:sldMk cId="1423801782" sldId="578"/>
            <ac:spMk id="20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1:43:48.754" v="0"/>
          <ac:spMkLst>
            <pc:docMk/>
            <pc:sldMk cId="1423801782" sldId="578"/>
            <ac:spMk id="23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2:12:39.042" v="175" actId="1076"/>
          <ac:spMkLst>
            <pc:docMk/>
            <pc:sldMk cId="1423801782" sldId="578"/>
            <ac:spMk id="25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1:43:48.754" v="0"/>
          <ac:spMkLst>
            <pc:docMk/>
            <pc:sldMk cId="1423801782" sldId="578"/>
            <ac:spMk id="26" creationId="{00000000-0000-0000-0000-000000000000}"/>
          </ac:spMkLst>
        </pc:spChg>
        <pc:spChg chg="del mod">
          <ac:chgData name="Stewart Gale" userId="3647ddd2-6040-41ae-a96d-232c23482af8" providerId="ADAL" clId="{E2C2DFBB-E9A9-41C6-86C7-42E4837E663D}" dt="2023-07-27T22:12:19.740" v="169" actId="478"/>
          <ac:spMkLst>
            <pc:docMk/>
            <pc:sldMk cId="1423801782" sldId="578"/>
            <ac:spMk id="60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2:13:29.745" v="186" actId="1076"/>
          <ac:spMkLst>
            <pc:docMk/>
            <pc:sldMk cId="1423801782" sldId="578"/>
            <ac:spMk id="61" creationId="{00000000-0000-0000-0000-000000000000}"/>
          </ac:spMkLst>
        </pc:spChg>
        <pc:grpChg chg="del mod">
          <ac:chgData name="Stewart Gale" userId="3647ddd2-6040-41ae-a96d-232c23482af8" providerId="ADAL" clId="{E2C2DFBB-E9A9-41C6-86C7-42E4837E663D}" dt="2023-07-27T22:11:06.189" v="153" actId="478"/>
          <ac:grpSpMkLst>
            <pc:docMk/>
            <pc:sldMk cId="1423801782" sldId="578"/>
            <ac:grpSpMk id="22" creationId="{00000000-0000-0000-0000-000000000000}"/>
          </ac:grpSpMkLst>
        </pc:grpChg>
        <pc:grpChg chg="mod">
          <ac:chgData name="Stewart Gale" userId="3647ddd2-6040-41ae-a96d-232c23482af8" providerId="ADAL" clId="{E2C2DFBB-E9A9-41C6-86C7-42E4837E663D}" dt="2023-07-27T22:12:39.042" v="175" actId="1076"/>
          <ac:grpSpMkLst>
            <pc:docMk/>
            <pc:sldMk cId="1423801782" sldId="578"/>
            <ac:grpSpMk id="28" creationId="{00000000-0000-0000-0000-000000000000}"/>
          </ac:grpSpMkLst>
        </pc:grpChg>
        <pc:picChg chg="mod">
          <ac:chgData name="Stewart Gale" userId="3647ddd2-6040-41ae-a96d-232c23482af8" providerId="ADAL" clId="{E2C2DFBB-E9A9-41C6-86C7-42E4837E663D}" dt="2023-07-27T22:12:39.042" v="175" actId="1076"/>
          <ac:picMkLst>
            <pc:docMk/>
            <pc:sldMk cId="1423801782" sldId="578"/>
            <ac:picMk id="2" creationId="{00000000-0000-0000-0000-000000000000}"/>
          </ac:picMkLst>
        </pc:picChg>
        <pc:picChg chg="mod">
          <ac:chgData name="Stewart Gale" userId="3647ddd2-6040-41ae-a96d-232c23482af8" providerId="ADAL" clId="{E2C2DFBB-E9A9-41C6-86C7-42E4837E663D}" dt="2023-07-27T22:13:24.223" v="185" actId="1076"/>
          <ac:picMkLst>
            <pc:docMk/>
            <pc:sldMk cId="1423801782" sldId="578"/>
            <ac:picMk id="62" creationId="{00000000-0000-0000-0000-000000000000}"/>
          </ac:picMkLst>
        </pc:picChg>
        <pc:cxnChg chg="mod">
          <ac:chgData name="Stewart Gale" userId="3647ddd2-6040-41ae-a96d-232c23482af8" providerId="ADAL" clId="{E2C2DFBB-E9A9-41C6-86C7-42E4837E663D}" dt="2023-07-27T21:43:48.754" v="0"/>
          <ac:cxnSpMkLst>
            <pc:docMk/>
            <pc:sldMk cId="1423801782" sldId="578"/>
            <ac:cxnSpMk id="24" creationId="{00000000-0000-0000-0000-000000000000}"/>
          </ac:cxnSpMkLst>
        </pc:cxnChg>
      </pc:sldChg>
      <pc:sldChg chg="delSp modSp del mod">
        <pc:chgData name="Stewart Gale" userId="3647ddd2-6040-41ae-a96d-232c23482af8" providerId="ADAL" clId="{E2C2DFBB-E9A9-41C6-86C7-42E4837E663D}" dt="2023-07-27T22:27:21.906" v="327" actId="47"/>
        <pc:sldMkLst>
          <pc:docMk/>
          <pc:sldMk cId="3356954373" sldId="579"/>
        </pc:sldMkLst>
        <pc:spChg chg="mod">
          <ac:chgData name="Stewart Gale" userId="3647ddd2-6040-41ae-a96d-232c23482af8" providerId="ADAL" clId="{E2C2DFBB-E9A9-41C6-86C7-42E4837E663D}" dt="2023-07-27T21:43:48.754" v="0"/>
          <ac:spMkLst>
            <pc:docMk/>
            <pc:sldMk cId="3356954373" sldId="579"/>
            <ac:spMk id="3" creationId="{00000000-0000-0000-0000-000000000000}"/>
          </ac:spMkLst>
        </pc:spChg>
        <pc:grpChg chg="del mod">
          <ac:chgData name="Stewart Gale" userId="3647ddd2-6040-41ae-a96d-232c23482af8" providerId="ADAL" clId="{E2C2DFBB-E9A9-41C6-86C7-42E4837E663D}" dt="2023-07-27T22:24:31.637" v="276" actId="478"/>
          <ac:grpSpMkLst>
            <pc:docMk/>
            <pc:sldMk cId="3356954373" sldId="579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E2C2DFBB-E9A9-41C6-86C7-42E4837E663D}" dt="2023-07-27T21:43:48.754" v="0"/>
          <ac:picMkLst>
            <pc:docMk/>
            <pc:sldMk cId="3356954373" sldId="579"/>
            <ac:picMk id="19" creationId="{DB6C2534-E6D6-49C8-AE5D-7206E69372E4}"/>
          </ac:picMkLst>
        </pc:picChg>
        <pc:picChg chg="mod">
          <ac:chgData name="Stewart Gale" userId="3647ddd2-6040-41ae-a96d-232c23482af8" providerId="ADAL" clId="{E2C2DFBB-E9A9-41C6-86C7-42E4837E663D}" dt="2023-07-27T21:43:48.754" v="0"/>
          <ac:picMkLst>
            <pc:docMk/>
            <pc:sldMk cId="3356954373" sldId="579"/>
            <ac:picMk id="20" creationId="{8BF57C1F-7494-4272-BE19-34F87B899DE1}"/>
          </ac:picMkLst>
        </pc:picChg>
        <pc:cxnChg chg="mod">
          <ac:chgData name="Stewart Gale" userId="3647ddd2-6040-41ae-a96d-232c23482af8" providerId="ADAL" clId="{E2C2DFBB-E9A9-41C6-86C7-42E4837E663D}" dt="2023-07-27T21:43:48.754" v="0"/>
          <ac:cxnSpMkLst>
            <pc:docMk/>
            <pc:sldMk cId="3356954373" sldId="579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E2C2DFBB-E9A9-41C6-86C7-42E4837E663D}" dt="2024-04-24T05:38:41.592" v="412" actId="20577"/>
        <pc:sldMkLst>
          <pc:docMk/>
          <pc:sldMk cId="847294270" sldId="580"/>
        </pc:sldMkLst>
        <pc:spChg chg="mod">
          <ac:chgData name="Stewart Gale" userId="3647ddd2-6040-41ae-a96d-232c23482af8" providerId="ADAL" clId="{E2C2DFBB-E9A9-41C6-86C7-42E4837E663D}" dt="2023-07-27T21:43:48.754" v="0"/>
          <ac:spMkLst>
            <pc:docMk/>
            <pc:sldMk cId="847294270" sldId="580"/>
            <ac:spMk id="3" creationId="{1DCD659B-9B0F-4736-B272-47379BEFFD3A}"/>
          </ac:spMkLst>
        </pc:spChg>
        <pc:spChg chg="mod">
          <ac:chgData name="Stewart Gale" userId="3647ddd2-6040-41ae-a96d-232c23482af8" providerId="ADAL" clId="{E2C2DFBB-E9A9-41C6-86C7-42E4837E663D}" dt="2024-04-24T05:38:41.592" v="412" actId="20577"/>
          <ac:spMkLst>
            <pc:docMk/>
            <pc:sldMk cId="847294270" sldId="580"/>
            <ac:spMk id="5" creationId="{00000000-0000-0000-0000-000000000000}"/>
          </ac:spMkLst>
        </pc:spChg>
        <pc:grpChg chg="del mod">
          <ac:chgData name="Stewart Gale" userId="3647ddd2-6040-41ae-a96d-232c23482af8" providerId="ADAL" clId="{E2C2DFBB-E9A9-41C6-86C7-42E4837E663D}" dt="2023-07-27T21:43:51.011" v="2" actId="478"/>
          <ac:grpSpMkLst>
            <pc:docMk/>
            <pc:sldMk cId="847294270" sldId="580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E2C2DFBB-E9A9-41C6-86C7-42E4837E663D}" dt="2023-07-27T21:43:48.754" v="0"/>
          <ac:cxnSpMkLst>
            <pc:docMk/>
            <pc:sldMk cId="847294270" sldId="580"/>
            <ac:cxnSpMk id="4" creationId="{694170A7-F542-433D-AE47-C7A950C348C9}"/>
          </ac:cxnSpMkLst>
        </pc:cxnChg>
      </pc:sldChg>
      <pc:sldChg chg="delSp modSp add mod">
        <pc:chgData name="Stewart Gale" userId="3647ddd2-6040-41ae-a96d-232c23482af8" providerId="ADAL" clId="{E2C2DFBB-E9A9-41C6-86C7-42E4837E663D}" dt="2023-07-27T22:11:02.231" v="152" actId="1076"/>
        <pc:sldMkLst>
          <pc:docMk/>
          <pc:sldMk cId="1786721504" sldId="581"/>
        </pc:sldMkLst>
        <pc:spChg chg="mod">
          <ac:chgData name="Stewart Gale" userId="3647ddd2-6040-41ae-a96d-232c23482af8" providerId="ADAL" clId="{E2C2DFBB-E9A9-41C6-86C7-42E4837E663D}" dt="2023-07-27T22:10:52.791" v="151" actId="1076"/>
          <ac:spMkLst>
            <pc:docMk/>
            <pc:sldMk cId="1786721504" sldId="581"/>
            <ac:spMk id="2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2:11:02.231" v="152" actId="1076"/>
          <ac:spMkLst>
            <pc:docMk/>
            <pc:sldMk cId="1786721504" sldId="581"/>
            <ac:spMk id="6" creationId="{00000000-0000-0000-0000-000000000000}"/>
          </ac:spMkLst>
        </pc:spChg>
        <pc:spChg chg="del">
          <ac:chgData name="Stewart Gale" userId="3647ddd2-6040-41ae-a96d-232c23482af8" providerId="ADAL" clId="{E2C2DFBB-E9A9-41C6-86C7-42E4837E663D}" dt="2023-07-27T22:09:43.735" v="84" actId="478"/>
          <ac:spMkLst>
            <pc:docMk/>
            <pc:sldMk cId="1786721504" sldId="581"/>
            <ac:spMk id="8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2:11:02.231" v="152" actId="1076"/>
          <ac:spMkLst>
            <pc:docMk/>
            <pc:sldMk cId="1786721504" sldId="581"/>
            <ac:spMk id="11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2:11:02.231" v="152" actId="1076"/>
          <ac:spMkLst>
            <pc:docMk/>
            <pc:sldMk cId="1786721504" sldId="581"/>
            <ac:spMk id="12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2:11:02.231" v="152" actId="1076"/>
          <ac:spMkLst>
            <pc:docMk/>
            <pc:sldMk cId="1786721504" sldId="581"/>
            <ac:spMk id="13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2:11:02.231" v="152" actId="1076"/>
          <ac:spMkLst>
            <pc:docMk/>
            <pc:sldMk cId="1786721504" sldId="581"/>
            <ac:spMk id="14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2:11:02.231" v="152" actId="1076"/>
          <ac:spMkLst>
            <pc:docMk/>
            <pc:sldMk cId="1786721504" sldId="581"/>
            <ac:spMk id="15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2:11:02.231" v="152" actId="1076"/>
          <ac:spMkLst>
            <pc:docMk/>
            <pc:sldMk cId="1786721504" sldId="581"/>
            <ac:spMk id="16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2:11:02.231" v="152" actId="1076"/>
          <ac:spMkLst>
            <pc:docMk/>
            <pc:sldMk cId="1786721504" sldId="581"/>
            <ac:spMk id="17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2:11:02.231" v="152" actId="1076"/>
          <ac:spMkLst>
            <pc:docMk/>
            <pc:sldMk cId="1786721504" sldId="581"/>
            <ac:spMk id="18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2:11:02.231" v="152" actId="1076"/>
          <ac:spMkLst>
            <pc:docMk/>
            <pc:sldMk cId="1786721504" sldId="581"/>
            <ac:spMk id="19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2:11:02.231" v="152" actId="1076"/>
          <ac:spMkLst>
            <pc:docMk/>
            <pc:sldMk cId="1786721504" sldId="581"/>
            <ac:spMk id="20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2:10:43.426" v="147" actId="1076"/>
          <ac:spMkLst>
            <pc:docMk/>
            <pc:sldMk cId="1786721504" sldId="581"/>
            <ac:spMk id="23" creationId="{00000000-0000-0000-0000-000000000000}"/>
          </ac:spMkLst>
        </pc:spChg>
        <pc:cxnChg chg="mod">
          <ac:chgData name="Stewart Gale" userId="3647ddd2-6040-41ae-a96d-232c23482af8" providerId="ADAL" clId="{E2C2DFBB-E9A9-41C6-86C7-42E4837E663D}" dt="2023-07-27T22:11:02.231" v="152" actId="1076"/>
          <ac:cxnSpMkLst>
            <pc:docMk/>
            <pc:sldMk cId="1786721504" sldId="581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E2C2DFBB-E9A9-41C6-86C7-42E4837E663D}" dt="2023-07-27T22:11:02.231" v="152" actId="1076"/>
          <ac:cxnSpMkLst>
            <pc:docMk/>
            <pc:sldMk cId="1786721504" sldId="581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E2C2DFBB-E9A9-41C6-86C7-42E4837E663D}" dt="2023-07-27T22:11:02.231" v="152" actId="1076"/>
          <ac:cxnSpMkLst>
            <pc:docMk/>
            <pc:sldMk cId="1786721504" sldId="581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E2C2DFBB-E9A9-41C6-86C7-42E4837E663D}" dt="2023-07-27T22:11:02.231" v="152" actId="1076"/>
          <ac:cxnSpMkLst>
            <pc:docMk/>
            <pc:sldMk cId="1786721504" sldId="581"/>
            <ac:cxnSpMk id="9" creationId="{00000000-0000-0000-0000-000000000000}"/>
          </ac:cxnSpMkLst>
        </pc:cxnChg>
      </pc:sldChg>
      <pc:sldChg chg="addSp modSp new mod modAnim">
        <pc:chgData name="Stewart Gale" userId="3647ddd2-6040-41ae-a96d-232c23482af8" providerId="ADAL" clId="{E2C2DFBB-E9A9-41C6-86C7-42E4837E663D}" dt="2023-07-27T22:31:46.884" v="406"/>
        <pc:sldMkLst>
          <pc:docMk/>
          <pc:sldMk cId="876330865" sldId="582"/>
        </pc:sldMkLst>
        <pc:spChg chg="add mod">
          <ac:chgData name="Stewart Gale" userId="3647ddd2-6040-41ae-a96d-232c23482af8" providerId="ADAL" clId="{E2C2DFBB-E9A9-41C6-86C7-42E4837E663D}" dt="2023-07-27T22:31:31.431" v="402" actId="1076"/>
          <ac:spMkLst>
            <pc:docMk/>
            <pc:sldMk cId="876330865" sldId="582"/>
            <ac:spMk id="2" creationId="{011391F0-ADB7-7E46-D281-3DC8568A6DA8}"/>
          </ac:spMkLst>
        </pc:spChg>
        <pc:spChg chg="add mod">
          <ac:chgData name="Stewart Gale" userId="3647ddd2-6040-41ae-a96d-232c23482af8" providerId="ADAL" clId="{E2C2DFBB-E9A9-41C6-86C7-42E4837E663D}" dt="2023-07-27T22:31:35.584" v="403" actId="1076"/>
          <ac:spMkLst>
            <pc:docMk/>
            <pc:sldMk cId="876330865" sldId="582"/>
            <ac:spMk id="3" creationId="{8C500F9D-B4A1-45EF-0F22-20FD8D57213E}"/>
          </ac:spMkLst>
        </pc:spChg>
        <pc:spChg chg="add mod">
          <ac:chgData name="Stewart Gale" userId="3647ddd2-6040-41ae-a96d-232c23482af8" providerId="ADAL" clId="{E2C2DFBB-E9A9-41C6-86C7-42E4837E663D}" dt="2023-07-27T22:31:38.858" v="404" actId="1076"/>
          <ac:spMkLst>
            <pc:docMk/>
            <pc:sldMk cId="876330865" sldId="582"/>
            <ac:spMk id="5" creationId="{82FC37BA-6945-50CD-113D-39E413F98BA7}"/>
          </ac:spMkLst>
        </pc:spChg>
        <pc:spChg chg="add mod">
          <ac:chgData name="Stewart Gale" userId="3647ddd2-6040-41ae-a96d-232c23482af8" providerId="ADAL" clId="{E2C2DFBB-E9A9-41C6-86C7-42E4837E663D}" dt="2023-07-27T22:31:35.584" v="403" actId="1076"/>
          <ac:spMkLst>
            <pc:docMk/>
            <pc:sldMk cId="876330865" sldId="582"/>
            <ac:spMk id="7" creationId="{6A09A8AE-1E11-E6CE-677A-DA43100F9FFF}"/>
          </ac:spMkLst>
        </pc:spChg>
        <pc:spChg chg="add mod">
          <ac:chgData name="Stewart Gale" userId="3647ddd2-6040-41ae-a96d-232c23482af8" providerId="ADAL" clId="{E2C2DFBB-E9A9-41C6-86C7-42E4837E663D}" dt="2023-07-27T22:31:14.249" v="394" actId="113"/>
          <ac:spMkLst>
            <pc:docMk/>
            <pc:sldMk cId="876330865" sldId="582"/>
            <ac:spMk id="9" creationId="{1F11849C-73AE-5399-E583-F0593BABC91E}"/>
          </ac:spMkLst>
        </pc:spChg>
        <pc:graphicFrameChg chg="add mod modGraphic">
          <ac:chgData name="Stewart Gale" userId="3647ddd2-6040-41ae-a96d-232c23482af8" providerId="ADAL" clId="{E2C2DFBB-E9A9-41C6-86C7-42E4837E663D}" dt="2023-07-27T22:30:38.551" v="382" actId="1076"/>
          <ac:graphicFrameMkLst>
            <pc:docMk/>
            <pc:sldMk cId="876330865" sldId="582"/>
            <ac:graphicFrameMk id="4" creationId="{9F87AED8-2FE4-2342-6BE9-EDFE6CF74FB4}"/>
          </ac:graphicFrameMkLst>
        </pc:graphicFrameChg>
      </pc:sldChg>
      <pc:sldMasterChg chg="modSp modSldLayout">
        <pc:chgData name="Stewart Gale" userId="3647ddd2-6040-41ae-a96d-232c23482af8" providerId="ADAL" clId="{E2C2DFBB-E9A9-41C6-86C7-42E4837E663D}" dt="2023-07-27T21:43:48.754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E2C2DFBB-E9A9-41C6-86C7-42E4837E663D}" dt="2023-07-27T21:43:48.754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1:43:48.754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1:43:48.754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1:43:48.754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E2C2DFBB-E9A9-41C6-86C7-42E4837E663D}" dt="2023-07-27T21:43:48.754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E2C2DFBB-E9A9-41C6-86C7-42E4837E663D}" dt="2023-07-27T21:43:48.754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E2C2DFBB-E9A9-41C6-86C7-42E4837E663D}" dt="2023-07-27T21:43:48.754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2C2DFBB-E9A9-41C6-86C7-42E4837E663D}" dt="2023-07-27T21:43:48.754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2C2DFBB-E9A9-41C6-86C7-42E4837E663D}" dt="2023-07-27T21:43:48.754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E2C2DFBB-E9A9-41C6-86C7-42E4837E663D}" dt="2023-07-27T21:43:48.754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2C2DFBB-E9A9-41C6-86C7-42E4837E663D}" dt="2023-07-27T21:43:48.754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2C2DFBB-E9A9-41C6-86C7-42E4837E663D}" dt="2023-07-27T21:43:48.754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E2C2DFBB-E9A9-41C6-86C7-42E4837E663D}" dt="2023-07-27T21:43:48.754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2C2DFBB-E9A9-41C6-86C7-42E4837E663D}" dt="2023-07-27T21:43:48.754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2C2DFBB-E9A9-41C6-86C7-42E4837E663D}" dt="2023-07-27T21:43:48.754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E2C2DFBB-E9A9-41C6-86C7-42E4837E663D}" dt="2023-07-27T21:43:48.754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2C2DFBB-E9A9-41C6-86C7-42E4837E663D}" dt="2023-07-27T21:43:48.754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E2C2DFBB-E9A9-41C6-86C7-42E4837E663D}" dt="2023-07-27T21:43:48.754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E2C2DFBB-E9A9-41C6-86C7-42E4837E663D}" dt="2023-07-27T21:43:48.754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2C2DFBB-E9A9-41C6-86C7-42E4837E663D}" dt="2023-07-27T21:43:48.754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E2C2DFBB-E9A9-41C6-86C7-42E4837E663D}" dt="2023-07-27T21:43:48.754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2C2DFBB-E9A9-41C6-86C7-42E4837E663D}" dt="2023-07-27T21:43:48.754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2C2DFBB-E9A9-41C6-86C7-42E4837E663D}" dt="2023-07-27T21:43:48.754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2C2DFBB-E9A9-41C6-86C7-42E4837E663D}" dt="2023-07-27T21:43:48.754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E2C2DFBB-E9A9-41C6-86C7-42E4837E663D}" dt="2023-07-27T21:43:48.754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2C2DFBB-E9A9-41C6-86C7-42E4837E663D}" dt="2023-07-27T21:43:48.754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2C2DFBB-E9A9-41C6-86C7-42E4837E663D}" dt="2023-07-27T21:43:48.754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2C2DFBB-E9A9-41C6-86C7-42E4837E663D}" dt="2023-07-27T21:43:48.754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E2C2DFBB-E9A9-41C6-86C7-42E4837E663D}" dt="2023-07-27T21:43:48.754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2C2DFBB-E9A9-41C6-86C7-42E4837E663D}" dt="2023-07-27T21:43:48.754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466E74-70E1-4BF1-99A0-185CEC014DEE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678FFB-EA70-4D9B-8682-8F5AE62CB4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7722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9416" y="116632"/>
            <a:ext cx="10513168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0" b="1" dirty="0"/>
              <a:t>Integration</a:t>
            </a:r>
          </a:p>
          <a:p>
            <a:pPr algn="ctr"/>
            <a:r>
              <a:rPr lang="en-GB" sz="10500" dirty="0"/>
              <a:t>Trapezium Rule</a:t>
            </a:r>
          </a:p>
          <a:p>
            <a:pPr algn="ctr"/>
            <a:endParaRPr lang="en-GB" sz="3600" dirty="0"/>
          </a:p>
          <a:p>
            <a:pPr algn="ctr"/>
            <a:r>
              <a:rPr lang="en-GB" sz="8800" dirty="0"/>
              <a:t>Chapter 11</a:t>
            </a:r>
          </a:p>
          <a:p>
            <a:pPr algn="ctr"/>
            <a:r>
              <a:rPr lang="en-GB" sz="8800" dirty="0"/>
              <a:t>(Part 9 </a:t>
            </a:r>
            <a:r>
              <a:rPr lang="en-GB" sz="8800"/>
              <a:t>of 12)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847294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32"/>
          <p:cNvSpPr txBox="1"/>
          <p:nvPr/>
        </p:nvSpPr>
        <p:spPr>
          <a:xfrm>
            <a:off x="3575720" y="548680"/>
            <a:ext cx="4536504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/>
              <a:t>Trapezium Rule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91544" y="3861048"/>
            <a:ext cx="7920880" cy="230832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You can approximate </a:t>
            </a:r>
          </a:p>
          <a:p>
            <a:pPr algn="ctr"/>
            <a:r>
              <a:rPr lang="en-GB" sz="4800" dirty="0"/>
              <a:t>the area under a graph </a:t>
            </a:r>
          </a:p>
          <a:p>
            <a:pPr algn="ctr"/>
            <a:r>
              <a:rPr lang="en-GB" sz="4800" dirty="0"/>
              <a:t>by dividing it into trapeziums.</a:t>
            </a:r>
          </a:p>
        </p:txBody>
      </p:sp>
      <p:sp>
        <p:nvSpPr>
          <p:cNvPr id="8" name="Rectangle 7"/>
          <p:cNvSpPr/>
          <p:nvPr/>
        </p:nvSpPr>
        <p:spPr>
          <a:xfrm>
            <a:off x="623392" y="1893090"/>
            <a:ext cx="10801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dirty="0"/>
              <a:t>Sometimes finding the exact area</a:t>
            </a:r>
          </a:p>
          <a:p>
            <a:pPr algn="ctr"/>
            <a:r>
              <a:rPr lang="en-GB" sz="4800" dirty="0"/>
              <a:t>under the graph by integration is difficult. </a:t>
            </a:r>
          </a:p>
        </p:txBody>
      </p:sp>
    </p:spTree>
    <p:extLst>
      <p:ext uri="{BB962C8B-B14F-4D97-AF65-F5344CB8AC3E}">
        <p14:creationId xmlns:p14="http://schemas.microsoft.com/office/powerpoint/2010/main" val="3677744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/>
          <p:cNvCxnSpPr/>
          <p:nvPr/>
        </p:nvCxnSpPr>
        <p:spPr>
          <a:xfrm flipV="1">
            <a:off x="3490242" y="1505189"/>
            <a:ext cx="0" cy="4824536"/>
          </a:xfrm>
          <a:prstGeom prst="straightConnector1">
            <a:avLst/>
          </a:prstGeom>
          <a:ln>
            <a:tailEnd type="arrow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>
            <a:off x="3490242" y="6329725"/>
            <a:ext cx="5328592" cy="0"/>
          </a:xfrm>
          <a:prstGeom prst="straightConnector1">
            <a:avLst/>
          </a:prstGeom>
          <a:ln>
            <a:tailEnd type="arrow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Freeform 5"/>
          <p:cNvSpPr/>
          <p:nvPr/>
        </p:nvSpPr>
        <p:spPr>
          <a:xfrm>
            <a:off x="2711624" y="2060848"/>
            <a:ext cx="5772647" cy="2129624"/>
          </a:xfrm>
          <a:custGeom>
            <a:avLst/>
            <a:gdLst>
              <a:gd name="connsiteX0" fmla="*/ 0 w 5772647"/>
              <a:gd name="connsiteY0" fmla="*/ 2075290 h 2129624"/>
              <a:gd name="connsiteX1" fmla="*/ 1590261 w 5772647"/>
              <a:gd name="connsiteY1" fmla="*/ 2011680 h 2129624"/>
              <a:gd name="connsiteX2" fmla="*/ 3784821 w 5772647"/>
              <a:gd name="connsiteY2" fmla="*/ 1367624 h 2129624"/>
              <a:gd name="connsiteX3" fmla="*/ 5287618 w 5772647"/>
              <a:gd name="connsiteY3" fmla="*/ 524786 h 2129624"/>
              <a:gd name="connsiteX4" fmla="*/ 5772647 w 5772647"/>
              <a:gd name="connsiteY4" fmla="*/ 0 h 2129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647" h="2129624">
                <a:moveTo>
                  <a:pt x="0" y="2075290"/>
                </a:moveTo>
                <a:cubicBezTo>
                  <a:pt x="479729" y="2102457"/>
                  <a:pt x="959458" y="2129624"/>
                  <a:pt x="1590261" y="2011680"/>
                </a:cubicBezTo>
                <a:cubicBezTo>
                  <a:pt x="2221065" y="1893736"/>
                  <a:pt x="3168595" y="1615440"/>
                  <a:pt x="3784821" y="1367624"/>
                </a:cubicBezTo>
                <a:cubicBezTo>
                  <a:pt x="4401047" y="1119808"/>
                  <a:pt x="4956314" y="752723"/>
                  <a:pt x="5287618" y="524786"/>
                </a:cubicBezTo>
                <a:cubicBezTo>
                  <a:pt x="5618922" y="296849"/>
                  <a:pt x="5695784" y="148424"/>
                  <a:pt x="5772647" y="0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4498354" y="4097478"/>
            <a:ext cx="3570" cy="2205919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882730" y="2729326"/>
            <a:ext cx="3570" cy="3574071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Freeform 10"/>
          <p:cNvSpPr/>
          <p:nvPr/>
        </p:nvSpPr>
        <p:spPr>
          <a:xfrm>
            <a:off x="4511806" y="3721139"/>
            <a:ext cx="1125897" cy="2625463"/>
          </a:xfrm>
          <a:custGeom>
            <a:avLst/>
            <a:gdLst>
              <a:gd name="connsiteX0" fmla="*/ 0 w 1121134"/>
              <a:gd name="connsiteY0" fmla="*/ 2584174 h 2592125"/>
              <a:gd name="connsiteX1" fmla="*/ 1121134 w 1121134"/>
              <a:gd name="connsiteY1" fmla="*/ 2592125 h 2592125"/>
              <a:gd name="connsiteX2" fmla="*/ 1097280 w 1121134"/>
              <a:gd name="connsiteY2" fmla="*/ 0 h 2592125"/>
              <a:gd name="connsiteX3" fmla="*/ 0 w 1121134"/>
              <a:gd name="connsiteY3" fmla="*/ 294198 h 2592125"/>
              <a:gd name="connsiteX4" fmla="*/ 0 w 1121134"/>
              <a:gd name="connsiteY4" fmla="*/ 2584174 h 2592125"/>
              <a:gd name="connsiteX0" fmla="*/ 4763 w 1125897"/>
              <a:gd name="connsiteY0" fmla="*/ 2584174 h 2592125"/>
              <a:gd name="connsiteX1" fmla="*/ 1125897 w 1125897"/>
              <a:gd name="connsiteY1" fmla="*/ 2592125 h 2592125"/>
              <a:gd name="connsiteX2" fmla="*/ 1102043 w 1125897"/>
              <a:gd name="connsiteY2" fmla="*/ 0 h 2592125"/>
              <a:gd name="connsiteX3" fmla="*/ 0 w 1125897"/>
              <a:gd name="connsiteY3" fmla="*/ 284673 h 2592125"/>
              <a:gd name="connsiteX4" fmla="*/ 4763 w 1125897"/>
              <a:gd name="connsiteY4" fmla="*/ 2584174 h 2592125"/>
              <a:gd name="connsiteX0" fmla="*/ 4763 w 1149668"/>
              <a:gd name="connsiteY0" fmla="*/ 2631799 h 2639750"/>
              <a:gd name="connsiteX1" fmla="*/ 1125897 w 1149668"/>
              <a:gd name="connsiteY1" fmla="*/ 2639750 h 2639750"/>
              <a:gd name="connsiteX2" fmla="*/ 1149668 w 1149668"/>
              <a:gd name="connsiteY2" fmla="*/ 0 h 2639750"/>
              <a:gd name="connsiteX3" fmla="*/ 0 w 1149668"/>
              <a:gd name="connsiteY3" fmla="*/ 332298 h 2639750"/>
              <a:gd name="connsiteX4" fmla="*/ 4763 w 1149668"/>
              <a:gd name="connsiteY4" fmla="*/ 2631799 h 2639750"/>
              <a:gd name="connsiteX0" fmla="*/ 4763 w 1125897"/>
              <a:gd name="connsiteY0" fmla="*/ 2617512 h 2625463"/>
              <a:gd name="connsiteX1" fmla="*/ 1125897 w 1125897"/>
              <a:gd name="connsiteY1" fmla="*/ 2625463 h 2625463"/>
              <a:gd name="connsiteX2" fmla="*/ 1125856 w 1125897"/>
              <a:gd name="connsiteY2" fmla="*/ 0 h 2625463"/>
              <a:gd name="connsiteX3" fmla="*/ 0 w 1125897"/>
              <a:gd name="connsiteY3" fmla="*/ 318011 h 2625463"/>
              <a:gd name="connsiteX4" fmla="*/ 4763 w 1125897"/>
              <a:gd name="connsiteY4" fmla="*/ 2617512 h 262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5897" h="2625463">
                <a:moveTo>
                  <a:pt x="4763" y="2617512"/>
                </a:moveTo>
                <a:lnTo>
                  <a:pt x="1125897" y="2625463"/>
                </a:lnTo>
                <a:cubicBezTo>
                  <a:pt x="1125883" y="1750309"/>
                  <a:pt x="1125870" y="875154"/>
                  <a:pt x="1125856" y="0"/>
                </a:cubicBezTo>
                <a:lnTo>
                  <a:pt x="0" y="318011"/>
                </a:lnTo>
                <a:cubicBezTo>
                  <a:pt x="1588" y="1084511"/>
                  <a:pt x="3175" y="1851012"/>
                  <a:pt x="4763" y="2617512"/>
                </a:cubicBezTo>
                <a:close/>
              </a:path>
            </a:pathLst>
          </a:custGeom>
          <a:solidFill>
            <a:srgbClr val="0070C0">
              <a:alpha val="59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reeform 11"/>
          <p:cNvSpPr/>
          <p:nvPr/>
        </p:nvSpPr>
        <p:spPr>
          <a:xfrm>
            <a:off x="5645150" y="3305390"/>
            <a:ext cx="1169273" cy="3039413"/>
          </a:xfrm>
          <a:custGeom>
            <a:avLst/>
            <a:gdLst>
              <a:gd name="connsiteX0" fmla="*/ 0 w 1121134"/>
              <a:gd name="connsiteY0" fmla="*/ 2584174 h 2592125"/>
              <a:gd name="connsiteX1" fmla="*/ 1121134 w 1121134"/>
              <a:gd name="connsiteY1" fmla="*/ 2592125 h 2592125"/>
              <a:gd name="connsiteX2" fmla="*/ 1097280 w 1121134"/>
              <a:gd name="connsiteY2" fmla="*/ 0 h 2592125"/>
              <a:gd name="connsiteX3" fmla="*/ 0 w 1121134"/>
              <a:gd name="connsiteY3" fmla="*/ 294198 h 2592125"/>
              <a:gd name="connsiteX4" fmla="*/ 0 w 1121134"/>
              <a:gd name="connsiteY4" fmla="*/ 2584174 h 2592125"/>
              <a:gd name="connsiteX0" fmla="*/ 72008 w 1193142"/>
              <a:gd name="connsiteY0" fmla="*/ 2584174 h 2592125"/>
              <a:gd name="connsiteX1" fmla="*/ 1193142 w 1193142"/>
              <a:gd name="connsiteY1" fmla="*/ 2592125 h 2592125"/>
              <a:gd name="connsiteX2" fmla="*/ 1169288 w 1193142"/>
              <a:gd name="connsiteY2" fmla="*/ 0 h 2592125"/>
              <a:gd name="connsiteX3" fmla="*/ 0 w 1193142"/>
              <a:gd name="connsiteY3" fmla="*/ 0 h 2592125"/>
              <a:gd name="connsiteX4" fmla="*/ 72008 w 1193142"/>
              <a:gd name="connsiteY4" fmla="*/ 2584174 h 2592125"/>
              <a:gd name="connsiteX0" fmla="*/ 72008 w 1193142"/>
              <a:gd name="connsiteY0" fmla="*/ 3016222 h 3024173"/>
              <a:gd name="connsiteX1" fmla="*/ 1193142 w 1193142"/>
              <a:gd name="connsiteY1" fmla="*/ 3024173 h 3024173"/>
              <a:gd name="connsiteX2" fmla="*/ 1152128 w 1193142"/>
              <a:gd name="connsiteY2" fmla="*/ 0 h 3024173"/>
              <a:gd name="connsiteX3" fmla="*/ 0 w 1193142"/>
              <a:gd name="connsiteY3" fmla="*/ 432048 h 3024173"/>
              <a:gd name="connsiteX4" fmla="*/ 72008 w 1193142"/>
              <a:gd name="connsiteY4" fmla="*/ 3016222 h 3024173"/>
              <a:gd name="connsiteX0" fmla="*/ 5333 w 1126467"/>
              <a:gd name="connsiteY0" fmla="*/ 3016222 h 3024173"/>
              <a:gd name="connsiteX1" fmla="*/ 1126467 w 1126467"/>
              <a:gd name="connsiteY1" fmla="*/ 3024173 h 3024173"/>
              <a:gd name="connsiteX2" fmla="*/ 1085453 w 1126467"/>
              <a:gd name="connsiteY2" fmla="*/ 0 h 3024173"/>
              <a:gd name="connsiteX3" fmla="*/ 0 w 1126467"/>
              <a:gd name="connsiteY3" fmla="*/ 422523 h 3024173"/>
              <a:gd name="connsiteX4" fmla="*/ 5333 w 1126467"/>
              <a:gd name="connsiteY4" fmla="*/ 3016222 h 3024173"/>
              <a:gd name="connsiteX0" fmla="*/ 14858 w 1126467"/>
              <a:gd name="connsiteY0" fmla="*/ 3016222 h 3024173"/>
              <a:gd name="connsiteX1" fmla="*/ 1126467 w 1126467"/>
              <a:gd name="connsiteY1" fmla="*/ 3024173 h 3024173"/>
              <a:gd name="connsiteX2" fmla="*/ 1085453 w 1126467"/>
              <a:gd name="connsiteY2" fmla="*/ 0 h 3024173"/>
              <a:gd name="connsiteX3" fmla="*/ 0 w 1126467"/>
              <a:gd name="connsiteY3" fmla="*/ 422523 h 3024173"/>
              <a:gd name="connsiteX4" fmla="*/ 14858 w 1126467"/>
              <a:gd name="connsiteY4" fmla="*/ 3016222 h 3024173"/>
              <a:gd name="connsiteX0" fmla="*/ 14858 w 1169273"/>
              <a:gd name="connsiteY0" fmla="*/ 3016222 h 3024173"/>
              <a:gd name="connsiteX1" fmla="*/ 1126467 w 1169273"/>
              <a:gd name="connsiteY1" fmla="*/ 3024173 h 3024173"/>
              <a:gd name="connsiteX2" fmla="*/ 1169273 w 1169273"/>
              <a:gd name="connsiteY2" fmla="*/ 0 h 3024173"/>
              <a:gd name="connsiteX3" fmla="*/ 0 w 1169273"/>
              <a:gd name="connsiteY3" fmla="*/ 422523 h 3024173"/>
              <a:gd name="connsiteX4" fmla="*/ 14858 w 1169273"/>
              <a:gd name="connsiteY4" fmla="*/ 3016222 h 3024173"/>
              <a:gd name="connsiteX0" fmla="*/ 14858 w 1169273"/>
              <a:gd name="connsiteY0" fmla="*/ 3016222 h 3039413"/>
              <a:gd name="connsiteX1" fmla="*/ 1164567 w 1169273"/>
              <a:gd name="connsiteY1" fmla="*/ 3039413 h 3039413"/>
              <a:gd name="connsiteX2" fmla="*/ 1169273 w 1169273"/>
              <a:gd name="connsiteY2" fmla="*/ 0 h 3039413"/>
              <a:gd name="connsiteX3" fmla="*/ 0 w 1169273"/>
              <a:gd name="connsiteY3" fmla="*/ 422523 h 3039413"/>
              <a:gd name="connsiteX4" fmla="*/ 14858 w 1169273"/>
              <a:gd name="connsiteY4" fmla="*/ 3016222 h 3039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9273" h="3039413">
                <a:moveTo>
                  <a:pt x="14858" y="3016222"/>
                </a:moveTo>
                <a:lnTo>
                  <a:pt x="1164567" y="3039413"/>
                </a:lnTo>
                <a:cubicBezTo>
                  <a:pt x="1166136" y="2026275"/>
                  <a:pt x="1167704" y="1013138"/>
                  <a:pt x="1169273" y="0"/>
                </a:cubicBezTo>
                <a:lnTo>
                  <a:pt x="0" y="422523"/>
                </a:lnTo>
                <a:cubicBezTo>
                  <a:pt x="1778" y="1287089"/>
                  <a:pt x="13080" y="2151656"/>
                  <a:pt x="14858" y="3016222"/>
                </a:cubicBezTo>
                <a:close/>
              </a:path>
            </a:pathLst>
          </a:custGeom>
          <a:solidFill>
            <a:srgbClr val="FF0000">
              <a:alpha val="59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reeform 12"/>
          <p:cNvSpPr/>
          <p:nvPr/>
        </p:nvSpPr>
        <p:spPr>
          <a:xfrm>
            <a:off x="6802610" y="2657318"/>
            <a:ext cx="1121134" cy="3672245"/>
          </a:xfrm>
          <a:custGeom>
            <a:avLst/>
            <a:gdLst>
              <a:gd name="connsiteX0" fmla="*/ 0 w 1121134"/>
              <a:gd name="connsiteY0" fmla="*/ 2584174 h 2592125"/>
              <a:gd name="connsiteX1" fmla="*/ 1121134 w 1121134"/>
              <a:gd name="connsiteY1" fmla="*/ 2592125 h 2592125"/>
              <a:gd name="connsiteX2" fmla="*/ 1097280 w 1121134"/>
              <a:gd name="connsiteY2" fmla="*/ 0 h 2592125"/>
              <a:gd name="connsiteX3" fmla="*/ 0 w 1121134"/>
              <a:gd name="connsiteY3" fmla="*/ 294198 h 2592125"/>
              <a:gd name="connsiteX4" fmla="*/ 0 w 1121134"/>
              <a:gd name="connsiteY4" fmla="*/ 2584174 h 2592125"/>
              <a:gd name="connsiteX0" fmla="*/ 72008 w 1193142"/>
              <a:gd name="connsiteY0" fmla="*/ 2584174 h 2592125"/>
              <a:gd name="connsiteX1" fmla="*/ 1193142 w 1193142"/>
              <a:gd name="connsiteY1" fmla="*/ 2592125 h 2592125"/>
              <a:gd name="connsiteX2" fmla="*/ 1169288 w 1193142"/>
              <a:gd name="connsiteY2" fmla="*/ 0 h 2592125"/>
              <a:gd name="connsiteX3" fmla="*/ 0 w 1193142"/>
              <a:gd name="connsiteY3" fmla="*/ 0 h 2592125"/>
              <a:gd name="connsiteX4" fmla="*/ 72008 w 1193142"/>
              <a:gd name="connsiteY4" fmla="*/ 2584174 h 2592125"/>
              <a:gd name="connsiteX0" fmla="*/ 72008 w 1193142"/>
              <a:gd name="connsiteY0" fmla="*/ 3016222 h 3024173"/>
              <a:gd name="connsiteX1" fmla="*/ 1193142 w 1193142"/>
              <a:gd name="connsiteY1" fmla="*/ 3024173 h 3024173"/>
              <a:gd name="connsiteX2" fmla="*/ 1152128 w 1193142"/>
              <a:gd name="connsiteY2" fmla="*/ 0 h 3024173"/>
              <a:gd name="connsiteX3" fmla="*/ 0 w 1193142"/>
              <a:gd name="connsiteY3" fmla="*/ 432048 h 3024173"/>
              <a:gd name="connsiteX4" fmla="*/ 72008 w 1193142"/>
              <a:gd name="connsiteY4" fmla="*/ 3016222 h 3024173"/>
              <a:gd name="connsiteX0" fmla="*/ 72008 w 1193142"/>
              <a:gd name="connsiteY0" fmla="*/ 3016222 h 3024173"/>
              <a:gd name="connsiteX1" fmla="*/ 1193142 w 1193142"/>
              <a:gd name="connsiteY1" fmla="*/ 3024173 h 3024173"/>
              <a:gd name="connsiteX2" fmla="*/ 1152128 w 1193142"/>
              <a:gd name="connsiteY2" fmla="*/ 0 h 3024173"/>
              <a:gd name="connsiteX3" fmla="*/ 0 w 1193142"/>
              <a:gd name="connsiteY3" fmla="*/ 0 h 3024173"/>
              <a:gd name="connsiteX4" fmla="*/ 72008 w 1193142"/>
              <a:gd name="connsiteY4" fmla="*/ 3016222 h 3024173"/>
              <a:gd name="connsiteX0" fmla="*/ 72008 w 1193142"/>
              <a:gd name="connsiteY0" fmla="*/ 3664294 h 3672245"/>
              <a:gd name="connsiteX1" fmla="*/ 1193142 w 1193142"/>
              <a:gd name="connsiteY1" fmla="*/ 3672245 h 3672245"/>
              <a:gd name="connsiteX2" fmla="*/ 1152128 w 1193142"/>
              <a:gd name="connsiteY2" fmla="*/ 0 h 3672245"/>
              <a:gd name="connsiteX3" fmla="*/ 0 w 1193142"/>
              <a:gd name="connsiteY3" fmla="*/ 648072 h 3672245"/>
              <a:gd name="connsiteX4" fmla="*/ 72008 w 1193142"/>
              <a:gd name="connsiteY4" fmla="*/ 3664294 h 3672245"/>
              <a:gd name="connsiteX0" fmla="*/ 0 w 1121134"/>
              <a:gd name="connsiteY0" fmla="*/ 3664294 h 3672245"/>
              <a:gd name="connsiteX1" fmla="*/ 1121134 w 1121134"/>
              <a:gd name="connsiteY1" fmla="*/ 3672245 h 3672245"/>
              <a:gd name="connsiteX2" fmla="*/ 1080120 w 1121134"/>
              <a:gd name="connsiteY2" fmla="*/ 0 h 3672245"/>
              <a:gd name="connsiteX3" fmla="*/ 11812 w 1121134"/>
              <a:gd name="connsiteY3" fmla="*/ 640452 h 3672245"/>
              <a:gd name="connsiteX4" fmla="*/ 0 w 1121134"/>
              <a:gd name="connsiteY4" fmla="*/ 3664294 h 3672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1134" h="3672245">
                <a:moveTo>
                  <a:pt x="0" y="3664294"/>
                </a:moveTo>
                <a:lnTo>
                  <a:pt x="1121134" y="3672245"/>
                </a:lnTo>
                <a:lnTo>
                  <a:pt x="1080120" y="0"/>
                </a:lnTo>
                <a:lnTo>
                  <a:pt x="11812" y="640452"/>
                </a:lnTo>
                <a:cubicBezTo>
                  <a:pt x="7875" y="1648399"/>
                  <a:pt x="3937" y="2656347"/>
                  <a:pt x="0" y="3664294"/>
                </a:cubicBezTo>
                <a:close/>
              </a:path>
            </a:pathLst>
          </a:custGeom>
          <a:solidFill>
            <a:srgbClr val="FFFF00">
              <a:alpha val="59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079757" y="4935352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baseline="-25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57" y="4935352"/>
                <a:ext cx="432048" cy="369332"/>
              </a:xfrm>
              <a:prstGeom prst="rect">
                <a:avLst/>
              </a:prstGeom>
              <a:blipFill>
                <a:blip r:embed="rId2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288106" y="4851652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baseline="-250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106" y="4851652"/>
                <a:ext cx="432048" cy="369332"/>
              </a:xfrm>
              <a:prstGeom prst="rect">
                <a:avLst/>
              </a:prstGeom>
              <a:blipFill>
                <a:blip r:embed="rId3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398670" y="4706019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baseline="-25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8670" y="4706019"/>
                <a:ext cx="432048" cy="369332"/>
              </a:xfrm>
              <a:prstGeom prst="rect">
                <a:avLst/>
              </a:prstGeom>
              <a:blipFill>
                <a:blip r:embed="rId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491696" y="4376799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baseline="-250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1696" y="4376799"/>
                <a:ext cx="432048" cy="369332"/>
              </a:xfrm>
              <a:prstGeom prst="rect">
                <a:avLst/>
              </a:prstGeom>
              <a:blipFill>
                <a:blip r:embed="rId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858394" y="6401733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GB" baseline="-25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8394" y="6401733"/>
                <a:ext cx="432048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010522" y="6401733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GB" baseline="-25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0522" y="6401733"/>
                <a:ext cx="432048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162650" y="6401733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GB" baseline="-250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2650" y="6401733"/>
                <a:ext cx="432048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32"/>
          <p:cNvSpPr txBox="1"/>
          <p:nvPr/>
        </p:nvSpPr>
        <p:spPr>
          <a:xfrm>
            <a:off x="335360" y="369289"/>
            <a:ext cx="3131839" cy="59912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/>
              <a:t>Trapezium Rule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32717" y="252037"/>
            <a:ext cx="7632845" cy="95410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800" dirty="0"/>
              <a:t>Work out the area of each trapezium (equal width) and add them together. </a:t>
            </a:r>
          </a:p>
        </p:txBody>
      </p:sp>
    </p:spTree>
    <p:extLst>
      <p:ext uri="{BB962C8B-B14F-4D97-AF65-F5344CB8AC3E}">
        <p14:creationId xmlns:p14="http://schemas.microsoft.com/office/powerpoint/2010/main" val="178672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/>
          <p:nvPr/>
        </p:nvSpPr>
        <p:spPr>
          <a:xfrm>
            <a:off x="5375920" y="1256551"/>
            <a:ext cx="1024048" cy="2220419"/>
          </a:xfrm>
          <a:custGeom>
            <a:avLst/>
            <a:gdLst>
              <a:gd name="connsiteX0" fmla="*/ 0 w 1121134"/>
              <a:gd name="connsiteY0" fmla="*/ 2584174 h 2592125"/>
              <a:gd name="connsiteX1" fmla="*/ 1121134 w 1121134"/>
              <a:gd name="connsiteY1" fmla="*/ 2592125 h 2592125"/>
              <a:gd name="connsiteX2" fmla="*/ 1097280 w 1121134"/>
              <a:gd name="connsiteY2" fmla="*/ 0 h 2592125"/>
              <a:gd name="connsiteX3" fmla="*/ 0 w 1121134"/>
              <a:gd name="connsiteY3" fmla="*/ 294198 h 2592125"/>
              <a:gd name="connsiteX4" fmla="*/ 0 w 1121134"/>
              <a:gd name="connsiteY4" fmla="*/ 2584174 h 2592125"/>
              <a:gd name="connsiteX0" fmla="*/ 72008 w 1193142"/>
              <a:gd name="connsiteY0" fmla="*/ 2584174 h 2592125"/>
              <a:gd name="connsiteX1" fmla="*/ 1193142 w 1193142"/>
              <a:gd name="connsiteY1" fmla="*/ 2592125 h 2592125"/>
              <a:gd name="connsiteX2" fmla="*/ 1169288 w 1193142"/>
              <a:gd name="connsiteY2" fmla="*/ 0 h 2592125"/>
              <a:gd name="connsiteX3" fmla="*/ 0 w 1193142"/>
              <a:gd name="connsiteY3" fmla="*/ 0 h 2592125"/>
              <a:gd name="connsiteX4" fmla="*/ 72008 w 1193142"/>
              <a:gd name="connsiteY4" fmla="*/ 2584174 h 2592125"/>
              <a:gd name="connsiteX0" fmla="*/ 72008 w 1193142"/>
              <a:gd name="connsiteY0" fmla="*/ 3016222 h 3024173"/>
              <a:gd name="connsiteX1" fmla="*/ 1193142 w 1193142"/>
              <a:gd name="connsiteY1" fmla="*/ 3024173 h 3024173"/>
              <a:gd name="connsiteX2" fmla="*/ 1152128 w 1193142"/>
              <a:gd name="connsiteY2" fmla="*/ 0 h 3024173"/>
              <a:gd name="connsiteX3" fmla="*/ 0 w 1193142"/>
              <a:gd name="connsiteY3" fmla="*/ 432048 h 3024173"/>
              <a:gd name="connsiteX4" fmla="*/ 72008 w 1193142"/>
              <a:gd name="connsiteY4" fmla="*/ 3016222 h 3024173"/>
              <a:gd name="connsiteX0" fmla="*/ 5333 w 1126467"/>
              <a:gd name="connsiteY0" fmla="*/ 3016222 h 3024173"/>
              <a:gd name="connsiteX1" fmla="*/ 1126467 w 1126467"/>
              <a:gd name="connsiteY1" fmla="*/ 3024173 h 3024173"/>
              <a:gd name="connsiteX2" fmla="*/ 1085453 w 1126467"/>
              <a:gd name="connsiteY2" fmla="*/ 0 h 3024173"/>
              <a:gd name="connsiteX3" fmla="*/ 0 w 1126467"/>
              <a:gd name="connsiteY3" fmla="*/ 422523 h 3024173"/>
              <a:gd name="connsiteX4" fmla="*/ 5333 w 1126467"/>
              <a:gd name="connsiteY4" fmla="*/ 3016222 h 3024173"/>
              <a:gd name="connsiteX0" fmla="*/ 14858 w 1126467"/>
              <a:gd name="connsiteY0" fmla="*/ 3016222 h 3024173"/>
              <a:gd name="connsiteX1" fmla="*/ 1126467 w 1126467"/>
              <a:gd name="connsiteY1" fmla="*/ 3024173 h 3024173"/>
              <a:gd name="connsiteX2" fmla="*/ 1085453 w 1126467"/>
              <a:gd name="connsiteY2" fmla="*/ 0 h 3024173"/>
              <a:gd name="connsiteX3" fmla="*/ 0 w 1126467"/>
              <a:gd name="connsiteY3" fmla="*/ 422523 h 3024173"/>
              <a:gd name="connsiteX4" fmla="*/ 14858 w 1126467"/>
              <a:gd name="connsiteY4" fmla="*/ 3016222 h 3024173"/>
              <a:gd name="connsiteX0" fmla="*/ 14858 w 1169273"/>
              <a:gd name="connsiteY0" fmla="*/ 3016222 h 3024173"/>
              <a:gd name="connsiteX1" fmla="*/ 1126467 w 1169273"/>
              <a:gd name="connsiteY1" fmla="*/ 3024173 h 3024173"/>
              <a:gd name="connsiteX2" fmla="*/ 1169273 w 1169273"/>
              <a:gd name="connsiteY2" fmla="*/ 0 h 3024173"/>
              <a:gd name="connsiteX3" fmla="*/ 0 w 1169273"/>
              <a:gd name="connsiteY3" fmla="*/ 422523 h 3024173"/>
              <a:gd name="connsiteX4" fmla="*/ 14858 w 1169273"/>
              <a:gd name="connsiteY4" fmla="*/ 3016222 h 3024173"/>
              <a:gd name="connsiteX0" fmla="*/ 14858 w 1169273"/>
              <a:gd name="connsiteY0" fmla="*/ 3016222 h 3039413"/>
              <a:gd name="connsiteX1" fmla="*/ 1164567 w 1169273"/>
              <a:gd name="connsiteY1" fmla="*/ 3039413 h 3039413"/>
              <a:gd name="connsiteX2" fmla="*/ 1169273 w 1169273"/>
              <a:gd name="connsiteY2" fmla="*/ 0 h 3039413"/>
              <a:gd name="connsiteX3" fmla="*/ 0 w 1169273"/>
              <a:gd name="connsiteY3" fmla="*/ 422523 h 3039413"/>
              <a:gd name="connsiteX4" fmla="*/ 14858 w 1169273"/>
              <a:gd name="connsiteY4" fmla="*/ 3016222 h 3039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9273" h="3039413">
                <a:moveTo>
                  <a:pt x="14858" y="3016222"/>
                </a:moveTo>
                <a:lnTo>
                  <a:pt x="1164567" y="3039413"/>
                </a:lnTo>
                <a:cubicBezTo>
                  <a:pt x="1166136" y="2026275"/>
                  <a:pt x="1167704" y="1013138"/>
                  <a:pt x="1169273" y="0"/>
                </a:cubicBezTo>
                <a:lnTo>
                  <a:pt x="0" y="422523"/>
                </a:lnTo>
                <a:cubicBezTo>
                  <a:pt x="1778" y="1287089"/>
                  <a:pt x="13080" y="2151656"/>
                  <a:pt x="14858" y="3016222"/>
                </a:cubicBezTo>
                <a:close/>
              </a:path>
            </a:pathLst>
          </a:custGeom>
          <a:solidFill>
            <a:srgbClr val="FF0000">
              <a:alpha val="59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044933" y="2270413"/>
                <a:ext cx="378387" cy="362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baseline="-250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4933" y="2270413"/>
                <a:ext cx="378387" cy="362984"/>
              </a:xfrm>
              <a:prstGeom prst="rect">
                <a:avLst/>
              </a:prstGeom>
              <a:blipFill>
                <a:blip r:embed="rId2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321202" y="2129957"/>
                <a:ext cx="378387" cy="362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baseline="-25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1202" y="2129957"/>
                <a:ext cx="378387" cy="362984"/>
              </a:xfrm>
              <a:prstGeom prst="rect">
                <a:avLst/>
              </a:prstGeom>
              <a:blipFill>
                <a:blip r:embed="rId3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698751" y="3476969"/>
                <a:ext cx="378387" cy="362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GB" baseline="-25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8751" y="3476969"/>
                <a:ext cx="378387" cy="36298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Freeform 10"/>
          <p:cNvSpPr/>
          <p:nvPr/>
        </p:nvSpPr>
        <p:spPr>
          <a:xfrm>
            <a:off x="3406543" y="1512393"/>
            <a:ext cx="986059" cy="1918011"/>
          </a:xfrm>
          <a:custGeom>
            <a:avLst/>
            <a:gdLst>
              <a:gd name="connsiteX0" fmla="*/ 0 w 1121134"/>
              <a:gd name="connsiteY0" fmla="*/ 2584174 h 2592125"/>
              <a:gd name="connsiteX1" fmla="*/ 1121134 w 1121134"/>
              <a:gd name="connsiteY1" fmla="*/ 2592125 h 2592125"/>
              <a:gd name="connsiteX2" fmla="*/ 1097280 w 1121134"/>
              <a:gd name="connsiteY2" fmla="*/ 0 h 2592125"/>
              <a:gd name="connsiteX3" fmla="*/ 0 w 1121134"/>
              <a:gd name="connsiteY3" fmla="*/ 294198 h 2592125"/>
              <a:gd name="connsiteX4" fmla="*/ 0 w 1121134"/>
              <a:gd name="connsiteY4" fmla="*/ 2584174 h 2592125"/>
              <a:gd name="connsiteX0" fmla="*/ 4763 w 1125897"/>
              <a:gd name="connsiteY0" fmla="*/ 2584174 h 2592125"/>
              <a:gd name="connsiteX1" fmla="*/ 1125897 w 1125897"/>
              <a:gd name="connsiteY1" fmla="*/ 2592125 h 2592125"/>
              <a:gd name="connsiteX2" fmla="*/ 1102043 w 1125897"/>
              <a:gd name="connsiteY2" fmla="*/ 0 h 2592125"/>
              <a:gd name="connsiteX3" fmla="*/ 0 w 1125897"/>
              <a:gd name="connsiteY3" fmla="*/ 284673 h 2592125"/>
              <a:gd name="connsiteX4" fmla="*/ 4763 w 1125897"/>
              <a:gd name="connsiteY4" fmla="*/ 2584174 h 2592125"/>
              <a:gd name="connsiteX0" fmla="*/ 4763 w 1149668"/>
              <a:gd name="connsiteY0" fmla="*/ 2631799 h 2639750"/>
              <a:gd name="connsiteX1" fmla="*/ 1125897 w 1149668"/>
              <a:gd name="connsiteY1" fmla="*/ 2639750 h 2639750"/>
              <a:gd name="connsiteX2" fmla="*/ 1149668 w 1149668"/>
              <a:gd name="connsiteY2" fmla="*/ 0 h 2639750"/>
              <a:gd name="connsiteX3" fmla="*/ 0 w 1149668"/>
              <a:gd name="connsiteY3" fmla="*/ 332298 h 2639750"/>
              <a:gd name="connsiteX4" fmla="*/ 4763 w 1149668"/>
              <a:gd name="connsiteY4" fmla="*/ 2631799 h 2639750"/>
              <a:gd name="connsiteX0" fmla="*/ 4763 w 1125897"/>
              <a:gd name="connsiteY0" fmla="*/ 2617512 h 2625463"/>
              <a:gd name="connsiteX1" fmla="*/ 1125897 w 1125897"/>
              <a:gd name="connsiteY1" fmla="*/ 2625463 h 2625463"/>
              <a:gd name="connsiteX2" fmla="*/ 1125856 w 1125897"/>
              <a:gd name="connsiteY2" fmla="*/ 0 h 2625463"/>
              <a:gd name="connsiteX3" fmla="*/ 0 w 1125897"/>
              <a:gd name="connsiteY3" fmla="*/ 318011 h 2625463"/>
              <a:gd name="connsiteX4" fmla="*/ 4763 w 1125897"/>
              <a:gd name="connsiteY4" fmla="*/ 2617512 h 262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5897" h="2625463">
                <a:moveTo>
                  <a:pt x="4763" y="2617512"/>
                </a:moveTo>
                <a:lnTo>
                  <a:pt x="1125897" y="2625463"/>
                </a:lnTo>
                <a:cubicBezTo>
                  <a:pt x="1125883" y="1750309"/>
                  <a:pt x="1125870" y="875154"/>
                  <a:pt x="1125856" y="0"/>
                </a:cubicBezTo>
                <a:lnTo>
                  <a:pt x="0" y="318011"/>
                </a:lnTo>
                <a:cubicBezTo>
                  <a:pt x="1588" y="1084511"/>
                  <a:pt x="3175" y="1851012"/>
                  <a:pt x="4763" y="2617512"/>
                </a:cubicBezTo>
                <a:close/>
              </a:path>
            </a:pathLst>
          </a:custGeom>
          <a:solidFill>
            <a:srgbClr val="0070C0">
              <a:alpha val="59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710379" y="3419499"/>
                <a:ext cx="378387" cy="362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GB" baseline="-25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0379" y="3419499"/>
                <a:ext cx="378387" cy="36298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057115" y="2336105"/>
                <a:ext cx="378387" cy="362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baseline="-250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7115" y="2336105"/>
                <a:ext cx="378387" cy="362984"/>
              </a:xfrm>
              <a:prstGeom prst="rect">
                <a:avLst/>
              </a:prstGeom>
              <a:blipFill>
                <a:blip r:embed="rId6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62937" y="2339207"/>
            <a:ext cx="379093" cy="293949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7077225" y="794240"/>
            <a:ext cx="1640115" cy="3045712"/>
            <a:chOff x="6129186" y="1900533"/>
            <a:chExt cx="1872708" cy="4169113"/>
          </a:xfrm>
        </p:grpSpPr>
        <p:sp>
          <p:nvSpPr>
            <p:cNvPr id="13" name="Freeform 12"/>
            <p:cNvSpPr/>
            <p:nvPr/>
          </p:nvSpPr>
          <p:spPr>
            <a:xfrm>
              <a:off x="6496144" y="1900533"/>
              <a:ext cx="1121134" cy="3672245"/>
            </a:xfrm>
            <a:custGeom>
              <a:avLst/>
              <a:gdLst>
                <a:gd name="connsiteX0" fmla="*/ 0 w 1121134"/>
                <a:gd name="connsiteY0" fmla="*/ 2584174 h 2592125"/>
                <a:gd name="connsiteX1" fmla="*/ 1121134 w 1121134"/>
                <a:gd name="connsiteY1" fmla="*/ 2592125 h 2592125"/>
                <a:gd name="connsiteX2" fmla="*/ 1097280 w 1121134"/>
                <a:gd name="connsiteY2" fmla="*/ 0 h 2592125"/>
                <a:gd name="connsiteX3" fmla="*/ 0 w 1121134"/>
                <a:gd name="connsiteY3" fmla="*/ 294198 h 2592125"/>
                <a:gd name="connsiteX4" fmla="*/ 0 w 1121134"/>
                <a:gd name="connsiteY4" fmla="*/ 2584174 h 2592125"/>
                <a:gd name="connsiteX0" fmla="*/ 72008 w 1193142"/>
                <a:gd name="connsiteY0" fmla="*/ 2584174 h 2592125"/>
                <a:gd name="connsiteX1" fmla="*/ 1193142 w 1193142"/>
                <a:gd name="connsiteY1" fmla="*/ 2592125 h 2592125"/>
                <a:gd name="connsiteX2" fmla="*/ 1169288 w 1193142"/>
                <a:gd name="connsiteY2" fmla="*/ 0 h 2592125"/>
                <a:gd name="connsiteX3" fmla="*/ 0 w 1193142"/>
                <a:gd name="connsiteY3" fmla="*/ 0 h 2592125"/>
                <a:gd name="connsiteX4" fmla="*/ 72008 w 1193142"/>
                <a:gd name="connsiteY4" fmla="*/ 2584174 h 2592125"/>
                <a:gd name="connsiteX0" fmla="*/ 72008 w 1193142"/>
                <a:gd name="connsiteY0" fmla="*/ 3016222 h 3024173"/>
                <a:gd name="connsiteX1" fmla="*/ 1193142 w 1193142"/>
                <a:gd name="connsiteY1" fmla="*/ 3024173 h 3024173"/>
                <a:gd name="connsiteX2" fmla="*/ 1152128 w 1193142"/>
                <a:gd name="connsiteY2" fmla="*/ 0 h 3024173"/>
                <a:gd name="connsiteX3" fmla="*/ 0 w 1193142"/>
                <a:gd name="connsiteY3" fmla="*/ 432048 h 3024173"/>
                <a:gd name="connsiteX4" fmla="*/ 72008 w 1193142"/>
                <a:gd name="connsiteY4" fmla="*/ 3016222 h 3024173"/>
                <a:gd name="connsiteX0" fmla="*/ 72008 w 1193142"/>
                <a:gd name="connsiteY0" fmla="*/ 3016222 h 3024173"/>
                <a:gd name="connsiteX1" fmla="*/ 1193142 w 1193142"/>
                <a:gd name="connsiteY1" fmla="*/ 3024173 h 3024173"/>
                <a:gd name="connsiteX2" fmla="*/ 1152128 w 1193142"/>
                <a:gd name="connsiteY2" fmla="*/ 0 h 3024173"/>
                <a:gd name="connsiteX3" fmla="*/ 0 w 1193142"/>
                <a:gd name="connsiteY3" fmla="*/ 0 h 3024173"/>
                <a:gd name="connsiteX4" fmla="*/ 72008 w 1193142"/>
                <a:gd name="connsiteY4" fmla="*/ 3016222 h 3024173"/>
                <a:gd name="connsiteX0" fmla="*/ 72008 w 1193142"/>
                <a:gd name="connsiteY0" fmla="*/ 3664294 h 3672245"/>
                <a:gd name="connsiteX1" fmla="*/ 1193142 w 1193142"/>
                <a:gd name="connsiteY1" fmla="*/ 3672245 h 3672245"/>
                <a:gd name="connsiteX2" fmla="*/ 1152128 w 1193142"/>
                <a:gd name="connsiteY2" fmla="*/ 0 h 3672245"/>
                <a:gd name="connsiteX3" fmla="*/ 0 w 1193142"/>
                <a:gd name="connsiteY3" fmla="*/ 648072 h 3672245"/>
                <a:gd name="connsiteX4" fmla="*/ 72008 w 1193142"/>
                <a:gd name="connsiteY4" fmla="*/ 3664294 h 3672245"/>
                <a:gd name="connsiteX0" fmla="*/ 0 w 1121134"/>
                <a:gd name="connsiteY0" fmla="*/ 3664294 h 3672245"/>
                <a:gd name="connsiteX1" fmla="*/ 1121134 w 1121134"/>
                <a:gd name="connsiteY1" fmla="*/ 3672245 h 3672245"/>
                <a:gd name="connsiteX2" fmla="*/ 1080120 w 1121134"/>
                <a:gd name="connsiteY2" fmla="*/ 0 h 3672245"/>
                <a:gd name="connsiteX3" fmla="*/ 11812 w 1121134"/>
                <a:gd name="connsiteY3" fmla="*/ 640452 h 3672245"/>
                <a:gd name="connsiteX4" fmla="*/ 0 w 1121134"/>
                <a:gd name="connsiteY4" fmla="*/ 3664294 h 367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1134" h="3672245">
                  <a:moveTo>
                    <a:pt x="0" y="3664294"/>
                  </a:moveTo>
                  <a:lnTo>
                    <a:pt x="1121134" y="3672245"/>
                  </a:lnTo>
                  <a:lnTo>
                    <a:pt x="1080120" y="0"/>
                  </a:lnTo>
                  <a:lnTo>
                    <a:pt x="11812" y="640452"/>
                  </a:lnTo>
                  <a:cubicBezTo>
                    <a:pt x="7875" y="1648399"/>
                    <a:pt x="3937" y="2656347"/>
                    <a:pt x="0" y="3664294"/>
                  </a:cubicBezTo>
                  <a:close/>
                </a:path>
              </a:pathLst>
            </a:custGeom>
            <a:solidFill>
              <a:srgbClr val="FFFF00">
                <a:alpha val="59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6129186" y="3519779"/>
                  <a:ext cx="432048" cy="4968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i="1" baseline="-25000" dirty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GB" baseline="-25000" dirty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29186" y="3519779"/>
                  <a:ext cx="432048" cy="496869"/>
                </a:xfrm>
                <a:prstGeom prst="rect">
                  <a:avLst/>
                </a:prstGeom>
                <a:blipFill>
                  <a:blip r:embed="rId8"/>
                  <a:stretch>
                    <a:fillRect b="-10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6881324" y="5572777"/>
                  <a:ext cx="432048" cy="4968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GB" baseline="-25000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81324" y="5572777"/>
                  <a:ext cx="432048" cy="496869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7569846" y="3551989"/>
                  <a:ext cx="432048" cy="4968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i="1" baseline="-25000" dirty="0"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GB" baseline="-25000" dirty="0"/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69846" y="3551989"/>
                  <a:ext cx="432048" cy="496869"/>
                </a:xfrm>
                <a:prstGeom prst="rect">
                  <a:avLst/>
                </a:prstGeom>
                <a:blipFill>
                  <a:blip r:embed="rId10"/>
                  <a:stretch>
                    <a:fillRect b="-10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tangle 60"/>
              <p:cNvSpPr/>
              <p:nvPr/>
            </p:nvSpPr>
            <p:spPr>
              <a:xfrm>
                <a:off x="2100344" y="3989012"/>
                <a:ext cx="7953588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𝑨𝒓𝒆𝒂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+2</m:t>
                          </m:r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1" name="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0344" y="3989012"/>
                <a:ext cx="7953588" cy="124482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12"/>
          <a:srcRect l="10224" t="50565" r="26889" b="40317"/>
          <a:stretch/>
        </p:blipFill>
        <p:spPr>
          <a:xfrm>
            <a:off x="119336" y="5442283"/>
            <a:ext cx="11521280" cy="11136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95B0E2A-83AE-6879-708E-B8200E01BD1E}"/>
                  </a:ext>
                </a:extLst>
              </p:cNvPr>
              <p:cNvSpPr txBox="1"/>
              <p:nvPr/>
            </p:nvSpPr>
            <p:spPr>
              <a:xfrm>
                <a:off x="2350819" y="535692"/>
                <a:ext cx="2111448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GB" sz="2800" i="1">
                          <a:solidFill>
                            <a:srgbClr val="0070C0"/>
                          </a:solidFill>
                          <a:latin typeface="Cambria Math"/>
                        </a:rPr>
                        <m:t>h</m:t>
                      </m:r>
                      <m:d>
                        <m:dPr>
                          <m:ctrlPr>
                            <a:rPr lang="en-GB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8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GB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GB" sz="28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GB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8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GB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95B0E2A-83AE-6879-708E-B8200E01BD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0819" y="535692"/>
                <a:ext cx="2111448" cy="89896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91BD98E-4204-5014-0B83-81B516D3B39B}"/>
                  </a:ext>
                </a:extLst>
              </p:cNvPr>
              <p:cNvSpPr txBox="1"/>
              <p:nvPr/>
            </p:nvSpPr>
            <p:spPr>
              <a:xfrm>
                <a:off x="4831638" y="300138"/>
                <a:ext cx="2183456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h</m:t>
                      </m:r>
                      <m:d>
                        <m:d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𝑦</m:t>
                              </m:r>
                            </m:e>
                            <m:sub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sub>
                          </m:sSub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</m:t>
                          </m:r>
                          <m:sSub>
                            <m:sSub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𝑦</m:t>
                              </m:r>
                            </m:e>
                            <m:sub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91BD98E-4204-5014-0B83-81B516D3B3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638" y="300138"/>
                <a:ext cx="2183456" cy="89896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645AB75-8E37-FD2E-219A-FA98A2CE0210}"/>
                  </a:ext>
                </a:extLst>
              </p:cNvPr>
              <p:cNvSpPr txBox="1"/>
              <p:nvPr/>
            </p:nvSpPr>
            <p:spPr>
              <a:xfrm>
                <a:off x="8494227" y="244348"/>
                <a:ext cx="2196506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79646">
                                  <a:lumMod val="75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79646">
                                  <a:lumMod val="75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79646">
                                  <a:lumMod val="75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79646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h</m:t>
                      </m:r>
                      <m:d>
                        <m:d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79646">
                                  <a:lumMod val="75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79646">
                                      <a:lumMod val="75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79646">
                                      <a:lumMod val="75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𝑦</m:t>
                              </m:r>
                            </m:e>
                            <m:sub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79646">
                                      <a:lumMod val="75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b>
                          </m:sSub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79646">
                                  <a:lumMod val="75000"/>
                                </a:srgbClr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</m:t>
                          </m:r>
                          <m:sSub>
                            <m:sSub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79646">
                                      <a:lumMod val="75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79646">
                                      <a:lumMod val="75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𝑦</m:t>
                              </m:r>
                            </m:e>
                            <m:sub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79646">
                                      <a:lumMod val="75000"/>
                                    </a:srgb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645AB75-8E37-FD2E-219A-FA98A2CE02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4227" y="244348"/>
                <a:ext cx="2196506" cy="89896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380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10224" t="50565" r="26787" b="40317"/>
          <a:stretch/>
        </p:blipFill>
        <p:spPr>
          <a:xfrm>
            <a:off x="119621" y="194177"/>
            <a:ext cx="11881036" cy="11465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095" y="2172360"/>
            <a:ext cx="5218254" cy="4654118"/>
          </a:xfrm>
          <a:prstGeom prst="rect">
            <a:avLst/>
          </a:prstGeom>
        </p:spPr>
      </p:pic>
      <p:cxnSp>
        <p:nvCxnSpPr>
          <p:cNvPr id="27" name="Straight Arrow Connector 26"/>
          <p:cNvCxnSpPr>
            <a:cxnSpLocks/>
          </p:cNvCxnSpPr>
          <p:nvPr/>
        </p:nvCxnSpPr>
        <p:spPr>
          <a:xfrm flipV="1">
            <a:off x="4604201" y="980728"/>
            <a:ext cx="555695" cy="9171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cxnSpLocks/>
          </p:cNvCxnSpPr>
          <p:nvPr/>
        </p:nvCxnSpPr>
        <p:spPr>
          <a:xfrm flipH="1" flipV="1">
            <a:off x="5807968" y="1052736"/>
            <a:ext cx="287460" cy="8439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cxnSpLocks/>
            <a:stCxn id="36" idx="0"/>
          </p:cNvCxnSpPr>
          <p:nvPr/>
        </p:nvCxnSpPr>
        <p:spPr>
          <a:xfrm flipH="1" flipV="1">
            <a:off x="8112224" y="941023"/>
            <a:ext cx="648807" cy="14023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cxnSpLocks/>
          </p:cNvCxnSpPr>
          <p:nvPr/>
        </p:nvCxnSpPr>
        <p:spPr>
          <a:xfrm flipV="1">
            <a:off x="9984432" y="1196752"/>
            <a:ext cx="1077165" cy="36724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745822" y="1830809"/>
            <a:ext cx="1435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First height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86258" y="1856157"/>
            <a:ext cx="1435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Last height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375982" y="2343341"/>
            <a:ext cx="27700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(All heights in-between) x 2 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112224" y="4914935"/>
            <a:ext cx="35374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b – a = TOTAL width </a:t>
            </a:r>
          </a:p>
          <a:p>
            <a:pPr algn="ctr"/>
            <a:r>
              <a:rPr lang="en-GB" sz="2000" dirty="0"/>
              <a:t>n = number of trapeziums</a:t>
            </a:r>
          </a:p>
          <a:p>
            <a:pPr algn="ctr"/>
            <a:r>
              <a:rPr lang="en-GB" sz="2000" dirty="0"/>
              <a:t>h = width of EACH trapezium  </a:t>
            </a:r>
          </a:p>
        </p:txBody>
      </p:sp>
    </p:spTree>
    <p:extLst>
      <p:ext uri="{BB962C8B-B14F-4D97-AF65-F5344CB8AC3E}">
        <p14:creationId xmlns:p14="http://schemas.microsoft.com/office/powerpoint/2010/main" val="1872655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8" name="Table 1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64363256"/>
                  </p:ext>
                </p:extLst>
              </p:nvPr>
            </p:nvGraphicFramePr>
            <p:xfrm>
              <a:off x="2919760" y="2131097"/>
              <a:ext cx="6096000" cy="1036320"/>
            </p:xfrm>
            <a:graphic>
              <a:graphicData uri="http://schemas.openxmlformats.org/drawingml/2006/table">
                <a:tbl>
                  <a:tblPr firstCol="1" bandRow="1">
                    <a:tableStyleId>{073A0DAA-6AF3-43AB-8588-CEC1D06C72B9}</a:tableStyleId>
                  </a:tblPr>
                  <a:tblGrid>
                    <a:gridCol w="1016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6D6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a:t>1.5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a:t>2.5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6D6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bg1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bg1"/>
                              </a:solidFill>
                            </a:rPr>
                            <a:t>2.25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bg1"/>
                              </a:solidFill>
                            </a:rPr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bg1"/>
                              </a:solidFill>
                            </a:rPr>
                            <a:t>6.25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bg1"/>
                              </a:solidFill>
                            </a:rPr>
                            <a:t>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8" name="Table 1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64363256"/>
                  </p:ext>
                </p:extLst>
              </p:nvPr>
            </p:nvGraphicFramePr>
            <p:xfrm>
              <a:off x="2919760" y="2131097"/>
              <a:ext cx="6096000" cy="1036320"/>
            </p:xfrm>
            <a:graphic>
              <a:graphicData uri="http://schemas.openxmlformats.org/drawingml/2006/table">
                <a:tbl>
                  <a:tblPr firstCol="1" bandRow="1">
                    <a:tableStyleId>{073A0DAA-6AF3-43AB-8588-CEC1D06C72B9}</a:tableStyleId>
                  </a:tblPr>
                  <a:tblGrid>
                    <a:gridCol w="1016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99" t="-10465" r="-501198" b="-1325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a:t>1.5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a:t>2.5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99" t="-111765" r="-501198" b="-341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bg1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bg1"/>
                              </a:solidFill>
                            </a:rPr>
                            <a:t>2.25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bg1"/>
                              </a:solidFill>
                            </a:rPr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bg1"/>
                              </a:solidFill>
                            </a:rPr>
                            <a:t>6.25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bg1"/>
                              </a:solidFill>
                            </a:rPr>
                            <a:t>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11424" y="260648"/>
                <a:ext cx="986509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Fill in the table and approximating the region </a:t>
                </a:r>
              </a:p>
              <a:p>
                <a:pPr algn="ctr"/>
                <a:r>
                  <a:rPr lang="en-GB" sz="3200" dirty="0"/>
                  <a:t>bounded between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/>
                      </a:rPr>
                      <m:t>𝑥</m:t>
                    </m:r>
                    <m:r>
                      <a:rPr lang="en-GB" sz="3200" i="1">
                        <a:latin typeface="Cambria Math"/>
                      </a:rPr>
                      <m:t>=1</m:t>
                    </m:r>
                  </m:oMath>
                </a14:m>
                <a:r>
                  <a:rPr lang="en-GB" sz="3200" dirty="0"/>
                  <a:t>,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/>
                      </a:rPr>
                      <m:t>𝑥</m:t>
                    </m:r>
                    <m:r>
                      <a:rPr lang="en-GB" sz="3200" i="1">
                        <a:latin typeface="Cambria Math"/>
                      </a:rPr>
                      <m:t>=3</m:t>
                    </m:r>
                  </m:oMath>
                </a14:m>
                <a:r>
                  <a:rPr lang="en-GB" sz="3200" dirty="0"/>
                  <a:t>, of the </a:t>
                </a:r>
                <a:r>
                  <a:rPr lang="en-GB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3200" dirty="0"/>
                  <a:t>-axis </a:t>
                </a:r>
              </a:p>
              <a:p>
                <a:pPr algn="ctr"/>
                <a:r>
                  <a:rPr lang="en-GB" sz="3200" dirty="0"/>
                  <a:t>and the curve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/>
                      </a:rPr>
                      <m:t>𝑦</m:t>
                    </m:r>
                    <m:r>
                      <a:rPr lang="en-GB" sz="32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32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dirty="0"/>
                  <a:t>, using 4 strips.</a:t>
                </a:r>
                <a:endParaRPr lang="en-GB" sz="3200" baseline="30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260648"/>
                <a:ext cx="9865096" cy="1569660"/>
              </a:xfrm>
              <a:prstGeom prst="rect">
                <a:avLst/>
              </a:prstGeom>
              <a:blipFill>
                <a:blip r:embed="rId3"/>
                <a:stretch>
                  <a:fillRect t="-5058" b="-124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C448625-10F5-4CBE-A4C0-92A490803122}"/>
                  </a:ext>
                </a:extLst>
              </p:cNvPr>
              <p:cNvSpPr txBox="1"/>
              <p:nvPr/>
            </p:nvSpPr>
            <p:spPr>
              <a:xfrm>
                <a:off x="767408" y="4725144"/>
                <a:ext cx="10513168" cy="16834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=0.5</m:t>
                      </m:r>
                    </m:oMath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𝐴𝑟𝑒𝑎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0.5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(1+9)+2</m:t>
                          </m:r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2.25+4+6.25</m:t>
                              </m:r>
                            </m:e>
                          </m:d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𝟕𝟓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C448625-10F5-4CBE-A4C0-92A4908031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4725144"/>
                <a:ext cx="10513168" cy="168347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5"/>
          <a:srcRect l="11271" t="50565" r="26426" b="40317"/>
          <a:stretch/>
        </p:blipFill>
        <p:spPr>
          <a:xfrm>
            <a:off x="191344" y="3471084"/>
            <a:ext cx="11665296" cy="1138146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288643"/>
              </p:ext>
            </p:extLst>
          </p:nvPr>
        </p:nvGraphicFramePr>
        <p:xfrm>
          <a:off x="3935760" y="2649257"/>
          <a:ext cx="5080000" cy="518160"/>
        </p:xfrm>
        <a:graphic>
          <a:graphicData uri="http://schemas.openxmlformats.org/drawingml/2006/table">
            <a:tbl>
              <a:tblPr firstCol="1" bandRow="1">
                <a:tableStyleId>{073A0DAA-6AF3-43AB-8588-CEC1D06C72B9}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32224751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47376896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95330511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297994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896856698"/>
                    </a:ext>
                  </a:extLst>
                </a:gridCol>
              </a:tblGrid>
              <a:tr h="356736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solidFill>
                            <a:schemeClr val="tx1"/>
                          </a:solidFill>
                        </a:rPr>
                        <a:t>2.25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solidFill>
                            <a:schemeClr val="tx1"/>
                          </a:solidFill>
                        </a:rPr>
                        <a:t>6.25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835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816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6"/>
          <a:stretch/>
        </p:blipFill>
        <p:spPr bwMode="auto">
          <a:xfrm>
            <a:off x="1919536" y="224644"/>
            <a:ext cx="8020860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600056" y="2463279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0.8571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1344" y="5788652"/>
                <a:ext cx="11881320" cy="8414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600" b="0" i="1">
                          <a:latin typeface="Cambria Math"/>
                        </a:rPr>
                        <m:t>𝐴𝑟𝑒𝑎</m:t>
                      </m:r>
                      <m:r>
                        <a:rPr lang="en-GB" sz="2600" b="0" i="1">
                          <a:latin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GB" sz="2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600" b="0" i="1">
                              <a:latin typeface="Cambria Math"/>
                            </a:rPr>
                            <m:t>0.1</m:t>
                          </m:r>
                        </m:num>
                        <m:den>
                          <m:r>
                            <a:rPr lang="en-GB" sz="2600" b="0" i="1">
                              <a:latin typeface="Cambria Math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2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>
                              <a:latin typeface="Cambria Math"/>
                            </a:rPr>
                            <m:t>0.7071+2</m:t>
                          </m:r>
                          <m:d>
                            <m:dPr>
                              <m:ctrlPr>
                                <a:rPr lang="en-GB" sz="2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600" b="0" i="1">
                                  <a:latin typeface="Cambria Math"/>
                                </a:rPr>
                                <m:t>0.7591+0.8090+0.8571+0.9037</m:t>
                              </m:r>
                            </m:e>
                          </m:d>
                          <m:r>
                            <a:rPr lang="en-GB" sz="2600" b="0" i="1">
                              <a:latin typeface="Cambria Math"/>
                            </a:rPr>
                            <m:t>+0.9487</m:t>
                          </m:r>
                        </m:e>
                      </m:d>
                      <m:r>
                        <a:rPr lang="en-GB" sz="2600" b="0" i="1">
                          <a:latin typeface="Cambria Math"/>
                        </a:rPr>
                        <m:t>=</m:t>
                      </m:r>
                      <m:r>
                        <a:rPr lang="en-GB" sz="2600" b="1" i="1">
                          <a:latin typeface="Cambria Math"/>
                        </a:rPr>
                        <m:t>𝟎</m:t>
                      </m:r>
                      <m:r>
                        <a:rPr lang="en-GB" sz="2600" b="1" i="1">
                          <a:latin typeface="Cambria Math"/>
                        </a:rPr>
                        <m:t>.</m:t>
                      </m:r>
                      <m:r>
                        <a:rPr lang="en-GB" sz="2600" b="1" i="1">
                          <a:latin typeface="Cambria Math"/>
                        </a:rPr>
                        <m:t>𝟒𝟏𝟔</m:t>
                      </m:r>
                    </m:oMath>
                  </m:oMathPara>
                </a14:m>
                <a:endParaRPr lang="en-GB" sz="26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5788652"/>
                <a:ext cx="11881320" cy="8414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969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11391F0-ADB7-7E46-D281-3DC8568A6DA8}"/>
                  </a:ext>
                </a:extLst>
              </p:cNvPr>
              <p:cNvSpPr txBox="1"/>
              <p:nvPr/>
            </p:nvSpPr>
            <p:spPr>
              <a:xfrm>
                <a:off x="1343472" y="275856"/>
                <a:ext cx="9361040" cy="234827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Given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GB" sz="32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f>
                          <m:fPr>
                            <m:ctrlP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  <m:e>
                        <m:func>
                          <m:funcPr>
                            <m:ctrlP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3200" b="0" i="0" smtClean="0">
                                <a:latin typeface="Cambria Math" panose="02040503050406030204" pitchFamily="18" charset="0"/>
                              </a:rPr>
                              <m:t>sec</m:t>
                            </m:r>
                          </m:fName>
                          <m:e>
                            <m: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sz="3200" b="0" dirty="0"/>
              </a:p>
              <a:p>
                <a:pPr marL="457200" indent="-457200">
                  <a:buAutoNum type="alphaLcParenR"/>
                </a:pPr>
                <a:r>
                  <a:rPr lang="en-GB" sz="3200" dirty="0"/>
                  <a:t>Find the exact value of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GB" sz="3200" dirty="0"/>
                  <a:t>.</a:t>
                </a:r>
              </a:p>
              <a:p>
                <a:pPr marL="457200" indent="-457200">
                  <a:buAutoNum type="alphaLcParenR"/>
                </a:pPr>
                <a:r>
                  <a:rPr lang="en-GB" sz="3200" dirty="0"/>
                  <a:t>Use the trapezium rule with two strips to estimate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GB" sz="3200" dirty="0"/>
                  <a:t>.</a:t>
                </a:r>
              </a:p>
              <a:p>
                <a:pPr marL="457200" indent="-457200">
                  <a:buAutoNum type="alphaLcParenR"/>
                </a:pPr>
                <a:r>
                  <a:rPr lang="en-GB" sz="3200" dirty="0"/>
                  <a:t>Find the percentage error in using each estimate.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11391F0-ADB7-7E46-D281-3DC8568A6D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275856"/>
                <a:ext cx="9361040" cy="2348272"/>
              </a:xfrm>
              <a:prstGeom prst="rect">
                <a:avLst/>
              </a:prstGeom>
              <a:blipFill>
                <a:blip r:embed="rId2"/>
                <a:stretch>
                  <a:fillRect b="-385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C500F9D-B4A1-45EF-0F22-20FD8D57213E}"/>
                  </a:ext>
                </a:extLst>
              </p:cNvPr>
              <p:cNvSpPr txBox="1"/>
              <p:nvPr/>
            </p:nvSpPr>
            <p:spPr>
              <a:xfrm>
                <a:off x="350714" y="3025420"/>
                <a:ext cx="5040560" cy="10303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3600" b="0" i="0" smtClean="0">
                                      <a:latin typeface="Cambria Math" panose="02040503050406030204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unc>
                                        <m:funcPr>
                                          <m:ctrlPr>
                                            <a:rPr lang="en-GB" sz="36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GB" sz="3600" b="0" i="0" smtClean="0">
                                              <a:latin typeface="Cambria Math" panose="02040503050406030204" pitchFamily="18" charset="0"/>
                                            </a:rPr>
                                            <m:t>sec</m:t>
                                          </m:r>
                                        </m:fName>
                                        <m:e>
                                          <m:r>
                                            <a:rPr lang="en-GB" sz="3600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func>
                                      <m: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func>
                                        <m:funcPr>
                                          <m:ctrlPr>
                                            <a:rPr lang="en-GB" sz="36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GB" sz="3600" b="0" i="0" smtClean="0">
                                              <a:latin typeface="Cambria Math" panose="02040503050406030204" pitchFamily="18" charset="0"/>
                                            </a:rPr>
                                            <m:t>tan</m:t>
                                          </m:r>
                                        </m:fName>
                                        <m:e>
                                          <m:r>
                                            <a:rPr lang="en-GB" sz="3600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func>
                                    </m:e>
                                  </m:d>
                                </m:e>
                              </m:func>
                            </m:e>
                          </m:d>
                        </m:e>
                        <m:sub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f>
                            <m:fPr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bSup>
                    </m:oMath>
                  </m:oMathPara>
                </a14:m>
                <a:br>
                  <a:rPr lang="en-GB" sz="3600" b="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C500F9D-B4A1-45EF-0F22-20FD8D5721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714" y="3025420"/>
                <a:ext cx="5040560" cy="103034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9F87AED8-2FE4-2342-6BE9-EDFE6CF74FB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33646304"/>
                  </p:ext>
                </p:extLst>
              </p:nvPr>
            </p:nvGraphicFramePr>
            <p:xfrm>
              <a:off x="6384032" y="3068960"/>
              <a:ext cx="4680520" cy="117252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36318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3950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05718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22065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24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5547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1" i="1" smtClean="0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oMath>
                            </m:oMathPara>
                          </a14:m>
                          <a:endParaRPr lang="en-GB" sz="24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1.155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9F87AED8-2FE4-2342-6BE9-EDFE6CF74FB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33646304"/>
                  </p:ext>
                </p:extLst>
              </p:nvPr>
            </p:nvGraphicFramePr>
            <p:xfrm>
              <a:off x="6384032" y="3068960"/>
              <a:ext cx="4680520" cy="117252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36318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3950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05718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22065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7153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446" t="-847" r="-244196" b="-711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31579" t="-847" r="-219883" b="-711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28902" t="-847" r="-117341" b="-711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83085" t="-847" r="-995" b="-7118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446" t="-158667" r="-244196" b="-1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31579" t="-158667" r="-219883" b="-1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28902" t="-158667" r="-117341" b="-1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83085" t="-158667" r="-995" b="-1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2FC37BA-6945-50CD-113D-39E413F98BA7}"/>
                  </a:ext>
                </a:extLst>
              </p:cNvPr>
              <p:cNvSpPr txBox="1"/>
              <p:nvPr/>
            </p:nvSpPr>
            <p:spPr>
              <a:xfrm>
                <a:off x="6023992" y="4509120"/>
                <a:ext cx="5472608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>
                        <m:f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1+2</m:t>
                          </m:r>
                          <m:d>
                            <m:dPr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1.155</m:t>
                              </m:r>
                            </m:e>
                          </m:d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𝟑𝟗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2FC37BA-6945-50CD-113D-39E413F98B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992" y="4509120"/>
                <a:ext cx="5472608" cy="90178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A09A8AE-1E11-E6CE-677A-DA43100F9FFF}"/>
                  </a:ext>
                </a:extLst>
              </p:cNvPr>
              <p:cNvSpPr txBox="1"/>
              <p:nvPr/>
            </p:nvSpPr>
            <p:spPr>
              <a:xfrm>
                <a:off x="767408" y="4241488"/>
                <a:ext cx="3096344" cy="9214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kumimoji="0" lang="en-GB" sz="36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d>
                            <m:dPr>
                              <m:ctrlPr>
                                <a:rPr kumimoji="0" lang="en-GB" sz="3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GB" sz="3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kumimoji="0" lang="en-GB" sz="3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kumimoji="0" lang="en-GB" sz="36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kumimoji="0" lang="en-GB" sz="36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e>
                          </m:d>
                        </m:e>
                      </m:func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A09A8AE-1E11-E6CE-677A-DA43100F9F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4241488"/>
                <a:ext cx="3096344" cy="92147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1F11849C-73AE-5399-E583-F0593BABC91E}"/>
              </a:ext>
            </a:extLst>
          </p:cNvPr>
          <p:cNvSpPr txBox="1"/>
          <p:nvPr/>
        </p:nvSpPr>
        <p:spPr>
          <a:xfrm>
            <a:off x="7421753" y="5891814"/>
            <a:ext cx="26050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Error is 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5.6% 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876330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C84C323-83F4-5C6C-86AE-EBC65D4D6165}"/>
              </a:ext>
            </a:extLst>
          </p:cNvPr>
          <p:cNvGrpSpPr/>
          <p:nvPr/>
        </p:nvGrpSpPr>
        <p:grpSpPr>
          <a:xfrm>
            <a:off x="407368" y="82705"/>
            <a:ext cx="7344816" cy="6658663"/>
            <a:chOff x="2207568" y="95120"/>
            <a:chExt cx="7344816" cy="6658663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BCB640B-4C8E-421B-A7AC-1CEEED5CE5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37719" b="9005"/>
            <a:stretch/>
          </p:blipFill>
          <p:spPr>
            <a:xfrm>
              <a:off x="2207568" y="2204864"/>
              <a:ext cx="7344816" cy="4548919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58276E2-C03B-85BA-B278-83234C5776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5532" r="12084" b="64126"/>
            <a:stretch/>
          </p:blipFill>
          <p:spPr>
            <a:xfrm>
              <a:off x="3719736" y="95120"/>
              <a:ext cx="3888432" cy="2037735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49FD903-DF77-3DE8-DAD3-744D5260D4C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526" r="24210" b="10000"/>
          <a:stretch/>
        </p:blipFill>
        <p:spPr>
          <a:xfrm>
            <a:off x="5735960" y="1292916"/>
            <a:ext cx="6275494" cy="16550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A7DCBE7-1C39-EAAD-6D3E-F02EDC0C192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221" r="1819"/>
          <a:stretch/>
        </p:blipFill>
        <p:spPr>
          <a:xfrm>
            <a:off x="7811642" y="4521772"/>
            <a:ext cx="4116966" cy="208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247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57546</TotalTime>
  <Words>253</Words>
  <Application>Microsoft Office PowerPoint</Application>
  <PresentationFormat>Widescreen</PresentationFormat>
  <Paragraphs>77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1294</cp:revision>
  <cp:lastPrinted>2019-01-29T04:16:34Z</cp:lastPrinted>
  <dcterms:created xsi:type="dcterms:W3CDTF">2013-02-28T07:36:55Z</dcterms:created>
  <dcterms:modified xsi:type="dcterms:W3CDTF">2024-04-24T05:38:43Z</dcterms:modified>
</cp:coreProperties>
</file>