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6EAB2-0765-4C76-A048-FBFCD994B00A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76E7F-FBE6-41E1-BD2F-F49D2AEC76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76E7F-FBE6-41E1-BD2F-F49D2AEC765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840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14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BP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Mitsubishi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Wall-E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16184" y="5401830"/>
            <a:ext cx="4585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Elio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Sri Lanka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Uganda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Elton John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Albert Einstein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Libya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Panama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FBCC55D-F0E4-E6B2-DFC4-A1B9293126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272"/>
          <a:stretch>
            <a:fillRect/>
          </a:stretch>
        </p:blipFill>
        <p:spPr>
          <a:xfrm>
            <a:off x="2749544" y="404362"/>
            <a:ext cx="7047587" cy="577678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2749544" y="1059885"/>
            <a:ext cx="2365819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2723990" y="1614310"/>
            <a:ext cx="239137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2743145" y="2112395"/>
            <a:ext cx="191522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2795082" y="2616712"/>
            <a:ext cx="223110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2768858" y="3147310"/>
            <a:ext cx="169230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2768858" y="3664940"/>
            <a:ext cx="2541448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2768858" y="4189306"/>
            <a:ext cx="195353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2768858" y="4726136"/>
            <a:ext cx="2130375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2738726" y="5224221"/>
            <a:ext cx="2130374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2738726" y="5752365"/>
            <a:ext cx="1953532" cy="4287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44</Words>
  <Application>Microsoft Office PowerPoint</Application>
  <PresentationFormat>Widescreen</PresentationFormat>
  <Paragraphs>27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19</cp:revision>
  <dcterms:created xsi:type="dcterms:W3CDTF">2025-07-23T22:25:11Z</dcterms:created>
  <dcterms:modified xsi:type="dcterms:W3CDTF">2025-07-27T11:59:20Z</dcterms:modified>
</cp:coreProperties>
</file>