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76" r:id="rId2"/>
    <p:sldId id="278" r:id="rId3"/>
    <p:sldId id="277" r:id="rId4"/>
    <p:sldId id="279" r:id="rId5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C8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CAC465-EE19-4470-A089-0D01702316A0}" v="81" dt="2022-01-24T05:39:53.4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2CAC465-EE19-4470-A089-0D01702316A0}"/>
    <pc:docChg chg="custSel addSld modSld modMainMaster modNotesMaster">
      <pc:chgData name="Stewart Gale" userId="3647ddd2-6040-41ae-a96d-232c23482af8" providerId="ADAL" clId="{92CAC465-EE19-4470-A089-0D01702316A0}" dt="2022-01-24T05:40:02.974" v="146" actId="1076"/>
      <pc:docMkLst>
        <pc:docMk/>
      </pc:docMkLst>
      <pc:sldChg chg="modSp mod modNotes">
        <pc:chgData name="Stewart Gale" userId="3647ddd2-6040-41ae-a96d-232c23482af8" providerId="ADAL" clId="{92CAC465-EE19-4470-A089-0D01702316A0}" dt="2022-01-24T05:34:06.415" v="14" actId="1076"/>
        <pc:sldMkLst>
          <pc:docMk/>
          <pc:sldMk cId="1199974793" sldId="276"/>
        </pc:sldMkLst>
        <pc:spChg chg="mod">
          <ac:chgData name="Stewart Gale" userId="3647ddd2-6040-41ae-a96d-232c23482af8" providerId="ADAL" clId="{92CAC465-EE19-4470-A089-0D01702316A0}" dt="2022-01-24T05:34:02.796" v="13" actId="1076"/>
          <ac:spMkLst>
            <pc:docMk/>
            <pc:sldMk cId="1199974793" sldId="276"/>
            <ac:spMk id="5" creationId="{00000000-0000-0000-0000-000000000000}"/>
          </ac:spMkLst>
        </pc:spChg>
        <pc:spChg chg="mod">
          <ac:chgData name="Stewart Gale" userId="3647ddd2-6040-41ae-a96d-232c23482af8" providerId="ADAL" clId="{92CAC465-EE19-4470-A089-0D01702316A0}" dt="2022-01-24T05:33:48.716" v="9" actId="14100"/>
          <ac:spMkLst>
            <pc:docMk/>
            <pc:sldMk cId="1199974793" sldId="276"/>
            <ac:spMk id="7" creationId="{00000000-0000-0000-0000-000000000000}"/>
          </ac:spMkLst>
        </pc:spChg>
        <pc:spChg chg="mod">
          <ac:chgData name="Stewart Gale" userId="3647ddd2-6040-41ae-a96d-232c23482af8" providerId="ADAL" clId="{92CAC465-EE19-4470-A089-0D01702316A0}" dt="2022-01-24T05:33:53.188" v="11" actId="14100"/>
          <ac:spMkLst>
            <pc:docMk/>
            <pc:sldMk cId="1199974793" sldId="276"/>
            <ac:spMk id="8" creationId="{00000000-0000-0000-0000-000000000000}"/>
          </ac:spMkLst>
        </pc:spChg>
        <pc:picChg chg="mod">
          <ac:chgData name="Stewart Gale" userId="3647ddd2-6040-41ae-a96d-232c23482af8" providerId="ADAL" clId="{92CAC465-EE19-4470-A089-0D01702316A0}" dt="2022-01-24T05:34:06.415" v="14" actId="1076"/>
          <ac:picMkLst>
            <pc:docMk/>
            <pc:sldMk cId="1199974793" sldId="276"/>
            <ac:picMk id="1030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92CAC465-EE19-4470-A089-0D01702316A0}" dt="2022-01-24T05:38:50.208" v="120"/>
        <pc:sldMkLst>
          <pc:docMk/>
          <pc:sldMk cId="1899351405" sldId="277"/>
        </pc:sldMkLst>
        <pc:spChg chg="del mod">
          <ac:chgData name="Stewart Gale" userId="3647ddd2-6040-41ae-a96d-232c23482af8" providerId="ADAL" clId="{92CAC465-EE19-4470-A089-0D01702316A0}" dt="2022-01-24T05:38:08.946" v="102" actId="478"/>
          <ac:spMkLst>
            <pc:docMk/>
            <pc:sldMk cId="1899351405" sldId="277"/>
            <ac:spMk id="8" creationId="{00000000-0000-0000-0000-000000000000}"/>
          </ac:spMkLst>
        </pc:spChg>
        <pc:spChg chg="add mod">
          <ac:chgData name="Stewart Gale" userId="3647ddd2-6040-41ae-a96d-232c23482af8" providerId="ADAL" clId="{92CAC465-EE19-4470-A089-0D01702316A0}" dt="2022-01-24T05:37:19.187" v="70" actId="1076"/>
          <ac:spMkLst>
            <pc:docMk/>
            <pc:sldMk cId="1899351405" sldId="277"/>
            <ac:spMk id="9" creationId="{156470DC-29F2-424B-AA6D-35F4E020F5F8}"/>
          </ac:spMkLst>
        </pc:spChg>
        <pc:spChg chg="add mod">
          <ac:chgData name="Stewart Gale" userId="3647ddd2-6040-41ae-a96d-232c23482af8" providerId="ADAL" clId="{92CAC465-EE19-4470-A089-0D01702316A0}" dt="2022-01-24T05:38:12.624" v="103" actId="1076"/>
          <ac:spMkLst>
            <pc:docMk/>
            <pc:sldMk cId="1899351405" sldId="277"/>
            <ac:spMk id="10" creationId="{83F6D82C-AAEE-4C32-9532-05C056B725BF}"/>
          </ac:spMkLst>
        </pc:spChg>
        <pc:spChg chg="add mod">
          <ac:chgData name="Stewart Gale" userId="3647ddd2-6040-41ae-a96d-232c23482af8" providerId="ADAL" clId="{92CAC465-EE19-4470-A089-0D01702316A0}" dt="2022-01-24T05:38:36.753" v="118" actId="14100"/>
          <ac:spMkLst>
            <pc:docMk/>
            <pc:sldMk cId="1899351405" sldId="277"/>
            <ac:spMk id="11" creationId="{3DDF7F46-63E2-49C5-BE1C-A8984BC423D7}"/>
          </ac:spMkLst>
        </pc:spChg>
        <pc:picChg chg="del">
          <ac:chgData name="Stewart Gale" userId="3647ddd2-6040-41ae-a96d-232c23482af8" providerId="ADAL" clId="{92CAC465-EE19-4470-A089-0D01702316A0}" dt="2022-01-24T05:34:57.936" v="46" actId="478"/>
          <ac:picMkLst>
            <pc:docMk/>
            <pc:sldMk cId="1899351405" sldId="277"/>
            <ac:picMk id="1030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92CAC465-EE19-4470-A089-0D01702316A0}" dt="2022-01-24T05:34:54.359" v="45" actId="1076"/>
        <pc:sldMkLst>
          <pc:docMk/>
          <pc:sldMk cId="550973208" sldId="278"/>
        </pc:sldMkLst>
        <pc:spChg chg="del">
          <ac:chgData name="Stewart Gale" userId="3647ddd2-6040-41ae-a96d-232c23482af8" providerId="ADAL" clId="{92CAC465-EE19-4470-A089-0D01702316A0}" dt="2022-01-24T05:34:38.438" v="17" actId="478"/>
          <ac:spMkLst>
            <pc:docMk/>
            <pc:sldMk cId="550973208" sldId="278"/>
            <ac:spMk id="2" creationId="{650352B5-F89A-4FE2-9D8E-CCBCDB13E467}"/>
          </ac:spMkLst>
        </pc:spChg>
        <pc:spChg chg="del">
          <ac:chgData name="Stewart Gale" userId="3647ddd2-6040-41ae-a96d-232c23482af8" providerId="ADAL" clId="{92CAC465-EE19-4470-A089-0D01702316A0}" dt="2022-01-24T05:34:38.438" v="17" actId="478"/>
          <ac:spMkLst>
            <pc:docMk/>
            <pc:sldMk cId="550973208" sldId="278"/>
            <ac:spMk id="3" creationId="{7DF16D6C-D506-481D-8F35-90D2B0096BBE}"/>
          </ac:spMkLst>
        </pc:spChg>
        <pc:spChg chg="add mod">
          <ac:chgData name="Stewart Gale" userId="3647ddd2-6040-41ae-a96d-232c23482af8" providerId="ADAL" clId="{92CAC465-EE19-4470-A089-0D01702316A0}" dt="2022-01-24T05:34:54.359" v="45" actId="1076"/>
          <ac:spMkLst>
            <pc:docMk/>
            <pc:sldMk cId="550973208" sldId="278"/>
            <ac:spMk id="4" creationId="{B8CE0160-EA29-4977-A9F5-3B437916619F}"/>
          </ac:spMkLst>
        </pc:spChg>
      </pc:sldChg>
      <pc:sldChg chg="addSp delSp modSp add mod modAnim">
        <pc:chgData name="Stewart Gale" userId="3647ddd2-6040-41ae-a96d-232c23482af8" providerId="ADAL" clId="{92CAC465-EE19-4470-A089-0D01702316A0}" dt="2022-01-24T05:40:02.974" v="146" actId="1076"/>
        <pc:sldMkLst>
          <pc:docMk/>
          <pc:sldMk cId="518623810" sldId="279"/>
        </pc:sldMkLst>
        <pc:spChg chg="add mod">
          <ac:chgData name="Stewart Gale" userId="3647ddd2-6040-41ae-a96d-232c23482af8" providerId="ADAL" clId="{92CAC465-EE19-4470-A089-0D01702316A0}" dt="2022-01-24T05:39:05.228" v="124" actId="1076"/>
          <ac:spMkLst>
            <pc:docMk/>
            <pc:sldMk cId="518623810" sldId="279"/>
            <ac:spMk id="6" creationId="{127D9D54-5B00-4CE6-85E1-A3DBEF4B261A}"/>
          </ac:spMkLst>
        </pc:spChg>
        <pc:spChg chg="del mod">
          <ac:chgData name="Stewart Gale" userId="3647ddd2-6040-41ae-a96d-232c23482af8" providerId="ADAL" clId="{92CAC465-EE19-4470-A089-0D01702316A0}" dt="2022-01-24T05:38:55.160" v="122" actId="478"/>
          <ac:spMkLst>
            <pc:docMk/>
            <pc:sldMk cId="518623810" sldId="279"/>
            <ac:spMk id="7" creationId="{00000000-0000-0000-0000-000000000000}"/>
          </ac:spMkLst>
        </pc:spChg>
        <pc:spChg chg="del">
          <ac:chgData name="Stewart Gale" userId="3647ddd2-6040-41ae-a96d-232c23482af8" providerId="ADAL" clId="{92CAC465-EE19-4470-A089-0D01702316A0}" dt="2022-01-24T05:35:05.165" v="48" actId="478"/>
          <ac:spMkLst>
            <pc:docMk/>
            <pc:sldMk cId="518623810" sldId="279"/>
            <ac:spMk id="8" creationId="{00000000-0000-0000-0000-000000000000}"/>
          </ac:spMkLst>
        </pc:spChg>
        <pc:spChg chg="add mod">
          <ac:chgData name="Stewart Gale" userId="3647ddd2-6040-41ae-a96d-232c23482af8" providerId="ADAL" clId="{92CAC465-EE19-4470-A089-0D01702316A0}" dt="2022-01-24T05:40:02.974" v="146" actId="1076"/>
          <ac:spMkLst>
            <pc:docMk/>
            <pc:sldMk cId="518623810" sldId="279"/>
            <ac:spMk id="9" creationId="{BE363EDA-6AE7-4D54-9338-76EDD2FB63A4}"/>
          </ac:spMkLst>
        </pc:spChg>
        <pc:spChg chg="add mod">
          <ac:chgData name="Stewart Gale" userId="3647ddd2-6040-41ae-a96d-232c23482af8" providerId="ADAL" clId="{92CAC465-EE19-4470-A089-0D01702316A0}" dt="2022-01-24T05:40:02.974" v="146" actId="1076"/>
          <ac:spMkLst>
            <pc:docMk/>
            <pc:sldMk cId="518623810" sldId="279"/>
            <ac:spMk id="10" creationId="{F2D4450D-6969-403B-BD65-1EEDB1617FA6}"/>
          </ac:spMkLst>
        </pc:spChg>
        <pc:spChg chg="add mod">
          <ac:chgData name="Stewart Gale" userId="3647ddd2-6040-41ae-a96d-232c23482af8" providerId="ADAL" clId="{92CAC465-EE19-4470-A089-0D01702316A0}" dt="2022-01-24T05:40:02.974" v="146" actId="1076"/>
          <ac:spMkLst>
            <pc:docMk/>
            <pc:sldMk cId="518623810" sldId="279"/>
            <ac:spMk id="11" creationId="{4B840BDA-042F-469D-95D9-012B287A190D}"/>
          </ac:spMkLst>
        </pc:spChg>
      </pc:sldChg>
      <pc:sldMasterChg chg="modSp modSldLayout">
        <pc:chgData name="Stewart Gale" userId="3647ddd2-6040-41ae-a96d-232c23482af8" providerId="ADAL" clId="{92CAC465-EE19-4470-A089-0D01702316A0}" dt="2022-01-24T05:33:32.643" v="0"/>
        <pc:sldMasterMkLst>
          <pc:docMk/>
          <pc:sldMasterMk cId="3211579394" sldId="2147483660"/>
        </pc:sldMasterMkLst>
        <pc:spChg chg="mod">
          <ac:chgData name="Stewart Gale" userId="3647ddd2-6040-41ae-a96d-232c23482af8" providerId="ADAL" clId="{92CAC465-EE19-4470-A089-0D01702316A0}" dt="2022-01-24T05:33:32.643" v="0"/>
          <ac:spMkLst>
            <pc:docMk/>
            <pc:sldMasterMk cId="3211579394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92CAC465-EE19-4470-A089-0D01702316A0}" dt="2022-01-24T05:33:32.643" v="0"/>
          <ac:spMkLst>
            <pc:docMk/>
            <pc:sldMasterMk cId="3211579394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92CAC465-EE19-4470-A089-0D01702316A0}" dt="2022-01-24T05:33:32.643" v="0"/>
          <ac:spMkLst>
            <pc:docMk/>
            <pc:sldMasterMk cId="3211579394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92CAC465-EE19-4470-A089-0D01702316A0}" dt="2022-01-24T05:33:32.643" v="0"/>
          <ac:spMkLst>
            <pc:docMk/>
            <pc:sldMasterMk cId="3211579394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92CAC465-EE19-4470-A089-0D01702316A0}" dt="2022-01-24T05:33:32.643" v="0"/>
          <ac:spMkLst>
            <pc:docMk/>
            <pc:sldMasterMk cId="3211579394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92CAC465-EE19-4470-A089-0D01702316A0}" dt="2022-01-24T05:33:32.643" v="0"/>
          <pc:sldLayoutMkLst>
            <pc:docMk/>
            <pc:sldMasterMk cId="3211579394" sldId="2147483660"/>
            <pc:sldLayoutMk cId="2799369824" sldId="2147483661"/>
          </pc:sldLayoutMkLst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799369824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799369824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2CAC465-EE19-4470-A089-0D01702316A0}" dt="2022-01-24T05:33:32.643" v="0"/>
          <pc:sldLayoutMkLst>
            <pc:docMk/>
            <pc:sldMasterMk cId="3211579394" sldId="2147483660"/>
            <pc:sldLayoutMk cId="1277802366" sldId="2147483663"/>
          </pc:sldLayoutMkLst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1277802366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1277802366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2CAC465-EE19-4470-A089-0D01702316A0}" dt="2022-01-24T05:33:32.643" v="0"/>
          <pc:sldLayoutMkLst>
            <pc:docMk/>
            <pc:sldMasterMk cId="3211579394" sldId="2147483660"/>
            <pc:sldLayoutMk cId="3827926404" sldId="2147483664"/>
          </pc:sldLayoutMkLst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3827926404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3827926404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2CAC465-EE19-4470-A089-0D01702316A0}" dt="2022-01-24T05:33:32.643" v="0"/>
          <pc:sldLayoutMkLst>
            <pc:docMk/>
            <pc:sldMasterMk cId="3211579394" sldId="2147483660"/>
            <pc:sldLayoutMk cId="2793286919" sldId="2147483665"/>
          </pc:sldLayoutMkLst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793286919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793286919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793286919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793286919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793286919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2CAC465-EE19-4470-A089-0D01702316A0}" dt="2022-01-24T05:33:32.643" v="0"/>
          <pc:sldLayoutMkLst>
            <pc:docMk/>
            <pc:sldMasterMk cId="3211579394" sldId="2147483660"/>
            <pc:sldLayoutMk cId="245924739" sldId="2147483668"/>
          </pc:sldLayoutMkLst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45924739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45924739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245924739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2CAC465-EE19-4470-A089-0D01702316A0}" dt="2022-01-24T05:33:32.643" v="0"/>
          <pc:sldLayoutMkLst>
            <pc:docMk/>
            <pc:sldMasterMk cId="3211579394" sldId="2147483660"/>
            <pc:sldLayoutMk cId="1377639618" sldId="2147483669"/>
          </pc:sldLayoutMkLst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1377639618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1377639618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1377639618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2CAC465-EE19-4470-A089-0D01702316A0}" dt="2022-01-24T05:33:32.643" v="0"/>
          <pc:sldLayoutMkLst>
            <pc:docMk/>
            <pc:sldMasterMk cId="3211579394" sldId="2147483660"/>
            <pc:sldLayoutMk cId="72131670" sldId="2147483671"/>
          </pc:sldLayoutMkLst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72131670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2CAC465-EE19-4470-A089-0D01702316A0}" dt="2022-01-24T05:33:32.643" v="0"/>
            <ac:spMkLst>
              <pc:docMk/>
              <pc:sldMasterMk cId="3211579394" sldId="2147483660"/>
              <pc:sldLayoutMk cId="72131670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1E70D-9805-49A0-A9D2-01A8B8106EBF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CBD3F-CC5B-4642-AF54-974792FCB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75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C2A40-2EBB-4217-B97C-9E4033F522B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DD003-8D05-4B56-BB7C-A81C98B472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89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DD003-8D05-4B56-BB7C-A81C98B472E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483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DD003-8D05-4B56-BB7C-A81C98B472E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54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DD003-8D05-4B56-BB7C-A81C98B472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05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863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6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85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69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51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19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52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9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24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266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59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495600" y="206988"/>
                <a:ext cx="734481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5400" dirty="0"/>
                  <a:t>A garden has an area of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𝟔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²+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sz="6600" b="1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206988"/>
                <a:ext cx="7344816" cy="1938992"/>
              </a:xfrm>
              <a:prstGeom prst="rect">
                <a:avLst/>
              </a:prstGeom>
              <a:blipFill>
                <a:blip r:embed="rId3"/>
                <a:stretch>
                  <a:fillRect l="-249" t="-8805" r="-2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91344" y="2348881"/>
            <a:ext cx="1173730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</a:pPr>
            <a:r>
              <a:rPr lang="en-GB" sz="4400" b="1" dirty="0" err="1">
                <a:solidFill>
                  <a:prstClr val="black"/>
                </a:solidFill>
              </a:rPr>
              <a:t>i</a:t>
            </a:r>
            <a:r>
              <a:rPr lang="en-GB" sz="4400" b="1" dirty="0">
                <a:solidFill>
                  <a:prstClr val="black"/>
                </a:solidFill>
              </a:rPr>
              <a:t>) </a:t>
            </a:r>
            <a:r>
              <a:rPr lang="en-GB" sz="4400" dirty="0">
                <a:solidFill>
                  <a:prstClr val="black"/>
                </a:solidFill>
              </a:rPr>
              <a:t>What is the length and width of the garden?</a:t>
            </a:r>
          </a:p>
        </p:txBody>
      </p:sp>
      <p:sp>
        <p:nvSpPr>
          <p:cNvPr id="8" name="Rectangle 7"/>
          <p:cNvSpPr/>
          <p:nvPr/>
        </p:nvSpPr>
        <p:spPr>
          <a:xfrm>
            <a:off x="191344" y="5949281"/>
            <a:ext cx="1173730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</a:pPr>
            <a:r>
              <a:rPr lang="en-GB" sz="4400" b="1" dirty="0">
                <a:solidFill>
                  <a:prstClr val="black"/>
                </a:solidFill>
              </a:rPr>
              <a:t>ii) </a:t>
            </a:r>
            <a:r>
              <a:rPr lang="en-GB" sz="4400" dirty="0">
                <a:solidFill>
                  <a:prstClr val="black"/>
                </a:solidFill>
              </a:rPr>
              <a:t>If </a:t>
            </a:r>
            <a:r>
              <a:rPr lang="en-GB" sz="4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400" dirty="0">
                <a:solidFill>
                  <a:prstClr val="black"/>
                </a:solidFill>
              </a:rPr>
              <a:t> = 1, Work out the perimeter of the garden.</a:t>
            </a:r>
          </a:p>
        </p:txBody>
      </p:sp>
      <p:pic>
        <p:nvPicPr>
          <p:cNvPr id="1030" name="Picture 6" descr="Grass Patch PNG Images &amp; PSDs for Download | PixelSquid - S11139282B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0" b="25661"/>
          <a:stretch/>
        </p:blipFill>
        <p:spPr bwMode="auto">
          <a:xfrm>
            <a:off x="2936238" y="3192980"/>
            <a:ext cx="6247516" cy="259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974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CE0160-EA29-4977-A9F5-3B437916619F}"/>
              </a:ext>
            </a:extLst>
          </p:cNvPr>
          <p:cNvSpPr txBox="1"/>
          <p:nvPr/>
        </p:nvSpPr>
        <p:spPr>
          <a:xfrm>
            <a:off x="2639616" y="2204864"/>
            <a:ext cx="74888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55097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495600" y="206988"/>
                <a:ext cx="734481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5400" dirty="0"/>
                  <a:t>A garden has an area of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𝟔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²+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sz="6600" b="1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206988"/>
                <a:ext cx="7344816" cy="1938992"/>
              </a:xfrm>
              <a:prstGeom prst="rect">
                <a:avLst/>
              </a:prstGeom>
              <a:blipFill>
                <a:blip r:embed="rId3"/>
                <a:stretch>
                  <a:fillRect l="-249" t="-8805" r="-2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91344" y="2348881"/>
            <a:ext cx="1173730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</a:pPr>
            <a:r>
              <a:rPr lang="en-GB" sz="4400" b="1" dirty="0" err="1">
                <a:solidFill>
                  <a:prstClr val="black"/>
                </a:solidFill>
              </a:rPr>
              <a:t>i</a:t>
            </a:r>
            <a:r>
              <a:rPr lang="en-GB" sz="4400" b="1" dirty="0">
                <a:solidFill>
                  <a:prstClr val="black"/>
                </a:solidFill>
              </a:rPr>
              <a:t>) </a:t>
            </a:r>
            <a:r>
              <a:rPr lang="en-GB" sz="4400" dirty="0">
                <a:solidFill>
                  <a:prstClr val="black"/>
                </a:solidFill>
              </a:rPr>
              <a:t>What is the length and width of the garden?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6470DC-29F2-424B-AA6D-35F4E020F5F8}"/>
                  </a:ext>
                </a:extLst>
              </p:cNvPr>
              <p:cNvSpPr txBox="1"/>
              <p:nvPr/>
            </p:nvSpPr>
            <p:spPr>
              <a:xfrm>
                <a:off x="2916194" y="3140968"/>
                <a:ext cx="6912768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𝟔</m:t>
                      </m:r>
                      <m:sSup>
                        <m:sSupPr>
                          <m:ctrlPr>
                            <a:rPr lang="en-GB" sz="6000" b="1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6000" b="1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GB" sz="6000" b="1" i="1" smtClean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sz="6000" b="1" dirty="0">
                  <a:solidFill>
                    <a:srgbClr val="008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6470DC-29F2-424B-AA6D-35F4E020F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194" y="3140968"/>
                <a:ext cx="6912768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F6D82C-AAEE-4C32-9532-05C056B725BF}"/>
                  </a:ext>
                </a:extLst>
              </p:cNvPr>
              <p:cNvSpPr txBox="1"/>
              <p:nvPr/>
            </p:nvSpPr>
            <p:spPr>
              <a:xfrm>
                <a:off x="1559496" y="4293096"/>
                <a:ext cx="9361040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000" b="1" dirty="0">
                  <a:solidFill>
                    <a:srgbClr val="008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F6D82C-AAEE-4C32-9532-05C056B72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496" y="4293096"/>
                <a:ext cx="9361040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DF7F46-63E2-49C5-BE1C-A8984BC423D7}"/>
                  </a:ext>
                </a:extLst>
              </p:cNvPr>
              <p:cNvSpPr txBox="1"/>
              <p:nvPr/>
            </p:nvSpPr>
            <p:spPr>
              <a:xfrm>
                <a:off x="1548123" y="5535580"/>
                <a:ext cx="7212173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000" b="1" dirty="0">
                  <a:solidFill>
                    <a:srgbClr val="008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DF7F46-63E2-49C5-BE1C-A8984BC42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123" y="5535580"/>
                <a:ext cx="7212173" cy="1015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35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495600" y="206988"/>
                <a:ext cx="734481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5400" dirty="0"/>
                  <a:t>A garden has an area of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𝟔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²+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6600" b="1" i="1">
                          <a:solidFill>
                            <a:srgbClr val="008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sz="6600" b="1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206988"/>
                <a:ext cx="7344816" cy="1938992"/>
              </a:xfrm>
              <a:prstGeom prst="rect">
                <a:avLst/>
              </a:prstGeom>
              <a:blipFill>
                <a:blip r:embed="rId3"/>
                <a:stretch>
                  <a:fillRect l="-249" t="-8805" r="-2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27D9D54-5B00-4CE6-85E1-A3DBEF4B261A}"/>
              </a:ext>
            </a:extLst>
          </p:cNvPr>
          <p:cNvSpPr/>
          <p:nvPr/>
        </p:nvSpPr>
        <p:spPr>
          <a:xfrm>
            <a:off x="119336" y="2564904"/>
            <a:ext cx="1173730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750"/>
              </a:spcBef>
            </a:pPr>
            <a:r>
              <a:rPr lang="en-GB" sz="4400" b="1" dirty="0">
                <a:solidFill>
                  <a:prstClr val="black"/>
                </a:solidFill>
              </a:rPr>
              <a:t>ii) </a:t>
            </a:r>
            <a:r>
              <a:rPr lang="en-GB" sz="4400" dirty="0">
                <a:solidFill>
                  <a:prstClr val="black"/>
                </a:solidFill>
              </a:rPr>
              <a:t>If </a:t>
            </a:r>
            <a:r>
              <a:rPr lang="en-GB" sz="4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400" dirty="0">
                <a:solidFill>
                  <a:prstClr val="black"/>
                </a:solidFill>
              </a:rPr>
              <a:t> = 1, Work out the perimeter of the garden.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E363EDA-6AE7-4D54-9338-76EDD2FB63A4}"/>
                  </a:ext>
                </a:extLst>
              </p:cNvPr>
              <p:cNvSpPr txBox="1"/>
              <p:nvPr/>
            </p:nvSpPr>
            <p:spPr>
              <a:xfrm>
                <a:off x="2495600" y="3373321"/>
                <a:ext cx="7212173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60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000" b="1" dirty="0">
                  <a:solidFill>
                    <a:srgbClr val="008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E363EDA-6AE7-4D54-9338-76EDD2FB6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3373321"/>
                <a:ext cx="7212173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D4450D-6969-403B-BD65-1EEDB1617FA6}"/>
                  </a:ext>
                </a:extLst>
              </p:cNvPr>
              <p:cNvSpPr txBox="1"/>
              <p:nvPr/>
            </p:nvSpPr>
            <p:spPr>
              <a:xfrm>
                <a:off x="2495600" y="4581128"/>
                <a:ext cx="360040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000" b="1" dirty="0">
                  <a:solidFill>
                    <a:srgbClr val="008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D4450D-6969-403B-BD65-1EEDB1617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4581128"/>
                <a:ext cx="3600401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840BDA-042F-469D-95D9-012B287A190D}"/>
                  </a:ext>
                </a:extLst>
              </p:cNvPr>
              <p:cNvSpPr txBox="1"/>
              <p:nvPr/>
            </p:nvSpPr>
            <p:spPr>
              <a:xfrm>
                <a:off x="2495685" y="5733256"/>
                <a:ext cx="2304172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6000" b="1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6000" b="1" dirty="0">
                  <a:solidFill>
                    <a:srgbClr val="008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840BDA-042F-469D-95D9-012B287A1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85" y="5733256"/>
                <a:ext cx="2304172" cy="1015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62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</TotalTime>
  <Words>142</Words>
  <Application>Microsoft Office PowerPoint</Application>
  <PresentationFormat>Widescreen</PresentationFormat>
  <Paragraphs>20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FGS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Factorisation</dc:title>
  <dc:creator>askinner</dc:creator>
  <cp:lastModifiedBy>Stewart Gale</cp:lastModifiedBy>
  <cp:revision>24</cp:revision>
  <cp:lastPrinted>2014-06-18T14:46:56Z</cp:lastPrinted>
  <dcterms:created xsi:type="dcterms:W3CDTF">2014-06-18T08:19:27Z</dcterms:created>
  <dcterms:modified xsi:type="dcterms:W3CDTF">2022-01-24T05:40:05Z</dcterms:modified>
</cp:coreProperties>
</file>