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58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6D7E80-4B13-4454-9810-3914024EDFB2}" v="82" dt="2025-04-21T07:56:14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66D7E80-4B13-4454-9810-3914024EDFB2}"/>
    <pc:docChg chg="undo custSel delSld modSld sldOrd">
      <pc:chgData name="Stewart Gale" userId="3647ddd2-6040-41ae-a96d-232c23482af8" providerId="ADAL" clId="{C66D7E80-4B13-4454-9810-3914024EDFB2}" dt="2025-04-21T07:56:14.402" v="264" actId="20577"/>
      <pc:docMkLst>
        <pc:docMk/>
      </pc:docMkLst>
      <pc:sldChg chg="delSp modSp del mod">
        <pc:chgData name="Stewart Gale" userId="3647ddd2-6040-41ae-a96d-232c23482af8" providerId="ADAL" clId="{C66D7E80-4B13-4454-9810-3914024EDFB2}" dt="2021-11-24T06:04:01.416" v="37" actId="47"/>
        <pc:sldMkLst>
          <pc:docMk/>
          <pc:sldMk cId="3299063137" sldId="256"/>
        </pc:sldMkLst>
      </pc:sldChg>
      <pc:sldChg chg="addSp delSp modSp mod">
        <pc:chgData name="Stewart Gale" userId="3647ddd2-6040-41ae-a96d-232c23482af8" providerId="ADAL" clId="{C66D7E80-4B13-4454-9810-3914024EDFB2}" dt="2021-11-24T06:29:14.394" v="242" actId="21"/>
        <pc:sldMkLst>
          <pc:docMk/>
          <pc:sldMk cId="2404331023" sldId="257"/>
        </pc:sldMkLst>
      </pc:sldChg>
      <pc:sldChg chg="addSp modSp mod modAnim">
        <pc:chgData name="Stewart Gale" userId="3647ddd2-6040-41ae-a96d-232c23482af8" providerId="ADAL" clId="{C66D7E80-4B13-4454-9810-3914024EDFB2}" dt="2021-11-24T06:30:54.636" v="253"/>
        <pc:sldMkLst>
          <pc:docMk/>
          <pc:sldMk cId="2047680799" sldId="258"/>
        </pc:sldMkLst>
      </pc:sldChg>
      <pc:sldChg chg="addSp modSp mod ord modAnim">
        <pc:chgData name="Stewart Gale" userId="3647ddd2-6040-41ae-a96d-232c23482af8" providerId="ADAL" clId="{C66D7E80-4B13-4454-9810-3914024EDFB2}" dt="2021-11-24T06:07:11.469" v="71"/>
        <pc:sldMkLst>
          <pc:docMk/>
          <pc:sldMk cId="2287246583" sldId="259"/>
        </pc:sldMkLst>
      </pc:sldChg>
      <pc:sldChg chg="modSp mod">
        <pc:chgData name="Stewart Gale" userId="3647ddd2-6040-41ae-a96d-232c23482af8" providerId="ADAL" clId="{C66D7E80-4B13-4454-9810-3914024EDFB2}" dt="2021-11-24T05:29:01.948" v="36" actId="1076"/>
        <pc:sldMkLst>
          <pc:docMk/>
          <pc:sldMk cId="4149740889" sldId="260"/>
        </pc:sldMkLst>
      </pc:sldChg>
      <pc:sldChg chg="addSp modSp mod modAnim">
        <pc:chgData name="Stewart Gale" userId="3647ddd2-6040-41ae-a96d-232c23482af8" providerId="ADAL" clId="{C66D7E80-4B13-4454-9810-3914024EDFB2}" dt="2025-04-21T07:55:09.917" v="254" actId="20577"/>
        <pc:sldMkLst>
          <pc:docMk/>
          <pc:sldMk cId="330304396" sldId="262"/>
        </pc:sldMkLst>
        <pc:spChg chg="add mod">
          <ac:chgData name="Stewart Gale" userId="3647ddd2-6040-41ae-a96d-232c23482af8" providerId="ADAL" clId="{C66D7E80-4B13-4454-9810-3914024EDFB2}" dt="2025-04-21T07:55:09.917" v="254" actId="20577"/>
          <ac:spMkLst>
            <pc:docMk/>
            <pc:sldMk cId="330304396" sldId="262"/>
            <ac:spMk id="8" creationId="{15FDDDD2-0876-4853-8564-91EA70EEE879}"/>
          </ac:spMkLst>
        </pc:spChg>
      </pc:sldChg>
      <pc:sldChg chg="addSp delSp modSp mod delAnim modAnim">
        <pc:chgData name="Stewart Gale" userId="3647ddd2-6040-41ae-a96d-232c23482af8" providerId="ADAL" clId="{C66D7E80-4B13-4454-9810-3914024EDFB2}" dt="2025-04-21T07:56:14.402" v="264" actId="20577"/>
        <pc:sldMkLst>
          <pc:docMk/>
          <pc:sldMk cId="1990012830" sldId="263"/>
        </pc:sldMkLst>
        <pc:spChg chg="mod">
          <ac:chgData name="Stewart Gale" userId="3647ddd2-6040-41ae-a96d-232c23482af8" providerId="ADAL" clId="{C66D7E80-4B13-4454-9810-3914024EDFB2}" dt="2025-04-21T07:55:51.740" v="256" actId="20577"/>
          <ac:spMkLst>
            <pc:docMk/>
            <pc:sldMk cId="1990012830" sldId="263"/>
            <ac:spMk id="11" creationId="{AD4C29CC-99A3-4D86-B1C3-18F0432D59D4}"/>
          </ac:spMkLst>
        </pc:spChg>
        <pc:spChg chg="mod">
          <ac:chgData name="Stewart Gale" userId="3647ddd2-6040-41ae-a96d-232c23482af8" providerId="ADAL" clId="{C66D7E80-4B13-4454-9810-3914024EDFB2}" dt="2025-04-21T07:56:05.809" v="260" actId="20577"/>
          <ac:spMkLst>
            <pc:docMk/>
            <pc:sldMk cId="1990012830" sldId="263"/>
            <ac:spMk id="12" creationId="{3523308E-BA2C-41A6-B056-E996293CBF59}"/>
          </ac:spMkLst>
        </pc:spChg>
        <pc:spChg chg="mod">
          <ac:chgData name="Stewart Gale" userId="3647ddd2-6040-41ae-a96d-232c23482af8" providerId="ADAL" clId="{C66D7E80-4B13-4454-9810-3914024EDFB2}" dt="2025-04-21T07:56:11.550" v="262" actId="20577"/>
          <ac:spMkLst>
            <pc:docMk/>
            <pc:sldMk cId="1990012830" sldId="263"/>
            <ac:spMk id="13" creationId="{0E12CEC3-D696-4199-BB30-2FA33950C50E}"/>
          </ac:spMkLst>
        </pc:spChg>
        <pc:spChg chg="mod">
          <ac:chgData name="Stewart Gale" userId="3647ddd2-6040-41ae-a96d-232c23482af8" providerId="ADAL" clId="{C66D7E80-4B13-4454-9810-3914024EDFB2}" dt="2025-04-21T07:56:14.402" v="264" actId="20577"/>
          <ac:spMkLst>
            <pc:docMk/>
            <pc:sldMk cId="1990012830" sldId="263"/>
            <ac:spMk id="14" creationId="{CEE3C9E6-8E6C-42D5-94C4-9963E35B0B88}"/>
          </ac:spMkLst>
        </pc:spChg>
      </pc:sldChg>
      <pc:sldChg chg="del">
        <pc:chgData name="Stewart Gale" userId="3647ddd2-6040-41ae-a96d-232c23482af8" providerId="ADAL" clId="{C66D7E80-4B13-4454-9810-3914024EDFB2}" dt="2021-11-24T05:27:23.995" v="6" actId="47"/>
        <pc:sldMkLst>
          <pc:docMk/>
          <pc:sldMk cId="778748604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27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120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925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32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764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639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40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516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499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92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26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703D5-7372-4873-A24B-A69EF28E2AE2}" type="datetimeFigureOut">
              <a:rPr lang="en-GB" smtClean="0"/>
              <a:t>21/04/2025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7B734-34F4-4939-B451-32EE42658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02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122015-AA23-40CA-96C8-4C2D92785E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44" t="14061" r="16599" b="12727"/>
          <a:stretch/>
        </p:blipFill>
        <p:spPr>
          <a:xfrm>
            <a:off x="205048" y="0"/>
            <a:ext cx="11765280" cy="68556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BBEDC7-4CD5-45FB-BD4D-C0DA9A09DE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47" t="81339" r="52671" b="14330"/>
          <a:stretch/>
        </p:blipFill>
        <p:spPr>
          <a:xfrm>
            <a:off x="6850627" y="6429506"/>
            <a:ext cx="4948083" cy="367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31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6016" y="2133600"/>
            <a:ext cx="81852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149740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6" t="14140" r="6267"/>
          <a:stretch/>
        </p:blipFill>
        <p:spPr bwMode="auto">
          <a:xfrm>
            <a:off x="149628" y="349135"/>
            <a:ext cx="11449397" cy="63287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AF5E6A2-788D-4A55-B4EE-321F3A919FD6}"/>
              </a:ext>
            </a:extLst>
          </p:cNvPr>
          <p:cNvSpPr/>
          <p:nvPr/>
        </p:nvSpPr>
        <p:spPr>
          <a:xfrm>
            <a:off x="5658196" y="249382"/>
            <a:ext cx="304800" cy="310342"/>
          </a:xfrm>
          <a:prstGeom prst="ellipse">
            <a:avLst/>
          </a:pr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19096A6-CF90-4F2E-A8BF-265F8439EE3A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2488276" y="404553"/>
            <a:ext cx="3169920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0667A99D-E444-450E-BD32-6E2979CC3D30}"/>
              </a:ext>
            </a:extLst>
          </p:cNvPr>
          <p:cNvSpPr/>
          <p:nvPr/>
        </p:nvSpPr>
        <p:spPr>
          <a:xfrm>
            <a:off x="9132916" y="1414656"/>
            <a:ext cx="304800" cy="310342"/>
          </a:xfrm>
          <a:prstGeom prst="ellipse">
            <a:avLst/>
          </a:prstGeom>
          <a:solidFill>
            <a:srgbClr val="0000FF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D08368F-7C9A-4EFD-93D1-D2DC4E491BB8}"/>
              </a:ext>
            </a:extLst>
          </p:cNvPr>
          <p:cNvCxnSpPr>
            <a:cxnSpLocks/>
          </p:cNvCxnSpPr>
          <p:nvPr/>
        </p:nvCxnSpPr>
        <p:spPr>
          <a:xfrm>
            <a:off x="9428550" y="1583894"/>
            <a:ext cx="2170475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96CA5A16-2B5A-4EEA-96D1-59B6BCBE9E58}"/>
              </a:ext>
            </a:extLst>
          </p:cNvPr>
          <p:cNvSpPr/>
          <p:nvPr/>
        </p:nvSpPr>
        <p:spPr>
          <a:xfrm>
            <a:off x="8504559" y="2643235"/>
            <a:ext cx="304800" cy="310342"/>
          </a:xfrm>
          <a:prstGeom prst="ellipse">
            <a:avLst/>
          </a:prstGeom>
          <a:solidFill>
            <a:srgbClr val="0000FF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C010860-F0A6-4EBB-8F6B-516354FCE8B4}"/>
              </a:ext>
            </a:extLst>
          </p:cNvPr>
          <p:cNvCxnSpPr>
            <a:cxnSpLocks/>
          </p:cNvCxnSpPr>
          <p:nvPr/>
        </p:nvCxnSpPr>
        <p:spPr>
          <a:xfrm flipH="1">
            <a:off x="3692769" y="2812473"/>
            <a:ext cx="5107424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A0F6B17-87CB-4671-B115-B2A632F28FD7}"/>
              </a:ext>
            </a:extLst>
          </p:cNvPr>
          <p:cNvSpPr/>
          <p:nvPr/>
        </p:nvSpPr>
        <p:spPr>
          <a:xfrm>
            <a:off x="5029839" y="3982010"/>
            <a:ext cx="304800" cy="310342"/>
          </a:xfrm>
          <a:prstGeom prst="ellipse">
            <a:avLst/>
          </a:pr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A1054AB-DAC1-48F3-99FA-86D94C09771A}"/>
              </a:ext>
            </a:extLst>
          </p:cNvPr>
          <p:cNvCxnSpPr>
            <a:cxnSpLocks/>
            <a:stCxn id="13" idx="6"/>
          </p:cNvCxnSpPr>
          <p:nvPr/>
        </p:nvCxnSpPr>
        <p:spPr>
          <a:xfrm>
            <a:off x="5334639" y="4137181"/>
            <a:ext cx="4093911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B1C19F62-6919-43CB-929A-DC1ECFF8E8FB}"/>
              </a:ext>
            </a:extLst>
          </p:cNvPr>
          <p:cNvSpPr/>
          <p:nvPr/>
        </p:nvSpPr>
        <p:spPr>
          <a:xfrm>
            <a:off x="6387372" y="5252365"/>
            <a:ext cx="304800" cy="310342"/>
          </a:xfrm>
          <a:prstGeom prst="ellipse">
            <a:avLst/>
          </a:prstGeom>
          <a:noFill/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85DAB2B-4244-4C16-A806-DBEC70F3121B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3217452" y="5407536"/>
            <a:ext cx="3169920" cy="0"/>
          </a:xfrm>
          <a:prstGeom prst="straightConnector1">
            <a:avLst/>
          </a:prstGeom>
          <a:ln w="571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24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t="14338" r="4595" b="3509"/>
          <a:stretch/>
        </p:blipFill>
        <p:spPr bwMode="auto">
          <a:xfrm>
            <a:off x="705954" y="528017"/>
            <a:ext cx="10448233" cy="60973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C896AA1-83FB-48C4-B4C2-A4742EA66B72}"/>
              </a:ext>
            </a:extLst>
          </p:cNvPr>
          <p:cNvSpPr/>
          <p:nvPr/>
        </p:nvSpPr>
        <p:spPr>
          <a:xfrm>
            <a:off x="3498805" y="358779"/>
            <a:ext cx="304800" cy="310342"/>
          </a:xfrm>
          <a:prstGeom prst="ellipse">
            <a:avLst/>
          </a:prstGeom>
          <a:noFill/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D70B613-4779-4CFB-99E2-F48DF954797A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3794439" y="528016"/>
            <a:ext cx="5865589" cy="2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B6892242-F974-454D-9AE2-66A6807935B1}"/>
              </a:ext>
            </a:extLst>
          </p:cNvPr>
          <p:cNvSpPr/>
          <p:nvPr/>
        </p:nvSpPr>
        <p:spPr>
          <a:xfrm>
            <a:off x="9660028" y="372845"/>
            <a:ext cx="304800" cy="310342"/>
          </a:xfrm>
          <a:prstGeom prst="ellipse">
            <a:avLst/>
          </a:prstGeom>
          <a:noFill/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696B61-F0FE-4309-B685-89D568290AB0}"/>
              </a:ext>
            </a:extLst>
          </p:cNvPr>
          <p:cNvSpPr/>
          <p:nvPr/>
        </p:nvSpPr>
        <p:spPr>
          <a:xfrm>
            <a:off x="5930070" y="1517018"/>
            <a:ext cx="304800" cy="310342"/>
          </a:xfrm>
          <a:prstGeom prst="ellipse">
            <a:avLst/>
          </a:prstGeom>
          <a:solidFill>
            <a:srgbClr val="FF0000"/>
          </a:solidFill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C0D1850-908A-42F8-8735-A5AEC9C8488F}"/>
              </a:ext>
            </a:extLst>
          </p:cNvPr>
          <p:cNvCxnSpPr>
            <a:cxnSpLocks/>
            <a:stCxn id="8" idx="6"/>
            <a:endCxn id="10" idx="2"/>
          </p:cNvCxnSpPr>
          <p:nvPr/>
        </p:nvCxnSpPr>
        <p:spPr>
          <a:xfrm>
            <a:off x="6234870" y="1672189"/>
            <a:ext cx="2839004" cy="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8CAC5B0-C785-48FD-9ECF-69E85EBD01CA}"/>
              </a:ext>
            </a:extLst>
          </p:cNvPr>
          <p:cNvSpPr/>
          <p:nvPr/>
        </p:nvSpPr>
        <p:spPr>
          <a:xfrm>
            <a:off x="9073874" y="1517018"/>
            <a:ext cx="304800" cy="310342"/>
          </a:xfrm>
          <a:prstGeom prst="ellipse">
            <a:avLst/>
          </a:prstGeom>
          <a:noFill/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4F09718-E71E-4444-8377-660F4F713BD6}"/>
              </a:ext>
            </a:extLst>
          </p:cNvPr>
          <p:cNvSpPr/>
          <p:nvPr/>
        </p:nvSpPr>
        <p:spPr>
          <a:xfrm>
            <a:off x="3498805" y="2772718"/>
            <a:ext cx="304800" cy="310342"/>
          </a:xfrm>
          <a:prstGeom prst="ellipse">
            <a:avLst/>
          </a:prstGeom>
          <a:noFill/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F1571E9-A173-4FEE-9ACE-0D619B40EA2A}"/>
              </a:ext>
            </a:extLst>
          </p:cNvPr>
          <p:cNvCxnSpPr>
            <a:cxnSpLocks/>
            <a:stCxn id="13" idx="6"/>
            <a:endCxn id="15" idx="2"/>
          </p:cNvCxnSpPr>
          <p:nvPr/>
        </p:nvCxnSpPr>
        <p:spPr>
          <a:xfrm>
            <a:off x="3803605" y="2927889"/>
            <a:ext cx="2771228" cy="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3BBAFFF-213B-492E-A74E-0AAE2A220ACC}"/>
              </a:ext>
            </a:extLst>
          </p:cNvPr>
          <p:cNvSpPr/>
          <p:nvPr/>
        </p:nvSpPr>
        <p:spPr>
          <a:xfrm>
            <a:off x="6574833" y="2772718"/>
            <a:ext cx="304800" cy="310342"/>
          </a:xfrm>
          <a:prstGeom prst="ellipse">
            <a:avLst/>
          </a:prstGeom>
          <a:solidFill>
            <a:srgbClr val="FF0000"/>
          </a:solidFill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B4C6D6-EC65-48AD-BE6E-7C3978649448}"/>
              </a:ext>
            </a:extLst>
          </p:cNvPr>
          <p:cNvSpPr/>
          <p:nvPr/>
        </p:nvSpPr>
        <p:spPr>
          <a:xfrm>
            <a:off x="4730424" y="4126254"/>
            <a:ext cx="304800" cy="310342"/>
          </a:xfrm>
          <a:prstGeom prst="ellipse">
            <a:avLst/>
          </a:prstGeom>
          <a:noFill/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CA1A86F-B38A-4C8E-82F3-55431ED77BDB}"/>
              </a:ext>
            </a:extLst>
          </p:cNvPr>
          <p:cNvCxnSpPr>
            <a:cxnSpLocks/>
            <a:stCxn id="18" idx="6"/>
            <a:endCxn id="20" idx="2"/>
          </p:cNvCxnSpPr>
          <p:nvPr/>
        </p:nvCxnSpPr>
        <p:spPr>
          <a:xfrm>
            <a:off x="5035224" y="4281425"/>
            <a:ext cx="5167207" cy="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B2E0B85E-106E-4EF6-8E86-194E074042F9}"/>
              </a:ext>
            </a:extLst>
          </p:cNvPr>
          <p:cNvSpPr/>
          <p:nvPr/>
        </p:nvSpPr>
        <p:spPr>
          <a:xfrm>
            <a:off x="10202431" y="4126254"/>
            <a:ext cx="304800" cy="310342"/>
          </a:xfrm>
          <a:prstGeom prst="ellipse">
            <a:avLst/>
          </a:prstGeom>
          <a:noFill/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A380698-8E5D-4308-9DEF-83C523FEA206}"/>
              </a:ext>
            </a:extLst>
          </p:cNvPr>
          <p:cNvSpPr/>
          <p:nvPr/>
        </p:nvSpPr>
        <p:spPr>
          <a:xfrm>
            <a:off x="6574833" y="5425596"/>
            <a:ext cx="304800" cy="310342"/>
          </a:xfrm>
          <a:prstGeom prst="ellipse">
            <a:avLst/>
          </a:prstGeom>
          <a:solidFill>
            <a:srgbClr val="FF0000"/>
          </a:solidFill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D358EC2-1208-45A6-8B5F-C169A844F3A8}"/>
              </a:ext>
            </a:extLst>
          </p:cNvPr>
          <p:cNvCxnSpPr>
            <a:cxnSpLocks/>
            <a:stCxn id="22" idx="6"/>
            <a:endCxn id="24" idx="2"/>
          </p:cNvCxnSpPr>
          <p:nvPr/>
        </p:nvCxnSpPr>
        <p:spPr>
          <a:xfrm>
            <a:off x="6879633" y="5580767"/>
            <a:ext cx="1551810" cy="0"/>
          </a:xfrm>
          <a:prstGeom prst="straightConnector1">
            <a:avLst/>
          </a:prstGeom>
          <a:ln w="571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4AE19F69-0C79-4D04-898E-DD9D20CC20C6}"/>
              </a:ext>
            </a:extLst>
          </p:cNvPr>
          <p:cNvSpPr/>
          <p:nvPr/>
        </p:nvSpPr>
        <p:spPr>
          <a:xfrm>
            <a:off x="8431443" y="5425596"/>
            <a:ext cx="304800" cy="310342"/>
          </a:xfrm>
          <a:prstGeom prst="ellipse">
            <a:avLst/>
          </a:prstGeom>
          <a:solidFill>
            <a:srgbClr val="FF0000"/>
          </a:solidFill>
          <a:ln w="76200">
            <a:solidFill>
              <a:srgbClr val="FF0000"/>
            </a:solidFill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680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3" grpId="0" animBg="1"/>
      <p:bldP spid="15" grpId="0" animBg="1"/>
      <p:bldP spid="18" grpId="0" animBg="1"/>
      <p:bldP spid="20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2" r="25217" b="1688"/>
          <a:stretch/>
        </p:blipFill>
        <p:spPr bwMode="auto">
          <a:xfrm>
            <a:off x="0" y="71857"/>
            <a:ext cx="9775767" cy="67142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DDBF65-CFC0-4B35-906E-D4B4616BA0C9}"/>
              </a:ext>
            </a:extLst>
          </p:cNvPr>
          <p:cNvSpPr txBox="1"/>
          <p:nvPr/>
        </p:nvSpPr>
        <p:spPr>
          <a:xfrm>
            <a:off x="9664505" y="71857"/>
            <a:ext cx="1294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0000FF"/>
                </a:solidFill>
              </a:rPr>
              <a:t> ≤ 4</a:t>
            </a:r>
            <a:endParaRPr lang="en-GB" sz="4400" b="1" dirty="0">
              <a:solidFill>
                <a:srgbClr val="0000F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6B043-A686-4ADB-A914-F1A8ECAC823C}"/>
              </a:ext>
            </a:extLst>
          </p:cNvPr>
          <p:cNvSpPr txBox="1"/>
          <p:nvPr/>
        </p:nvSpPr>
        <p:spPr>
          <a:xfrm>
            <a:off x="9664505" y="1054251"/>
            <a:ext cx="1294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0000FF"/>
                </a:solidFill>
              </a:rPr>
              <a:t> ≥ 0</a:t>
            </a:r>
            <a:endParaRPr lang="en-GB" sz="4400" b="1" dirty="0">
              <a:solidFill>
                <a:srgbClr val="0000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5BBA43-860A-4716-83A5-80723FF0D9CF}"/>
              </a:ext>
            </a:extLst>
          </p:cNvPr>
          <p:cNvSpPr txBox="1"/>
          <p:nvPr/>
        </p:nvSpPr>
        <p:spPr>
          <a:xfrm>
            <a:off x="9664504" y="2193733"/>
            <a:ext cx="16881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0000FF"/>
                </a:solidFill>
              </a:rPr>
              <a:t> &gt; -2</a:t>
            </a:r>
            <a:endParaRPr lang="en-GB" sz="4400" b="1" dirty="0">
              <a:solidFill>
                <a:srgbClr val="0000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08C4D3-2038-4AD3-93F8-B1F128D2B4D9}"/>
              </a:ext>
            </a:extLst>
          </p:cNvPr>
          <p:cNvSpPr txBox="1"/>
          <p:nvPr/>
        </p:nvSpPr>
        <p:spPr>
          <a:xfrm>
            <a:off x="9720136" y="3288669"/>
            <a:ext cx="1330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0000FF"/>
                </a:solidFill>
              </a:rPr>
              <a:t> &lt; 1</a:t>
            </a:r>
            <a:endParaRPr lang="en-GB" sz="4400" b="1" dirty="0">
              <a:solidFill>
                <a:srgbClr val="0000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FDDDD2-0876-4853-8564-91EA70EEE879}"/>
              </a:ext>
            </a:extLst>
          </p:cNvPr>
          <p:cNvSpPr txBox="1"/>
          <p:nvPr/>
        </p:nvSpPr>
        <p:spPr>
          <a:xfrm>
            <a:off x="9664504" y="4538003"/>
            <a:ext cx="15755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0000FF"/>
                </a:solidFill>
              </a:rPr>
              <a:t> ≤ -3</a:t>
            </a:r>
            <a:endParaRPr lang="en-GB" sz="4400" b="1" dirty="0">
              <a:solidFill>
                <a:srgbClr val="0000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DECF32-CDF4-435A-AD08-8DCC89E0491C}"/>
              </a:ext>
            </a:extLst>
          </p:cNvPr>
          <p:cNvSpPr txBox="1"/>
          <p:nvPr/>
        </p:nvSpPr>
        <p:spPr>
          <a:xfrm>
            <a:off x="9700313" y="5662073"/>
            <a:ext cx="1294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0000FF"/>
                </a:solidFill>
              </a:rPr>
              <a:t> &gt; 2</a:t>
            </a:r>
            <a:endParaRPr lang="en-GB" sz="4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" t="8024" r="23512"/>
          <a:stretch/>
        </p:blipFill>
        <p:spPr bwMode="auto">
          <a:xfrm>
            <a:off x="361258" y="146091"/>
            <a:ext cx="9209461" cy="6531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C6580A-6C11-4A1C-B620-779AC6246270}"/>
              </a:ext>
            </a:extLst>
          </p:cNvPr>
          <p:cNvSpPr txBox="1"/>
          <p:nvPr/>
        </p:nvSpPr>
        <p:spPr>
          <a:xfrm>
            <a:off x="9367174" y="51519"/>
            <a:ext cx="246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-6 ≤ 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≤ 0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8A2F7F-5152-44A7-B2BE-20F714A579BF}"/>
              </a:ext>
            </a:extLst>
          </p:cNvPr>
          <p:cNvSpPr txBox="1"/>
          <p:nvPr/>
        </p:nvSpPr>
        <p:spPr>
          <a:xfrm>
            <a:off x="9367174" y="1040946"/>
            <a:ext cx="246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-2 ≤ 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≤ 5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4C29CC-99A3-4D86-B1C3-18F0432D59D4}"/>
              </a:ext>
            </a:extLst>
          </p:cNvPr>
          <p:cNvSpPr txBox="1"/>
          <p:nvPr/>
        </p:nvSpPr>
        <p:spPr>
          <a:xfrm>
            <a:off x="9314201" y="2087614"/>
            <a:ext cx="246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-4 &lt; 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≤ 0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23308E-BA2C-41A6-B056-E996293CBF59}"/>
              </a:ext>
            </a:extLst>
          </p:cNvPr>
          <p:cNvSpPr txBox="1"/>
          <p:nvPr/>
        </p:nvSpPr>
        <p:spPr>
          <a:xfrm>
            <a:off x="9367174" y="3225603"/>
            <a:ext cx="246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-6 &lt; 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&lt; 1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12CEC3-D696-4199-BB30-2FA33950C50E}"/>
              </a:ext>
            </a:extLst>
          </p:cNvPr>
          <p:cNvSpPr txBox="1"/>
          <p:nvPr/>
        </p:nvSpPr>
        <p:spPr>
          <a:xfrm>
            <a:off x="9468947" y="4308572"/>
            <a:ext cx="246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-3 ≤ 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&lt; 3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E3C9E6-8E6C-42D5-94C4-9963E35B0B88}"/>
              </a:ext>
            </a:extLst>
          </p:cNvPr>
          <p:cNvSpPr txBox="1"/>
          <p:nvPr/>
        </p:nvSpPr>
        <p:spPr>
          <a:xfrm>
            <a:off x="9367174" y="5531023"/>
            <a:ext cx="2463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-</a:t>
            </a:r>
            <a:r>
              <a:rPr lang="en-US" sz="4400" b="1">
                <a:solidFill>
                  <a:srgbClr val="FF0000"/>
                </a:solidFill>
                <a:cs typeface="Times New Roman" panose="02020603050405020304" pitchFamily="18" charset="0"/>
              </a:rPr>
              <a:t>5 &lt; 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≤ 5</a:t>
            </a:r>
            <a:endParaRPr lang="en-GB" sz="44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5DA764-167B-4B2C-8018-5661FBFE8D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" t="81241"/>
          <a:stretch/>
        </p:blipFill>
        <p:spPr>
          <a:xfrm>
            <a:off x="485334" y="5416061"/>
            <a:ext cx="8881840" cy="123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1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57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2018-04-24T04:10:55Z</dcterms:created>
  <dcterms:modified xsi:type="dcterms:W3CDTF">2025-04-21T07:56:23Z</dcterms:modified>
</cp:coreProperties>
</file>