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D3A82D-4299-4EBF-A6F0-DB5AD75CBC6A}" v="441" dt="2023-10-19T06:34:38.9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ED3A82D-4299-4EBF-A6F0-DB5AD75CBC6A}"/>
    <pc:docChg chg="undo custSel addSld delSld modSld">
      <pc:chgData name="Stewart Gale" userId="3647ddd2-6040-41ae-a96d-232c23482af8" providerId="ADAL" clId="{EED3A82D-4299-4EBF-A6F0-DB5AD75CBC6A}" dt="2023-10-19T06:34:51.302" v="872" actId="1076"/>
      <pc:docMkLst>
        <pc:docMk/>
      </pc:docMkLst>
      <pc:sldChg chg="del">
        <pc:chgData name="Stewart Gale" userId="3647ddd2-6040-41ae-a96d-232c23482af8" providerId="ADAL" clId="{EED3A82D-4299-4EBF-A6F0-DB5AD75CBC6A}" dt="2023-10-19T06:26:09.424" v="804" actId="47"/>
        <pc:sldMkLst>
          <pc:docMk/>
          <pc:sldMk cId="1208760066" sldId="256"/>
        </pc:sldMkLst>
      </pc:sldChg>
      <pc:sldChg chg="modSp del">
        <pc:chgData name="Stewart Gale" userId="3647ddd2-6040-41ae-a96d-232c23482af8" providerId="ADAL" clId="{EED3A82D-4299-4EBF-A6F0-DB5AD75CBC6A}" dt="2023-10-19T06:26:06.217" v="803" actId="47"/>
        <pc:sldMkLst>
          <pc:docMk/>
          <pc:sldMk cId="1190767512" sldId="257"/>
        </pc:sldMkLst>
        <pc:graphicFrameChg chg="mod">
          <ac:chgData name="Stewart Gale" userId="3647ddd2-6040-41ae-a96d-232c23482af8" providerId="ADAL" clId="{EED3A82D-4299-4EBF-A6F0-DB5AD75CBC6A}" dt="2023-10-17T12:06:01.548" v="1" actId="20577"/>
          <ac:graphicFrameMkLst>
            <pc:docMk/>
            <pc:sldMk cId="1190767512" sldId="257"/>
            <ac:graphicFrameMk id="4" creationId="{00000000-0000-0000-0000-000000000000}"/>
          </ac:graphicFrameMkLst>
        </pc:graphicFrameChg>
      </pc:sldChg>
      <pc:sldChg chg="delSp del mod">
        <pc:chgData name="Stewart Gale" userId="3647ddd2-6040-41ae-a96d-232c23482af8" providerId="ADAL" clId="{EED3A82D-4299-4EBF-A6F0-DB5AD75CBC6A}" dt="2023-10-19T06:26:03.176" v="801" actId="47"/>
        <pc:sldMkLst>
          <pc:docMk/>
          <pc:sldMk cId="3373221820" sldId="259"/>
        </pc:sldMkLst>
        <pc:picChg chg="del">
          <ac:chgData name="Stewart Gale" userId="3647ddd2-6040-41ae-a96d-232c23482af8" providerId="ADAL" clId="{EED3A82D-4299-4EBF-A6F0-DB5AD75CBC6A}" dt="2023-10-17T12:06:44.442" v="16" actId="21"/>
          <ac:picMkLst>
            <pc:docMk/>
            <pc:sldMk cId="3373221820" sldId="259"/>
            <ac:picMk id="7" creationId="{00000000-0000-0000-0000-000000000000}"/>
          </ac:picMkLst>
        </pc:picChg>
      </pc:sldChg>
      <pc:sldChg chg="del">
        <pc:chgData name="Stewart Gale" userId="3647ddd2-6040-41ae-a96d-232c23482af8" providerId="ADAL" clId="{EED3A82D-4299-4EBF-A6F0-DB5AD75CBC6A}" dt="2023-10-19T06:26:06.059" v="802" actId="47"/>
        <pc:sldMkLst>
          <pc:docMk/>
          <pc:sldMk cId="3904190395" sldId="260"/>
        </pc:sldMkLst>
      </pc:sldChg>
      <pc:sldChg chg="addSp delSp modSp new mod delAnim modAnim">
        <pc:chgData name="Stewart Gale" userId="3647ddd2-6040-41ae-a96d-232c23482af8" providerId="ADAL" clId="{EED3A82D-4299-4EBF-A6F0-DB5AD75CBC6A}" dt="2023-10-19T06:33:13.038" v="852" actId="14100"/>
        <pc:sldMkLst>
          <pc:docMk/>
          <pc:sldMk cId="1473405498" sldId="261"/>
        </pc:sldMkLst>
        <pc:spChg chg="del">
          <ac:chgData name="Stewart Gale" userId="3647ddd2-6040-41ae-a96d-232c23482af8" providerId="ADAL" clId="{EED3A82D-4299-4EBF-A6F0-DB5AD75CBC6A}" dt="2023-10-17T12:06:12.896" v="3" actId="478"/>
          <ac:spMkLst>
            <pc:docMk/>
            <pc:sldMk cId="1473405498" sldId="261"/>
            <ac:spMk id="2" creationId="{C4B9B64C-AA89-8EE1-AE5A-AC96177C8957}"/>
          </ac:spMkLst>
        </pc:spChg>
        <pc:spChg chg="del">
          <ac:chgData name="Stewart Gale" userId="3647ddd2-6040-41ae-a96d-232c23482af8" providerId="ADAL" clId="{EED3A82D-4299-4EBF-A6F0-DB5AD75CBC6A}" dt="2023-10-17T12:06:12.896" v="3" actId="478"/>
          <ac:spMkLst>
            <pc:docMk/>
            <pc:sldMk cId="1473405498" sldId="261"/>
            <ac:spMk id="3" creationId="{7764C09A-4259-94BC-03B0-6A23BA64760A}"/>
          </ac:spMkLst>
        </pc:spChg>
        <pc:spChg chg="add del mod">
          <ac:chgData name="Stewart Gale" userId="3647ddd2-6040-41ae-a96d-232c23482af8" providerId="ADAL" clId="{EED3A82D-4299-4EBF-A6F0-DB5AD75CBC6A}" dt="2023-10-17T12:08:51.366" v="91" actId="478"/>
          <ac:spMkLst>
            <pc:docMk/>
            <pc:sldMk cId="1473405498" sldId="261"/>
            <ac:spMk id="4" creationId="{87AC5F13-FC93-50B6-D201-5F521A573B72}"/>
          </ac:spMkLst>
        </pc:spChg>
        <pc:spChg chg="add del mod">
          <ac:chgData name="Stewart Gale" userId="3647ddd2-6040-41ae-a96d-232c23482af8" providerId="ADAL" clId="{EED3A82D-4299-4EBF-A6F0-DB5AD75CBC6A}" dt="2023-10-17T12:08:51.366" v="91" actId="478"/>
          <ac:spMkLst>
            <pc:docMk/>
            <pc:sldMk cId="1473405498" sldId="261"/>
            <ac:spMk id="6" creationId="{02866E47-9CE0-6F74-6141-C01A619A99D9}"/>
          </ac:spMkLst>
        </pc:spChg>
        <pc:spChg chg="add del mod">
          <ac:chgData name="Stewart Gale" userId="3647ddd2-6040-41ae-a96d-232c23482af8" providerId="ADAL" clId="{EED3A82D-4299-4EBF-A6F0-DB5AD75CBC6A}" dt="2023-10-19T06:31:30.433" v="838" actId="478"/>
          <ac:spMkLst>
            <pc:docMk/>
            <pc:sldMk cId="1473405498" sldId="261"/>
            <ac:spMk id="9" creationId="{6E6FFB3E-329D-9194-A890-E0DE78F85984}"/>
          </ac:spMkLst>
        </pc:spChg>
        <pc:spChg chg="add del mod">
          <ac:chgData name="Stewart Gale" userId="3647ddd2-6040-41ae-a96d-232c23482af8" providerId="ADAL" clId="{EED3A82D-4299-4EBF-A6F0-DB5AD75CBC6A}" dt="2023-10-19T06:31:30.433" v="838" actId="478"/>
          <ac:spMkLst>
            <pc:docMk/>
            <pc:sldMk cId="1473405498" sldId="261"/>
            <ac:spMk id="10" creationId="{4AF79669-3494-21EF-6413-34F28F6E472C}"/>
          </ac:spMkLst>
        </pc:spChg>
        <pc:spChg chg="add del mod">
          <ac:chgData name="Stewart Gale" userId="3647ddd2-6040-41ae-a96d-232c23482af8" providerId="ADAL" clId="{EED3A82D-4299-4EBF-A6F0-DB5AD75CBC6A}" dt="2023-10-19T05:19:56.630" v="261"/>
          <ac:spMkLst>
            <pc:docMk/>
            <pc:sldMk cId="1473405498" sldId="261"/>
            <ac:spMk id="11" creationId="{04230603-A244-82CD-DAE3-EEF2AF43B143}"/>
          </ac:spMkLst>
        </pc:spChg>
        <pc:spChg chg="add del mod">
          <ac:chgData name="Stewart Gale" userId="3647ddd2-6040-41ae-a96d-232c23482af8" providerId="ADAL" clId="{EED3A82D-4299-4EBF-A6F0-DB5AD75CBC6A}" dt="2023-10-19T06:31:30.433" v="838" actId="478"/>
          <ac:spMkLst>
            <pc:docMk/>
            <pc:sldMk cId="1473405498" sldId="261"/>
            <ac:spMk id="12" creationId="{6F5F987C-C9B7-53AE-0273-FBA3612B59A6}"/>
          </ac:spMkLst>
        </pc:spChg>
        <pc:spChg chg="add del mod">
          <ac:chgData name="Stewart Gale" userId="3647ddd2-6040-41ae-a96d-232c23482af8" providerId="ADAL" clId="{EED3A82D-4299-4EBF-A6F0-DB5AD75CBC6A}" dt="2023-10-19T06:31:30.433" v="838" actId="478"/>
          <ac:spMkLst>
            <pc:docMk/>
            <pc:sldMk cId="1473405498" sldId="261"/>
            <ac:spMk id="13" creationId="{7DDEC1DD-878F-B5D5-D450-5A3DFA561713}"/>
          </ac:spMkLst>
        </pc:spChg>
        <pc:spChg chg="add mod">
          <ac:chgData name="Stewart Gale" userId="3647ddd2-6040-41ae-a96d-232c23482af8" providerId="ADAL" clId="{EED3A82D-4299-4EBF-A6F0-DB5AD75CBC6A}" dt="2023-10-19T06:33:08.454" v="850" actId="1076"/>
          <ac:spMkLst>
            <pc:docMk/>
            <pc:sldMk cId="1473405498" sldId="261"/>
            <ac:spMk id="15" creationId="{21583536-0C99-6856-09D0-B7553EEE003F}"/>
          </ac:spMkLst>
        </pc:spChg>
        <pc:spChg chg="add del mod">
          <ac:chgData name="Stewart Gale" userId="3647ddd2-6040-41ae-a96d-232c23482af8" providerId="ADAL" clId="{EED3A82D-4299-4EBF-A6F0-DB5AD75CBC6A}" dt="2023-10-19T06:30:50.315" v="835" actId="1076"/>
          <ac:spMkLst>
            <pc:docMk/>
            <pc:sldMk cId="1473405498" sldId="261"/>
            <ac:spMk id="16" creationId="{3A7E182D-D6D8-AB0E-A46B-13C309BF874D}"/>
          </ac:spMkLst>
        </pc:spChg>
        <pc:spChg chg="add del mod">
          <ac:chgData name="Stewart Gale" userId="3647ddd2-6040-41ae-a96d-232c23482af8" providerId="ADAL" clId="{EED3A82D-4299-4EBF-A6F0-DB5AD75CBC6A}" dt="2023-10-19T06:31:35.256" v="839" actId="478"/>
          <ac:spMkLst>
            <pc:docMk/>
            <pc:sldMk cId="1473405498" sldId="261"/>
            <ac:spMk id="17" creationId="{BE47E4EE-1474-D827-F57D-1B846FEF6CE8}"/>
          </ac:spMkLst>
        </pc:spChg>
        <pc:spChg chg="add del mod">
          <ac:chgData name="Stewart Gale" userId="3647ddd2-6040-41ae-a96d-232c23482af8" providerId="ADAL" clId="{EED3A82D-4299-4EBF-A6F0-DB5AD75CBC6A}" dt="2023-10-19T06:31:35.256" v="839" actId="478"/>
          <ac:spMkLst>
            <pc:docMk/>
            <pc:sldMk cId="1473405498" sldId="261"/>
            <ac:spMk id="18" creationId="{3BE8318C-4D22-34AE-8315-9084EAE018BB}"/>
          </ac:spMkLst>
        </pc:spChg>
        <pc:spChg chg="add del mod">
          <ac:chgData name="Stewart Gale" userId="3647ddd2-6040-41ae-a96d-232c23482af8" providerId="ADAL" clId="{EED3A82D-4299-4EBF-A6F0-DB5AD75CBC6A}" dt="2023-10-19T06:31:35.256" v="839" actId="478"/>
          <ac:spMkLst>
            <pc:docMk/>
            <pc:sldMk cId="1473405498" sldId="261"/>
            <ac:spMk id="19" creationId="{0A1B14EB-6C4F-0FD1-6769-685E3397AEC3}"/>
          </ac:spMkLst>
        </pc:spChg>
        <pc:spChg chg="add del mod">
          <ac:chgData name="Stewart Gale" userId="3647ddd2-6040-41ae-a96d-232c23482af8" providerId="ADAL" clId="{EED3A82D-4299-4EBF-A6F0-DB5AD75CBC6A}" dt="2023-10-19T06:31:35.256" v="839" actId="478"/>
          <ac:spMkLst>
            <pc:docMk/>
            <pc:sldMk cId="1473405498" sldId="261"/>
            <ac:spMk id="20" creationId="{53F69444-5AF7-BA5C-29F1-2587CF6EDF67}"/>
          </ac:spMkLst>
        </pc:spChg>
        <pc:spChg chg="add del mod">
          <ac:chgData name="Stewart Gale" userId="3647ddd2-6040-41ae-a96d-232c23482af8" providerId="ADAL" clId="{EED3A82D-4299-4EBF-A6F0-DB5AD75CBC6A}" dt="2023-10-19T06:31:40.520" v="840" actId="478"/>
          <ac:spMkLst>
            <pc:docMk/>
            <pc:sldMk cId="1473405498" sldId="261"/>
            <ac:spMk id="21" creationId="{32849B0B-505A-0953-E805-A348E80AA975}"/>
          </ac:spMkLst>
        </pc:spChg>
        <pc:spChg chg="add mod">
          <ac:chgData name="Stewart Gale" userId="3647ddd2-6040-41ae-a96d-232c23482af8" providerId="ADAL" clId="{EED3A82D-4299-4EBF-A6F0-DB5AD75CBC6A}" dt="2023-10-19T06:30:10.462" v="825" actId="14100"/>
          <ac:spMkLst>
            <pc:docMk/>
            <pc:sldMk cId="1473405498" sldId="261"/>
            <ac:spMk id="22" creationId="{D88E408D-DD56-05E3-F4EB-F979AEF3F53F}"/>
          </ac:spMkLst>
        </pc:spChg>
        <pc:spChg chg="add del mod">
          <ac:chgData name="Stewart Gale" userId="3647ddd2-6040-41ae-a96d-232c23482af8" providerId="ADAL" clId="{EED3A82D-4299-4EBF-A6F0-DB5AD75CBC6A}" dt="2023-10-19T06:31:40.520" v="840" actId="478"/>
          <ac:spMkLst>
            <pc:docMk/>
            <pc:sldMk cId="1473405498" sldId="261"/>
            <ac:spMk id="23" creationId="{77D99317-13D3-8A9B-64FB-D7AEDABB2A73}"/>
          </ac:spMkLst>
        </pc:spChg>
        <pc:spChg chg="add del mod">
          <ac:chgData name="Stewart Gale" userId="3647ddd2-6040-41ae-a96d-232c23482af8" providerId="ADAL" clId="{EED3A82D-4299-4EBF-A6F0-DB5AD75CBC6A}" dt="2023-10-19T06:31:40.520" v="840" actId="478"/>
          <ac:spMkLst>
            <pc:docMk/>
            <pc:sldMk cId="1473405498" sldId="261"/>
            <ac:spMk id="24" creationId="{8B078D88-3AC6-2275-5E3F-2B05840BDC6A}"/>
          </ac:spMkLst>
        </pc:spChg>
        <pc:spChg chg="add del mod">
          <ac:chgData name="Stewart Gale" userId="3647ddd2-6040-41ae-a96d-232c23482af8" providerId="ADAL" clId="{EED3A82D-4299-4EBF-A6F0-DB5AD75CBC6A}" dt="2023-10-19T06:31:40.520" v="840" actId="478"/>
          <ac:spMkLst>
            <pc:docMk/>
            <pc:sldMk cId="1473405498" sldId="261"/>
            <ac:spMk id="25" creationId="{C5CD26D9-186B-F808-A4AD-4B0E0C7D2170}"/>
          </ac:spMkLst>
        </pc:spChg>
        <pc:spChg chg="add del mod">
          <ac:chgData name="Stewart Gale" userId="3647ddd2-6040-41ae-a96d-232c23482af8" providerId="ADAL" clId="{EED3A82D-4299-4EBF-A6F0-DB5AD75CBC6A}" dt="2023-10-19T06:31:45.844" v="841" actId="478"/>
          <ac:spMkLst>
            <pc:docMk/>
            <pc:sldMk cId="1473405498" sldId="261"/>
            <ac:spMk id="26" creationId="{A672F774-E06C-71EC-C0F1-4A4B88323676}"/>
          </ac:spMkLst>
        </pc:spChg>
        <pc:spChg chg="add del mod">
          <ac:chgData name="Stewart Gale" userId="3647ddd2-6040-41ae-a96d-232c23482af8" providerId="ADAL" clId="{EED3A82D-4299-4EBF-A6F0-DB5AD75CBC6A}" dt="2023-10-19T06:31:45.844" v="841" actId="478"/>
          <ac:spMkLst>
            <pc:docMk/>
            <pc:sldMk cId="1473405498" sldId="261"/>
            <ac:spMk id="27" creationId="{42FF5D3E-23C0-BC56-07C0-72E687B8CEB0}"/>
          </ac:spMkLst>
        </pc:spChg>
        <pc:spChg chg="add mod">
          <ac:chgData name="Stewart Gale" userId="3647ddd2-6040-41ae-a96d-232c23482af8" providerId="ADAL" clId="{EED3A82D-4299-4EBF-A6F0-DB5AD75CBC6A}" dt="2023-10-19T06:28:18.162" v="812" actId="113"/>
          <ac:spMkLst>
            <pc:docMk/>
            <pc:sldMk cId="1473405498" sldId="261"/>
            <ac:spMk id="28" creationId="{5FDBCA72-A554-76A1-DCD2-13A5B4490372}"/>
          </ac:spMkLst>
        </pc:spChg>
        <pc:spChg chg="add del mod">
          <ac:chgData name="Stewart Gale" userId="3647ddd2-6040-41ae-a96d-232c23482af8" providerId="ADAL" clId="{EED3A82D-4299-4EBF-A6F0-DB5AD75CBC6A}" dt="2023-10-19T06:31:45.844" v="841" actId="478"/>
          <ac:spMkLst>
            <pc:docMk/>
            <pc:sldMk cId="1473405498" sldId="261"/>
            <ac:spMk id="29" creationId="{1DBE47C2-2765-8098-A71D-927F7FCC8C03}"/>
          </ac:spMkLst>
        </pc:spChg>
        <pc:spChg chg="add del mod">
          <ac:chgData name="Stewart Gale" userId="3647ddd2-6040-41ae-a96d-232c23482af8" providerId="ADAL" clId="{EED3A82D-4299-4EBF-A6F0-DB5AD75CBC6A}" dt="2023-10-19T06:31:45.844" v="841" actId="478"/>
          <ac:spMkLst>
            <pc:docMk/>
            <pc:sldMk cId="1473405498" sldId="261"/>
            <ac:spMk id="30" creationId="{7CFFA594-44AC-996B-6C8C-B14BB853DAE6}"/>
          </ac:spMkLst>
        </pc:spChg>
        <pc:spChg chg="add del mod">
          <ac:chgData name="Stewart Gale" userId="3647ddd2-6040-41ae-a96d-232c23482af8" providerId="ADAL" clId="{EED3A82D-4299-4EBF-A6F0-DB5AD75CBC6A}" dt="2023-10-19T06:31:50.314" v="842" actId="478"/>
          <ac:spMkLst>
            <pc:docMk/>
            <pc:sldMk cId="1473405498" sldId="261"/>
            <ac:spMk id="31" creationId="{A6B796CC-9EB7-C0CC-1AC7-3039DB974988}"/>
          </ac:spMkLst>
        </pc:spChg>
        <pc:spChg chg="add del mod">
          <ac:chgData name="Stewart Gale" userId="3647ddd2-6040-41ae-a96d-232c23482af8" providerId="ADAL" clId="{EED3A82D-4299-4EBF-A6F0-DB5AD75CBC6A}" dt="2023-10-19T06:31:50.314" v="842" actId="478"/>
          <ac:spMkLst>
            <pc:docMk/>
            <pc:sldMk cId="1473405498" sldId="261"/>
            <ac:spMk id="32" creationId="{A8D2CE0D-3C07-6A7D-2471-86525D0C9111}"/>
          </ac:spMkLst>
        </pc:spChg>
        <pc:spChg chg="add del mod">
          <ac:chgData name="Stewart Gale" userId="3647ddd2-6040-41ae-a96d-232c23482af8" providerId="ADAL" clId="{EED3A82D-4299-4EBF-A6F0-DB5AD75CBC6A}" dt="2023-10-19T06:31:50.314" v="842" actId="478"/>
          <ac:spMkLst>
            <pc:docMk/>
            <pc:sldMk cId="1473405498" sldId="261"/>
            <ac:spMk id="33" creationId="{8D23F382-25BA-80C8-B485-F67C52DF6346}"/>
          </ac:spMkLst>
        </pc:spChg>
        <pc:spChg chg="add del mod">
          <ac:chgData name="Stewart Gale" userId="3647ddd2-6040-41ae-a96d-232c23482af8" providerId="ADAL" clId="{EED3A82D-4299-4EBF-A6F0-DB5AD75CBC6A}" dt="2023-10-19T06:28:18.162" v="812" actId="113"/>
          <ac:spMkLst>
            <pc:docMk/>
            <pc:sldMk cId="1473405498" sldId="261"/>
            <ac:spMk id="34" creationId="{7D66EFCF-E388-6B90-2685-4D23C1A7E019}"/>
          </ac:spMkLst>
        </pc:spChg>
        <pc:spChg chg="add del mod">
          <ac:chgData name="Stewart Gale" userId="3647ddd2-6040-41ae-a96d-232c23482af8" providerId="ADAL" clId="{EED3A82D-4299-4EBF-A6F0-DB5AD75CBC6A}" dt="2023-10-19T06:31:50.314" v="842" actId="478"/>
          <ac:spMkLst>
            <pc:docMk/>
            <pc:sldMk cId="1473405498" sldId="261"/>
            <ac:spMk id="35" creationId="{6E80313E-C4CA-CB07-6DCA-120E5A560DFE}"/>
          </ac:spMkLst>
        </pc:spChg>
        <pc:spChg chg="add mod">
          <ac:chgData name="Stewart Gale" userId="3647ddd2-6040-41ae-a96d-232c23482af8" providerId="ADAL" clId="{EED3A82D-4299-4EBF-A6F0-DB5AD75CBC6A}" dt="2023-10-19T06:28:45.016" v="819" actId="6549"/>
          <ac:spMkLst>
            <pc:docMk/>
            <pc:sldMk cId="1473405498" sldId="261"/>
            <ac:spMk id="36" creationId="{8684A722-14D4-EA64-9219-6E18A6CDA3D4}"/>
          </ac:spMkLst>
        </pc:spChg>
        <pc:spChg chg="add del mod">
          <ac:chgData name="Stewart Gale" userId="3647ddd2-6040-41ae-a96d-232c23482af8" providerId="ADAL" clId="{EED3A82D-4299-4EBF-A6F0-DB5AD75CBC6A}" dt="2023-10-19T06:32:28.994" v="844" actId="478"/>
          <ac:spMkLst>
            <pc:docMk/>
            <pc:sldMk cId="1473405498" sldId="261"/>
            <ac:spMk id="37" creationId="{946ADFB0-AFCA-BBF5-E8AF-8410D8D37B73}"/>
          </ac:spMkLst>
        </pc:spChg>
        <pc:spChg chg="add del mod">
          <ac:chgData name="Stewart Gale" userId="3647ddd2-6040-41ae-a96d-232c23482af8" providerId="ADAL" clId="{EED3A82D-4299-4EBF-A6F0-DB5AD75CBC6A}" dt="2023-10-19T06:32:28.994" v="844" actId="478"/>
          <ac:spMkLst>
            <pc:docMk/>
            <pc:sldMk cId="1473405498" sldId="261"/>
            <ac:spMk id="38" creationId="{3DF5E8D4-411A-E3D1-AC40-64FEA0A812BB}"/>
          </ac:spMkLst>
        </pc:spChg>
        <pc:spChg chg="add del mod">
          <ac:chgData name="Stewart Gale" userId="3647ddd2-6040-41ae-a96d-232c23482af8" providerId="ADAL" clId="{EED3A82D-4299-4EBF-A6F0-DB5AD75CBC6A}" dt="2023-10-19T06:32:28.994" v="844" actId="478"/>
          <ac:spMkLst>
            <pc:docMk/>
            <pc:sldMk cId="1473405498" sldId="261"/>
            <ac:spMk id="39" creationId="{38C52821-EFA4-08E7-57AE-510AC2ADC9BB}"/>
          </ac:spMkLst>
        </pc:spChg>
        <pc:spChg chg="add del mod">
          <ac:chgData name="Stewart Gale" userId="3647ddd2-6040-41ae-a96d-232c23482af8" providerId="ADAL" clId="{EED3A82D-4299-4EBF-A6F0-DB5AD75CBC6A}" dt="2023-10-19T06:32:28.994" v="844" actId="478"/>
          <ac:spMkLst>
            <pc:docMk/>
            <pc:sldMk cId="1473405498" sldId="261"/>
            <ac:spMk id="40" creationId="{79FCFE1F-FE1D-20AB-0C6A-558FE3AF49EA}"/>
          </ac:spMkLst>
        </pc:spChg>
        <pc:spChg chg="add del mod">
          <ac:chgData name="Stewart Gale" userId="3647ddd2-6040-41ae-a96d-232c23482af8" providerId="ADAL" clId="{EED3A82D-4299-4EBF-A6F0-DB5AD75CBC6A}" dt="2023-10-19T06:31:59.991" v="843" actId="478"/>
          <ac:spMkLst>
            <pc:docMk/>
            <pc:sldMk cId="1473405498" sldId="261"/>
            <ac:spMk id="41" creationId="{E4FF605D-6426-8349-1E42-BB0A3F20FB66}"/>
          </ac:spMkLst>
        </pc:spChg>
        <pc:spChg chg="add del mod">
          <ac:chgData name="Stewart Gale" userId="3647ddd2-6040-41ae-a96d-232c23482af8" providerId="ADAL" clId="{EED3A82D-4299-4EBF-A6F0-DB5AD75CBC6A}" dt="2023-10-19T06:31:59.991" v="843" actId="478"/>
          <ac:spMkLst>
            <pc:docMk/>
            <pc:sldMk cId="1473405498" sldId="261"/>
            <ac:spMk id="42" creationId="{5C72E5A4-158D-DDBD-FC35-DC0EC3EDA657}"/>
          </ac:spMkLst>
        </pc:spChg>
        <pc:spChg chg="add del mod">
          <ac:chgData name="Stewart Gale" userId="3647ddd2-6040-41ae-a96d-232c23482af8" providerId="ADAL" clId="{EED3A82D-4299-4EBF-A6F0-DB5AD75CBC6A}" dt="2023-10-19T06:31:59.991" v="843" actId="478"/>
          <ac:spMkLst>
            <pc:docMk/>
            <pc:sldMk cId="1473405498" sldId="261"/>
            <ac:spMk id="43" creationId="{A1B1E10D-4B79-A5F5-6FC7-1EE0ABEDFD56}"/>
          </ac:spMkLst>
        </pc:spChg>
        <pc:spChg chg="add del mod">
          <ac:chgData name="Stewart Gale" userId="3647ddd2-6040-41ae-a96d-232c23482af8" providerId="ADAL" clId="{EED3A82D-4299-4EBF-A6F0-DB5AD75CBC6A}" dt="2023-10-19T06:31:59.991" v="843" actId="478"/>
          <ac:spMkLst>
            <pc:docMk/>
            <pc:sldMk cId="1473405498" sldId="261"/>
            <ac:spMk id="44" creationId="{228915CB-1A7E-C71D-4487-2127780504D9}"/>
          </ac:spMkLst>
        </pc:spChg>
        <pc:spChg chg="add mod">
          <ac:chgData name="Stewart Gale" userId="3647ddd2-6040-41ae-a96d-232c23482af8" providerId="ADAL" clId="{EED3A82D-4299-4EBF-A6F0-DB5AD75CBC6A}" dt="2023-10-19T06:33:13.038" v="852" actId="14100"/>
          <ac:spMkLst>
            <pc:docMk/>
            <pc:sldMk cId="1473405498" sldId="261"/>
            <ac:spMk id="45" creationId="{EE043C5E-CBF8-0596-7000-7B184486F047}"/>
          </ac:spMkLst>
        </pc:spChg>
        <pc:graphicFrameChg chg="add mod modGraphic">
          <ac:chgData name="Stewart Gale" userId="3647ddd2-6040-41ae-a96d-232c23482af8" providerId="ADAL" clId="{EED3A82D-4299-4EBF-A6F0-DB5AD75CBC6A}" dt="2023-10-19T06:29:41.552" v="821" actId="207"/>
          <ac:graphicFrameMkLst>
            <pc:docMk/>
            <pc:sldMk cId="1473405498" sldId="261"/>
            <ac:graphicFrameMk id="7" creationId="{0ABD7588-23E2-7A9B-2F1E-A5698BC9D38F}"/>
          </ac:graphicFrameMkLst>
        </pc:graphicFrameChg>
        <pc:picChg chg="add del mod modCrop">
          <ac:chgData name="Stewart Gale" userId="3647ddd2-6040-41ae-a96d-232c23482af8" providerId="ADAL" clId="{EED3A82D-4299-4EBF-A6F0-DB5AD75CBC6A}" dt="2023-10-19T06:05:22.649" v="665" actId="478"/>
          <ac:picMkLst>
            <pc:docMk/>
            <pc:sldMk cId="1473405498" sldId="261"/>
            <ac:picMk id="5" creationId="{85246A34-8352-4F71-76FF-76801D37D071}"/>
          </ac:picMkLst>
        </pc:picChg>
      </pc:sldChg>
      <pc:sldChg chg="modSp add mod">
        <pc:chgData name="Stewart Gale" userId="3647ddd2-6040-41ae-a96d-232c23482af8" providerId="ADAL" clId="{EED3A82D-4299-4EBF-A6F0-DB5AD75CBC6A}" dt="2023-10-19T06:34:51.302" v="872" actId="1076"/>
        <pc:sldMkLst>
          <pc:docMk/>
          <pc:sldMk cId="2839185366" sldId="262"/>
        </pc:sldMkLst>
        <pc:spChg chg="mod">
          <ac:chgData name="Stewart Gale" userId="3647ddd2-6040-41ae-a96d-232c23482af8" providerId="ADAL" clId="{EED3A82D-4299-4EBF-A6F0-DB5AD75CBC6A}" dt="2023-10-19T06:33:31.198" v="856" actId="1076"/>
          <ac:spMkLst>
            <pc:docMk/>
            <pc:sldMk cId="2839185366" sldId="262"/>
            <ac:spMk id="9" creationId="{6E6FFB3E-329D-9194-A890-E0DE78F85984}"/>
          </ac:spMkLst>
        </pc:spChg>
        <pc:spChg chg="mod">
          <ac:chgData name="Stewart Gale" userId="3647ddd2-6040-41ae-a96d-232c23482af8" providerId="ADAL" clId="{EED3A82D-4299-4EBF-A6F0-DB5AD75CBC6A}" dt="2023-10-19T06:33:34.705" v="857" actId="1076"/>
          <ac:spMkLst>
            <pc:docMk/>
            <pc:sldMk cId="2839185366" sldId="262"/>
            <ac:spMk id="15" creationId="{21583536-0C99-6856-09D0-B7553EEE003F}"/>
          </ac:spMkLst>
        </pc:spChg>
        <pc:spChg chg="mod">
          <ac:chgData name="Stewart Gale" userId="3647ddd2-6040-41ae-a96d-232c23482af8" providerId="ADAL" clId="{EED3A82D-4299-4EBF-A6F0-DB5AD75CBC6A}" dt="2023-10-19T06:33:41.029" v="859" actId="1076"/>
          <ac:spMkLst>
            <pc:docMk/>
            <pc:sldMk cId="2839185366" sldId="262"/>
            <ac:spMk id="20" creationId="{53F69444-5AF7-BA5C-29F1-2587CF6EDF67}"/>
          </ac:spMkLst>
        </pc:spChg>
        <pc:spChg chg="mod">
          <ac:chgData name="Stewart Gale" userId="3647ddd2-6040-41ae-a96d-232c23482af8" providerId="ADAL" clId="{EED3A82D-4299-4EBF-A6F0-DB5AD75CBC6A}" dt="2023-10-19T06:33:45.185" v="860" actId="1076"/>
          <ac:spMkLst>
            <pc:docMk/>
            <pc:sldMk cId="2839185366" sldId="262"/>
            <ac:spMk id="25" creationId="{C5CD26D9-186B-F808-A4AD-4B0E0C7D2170}"/>
          </ac:spMkLst>
        </pc:spChg>
        <pc:spChg chg="mod">
          <ac:chgData name="Stewart Gale" userId="3647ddd2-6040-41ae-a96d-232c23482af8" providerId="ADAL" clId="{EED3A82D-4299-4EBF-A6F0-DB5AD75CBC6A}" dt="2023-10-19T06:33:56.374" v="861" actId="1076"/>
          <ac:spMkLst>
            <pc:docMk/>
            <pc:sldMk cId="2839185366" sldId="262"/>
            <ac:spMk id="30" creationId="{7CFFA594-44AC-996B-6C8C-B14BB853DAE6}"/>
          </ac:spMkLst>
        </pc:spChg>
        <pc:spChg chg="mod">
          <ac:chgData name="Stewart Gale" userId="3647ddd2-6040-41ae-a96d-232c23482af8" providerId="ADAL" clId="{EED3A82D-4299-4EBF-A6F0-DB5AD75CBC6A}" dt="2023-10-19T06:34:26.251" v="867" actId="1076"/>
          <ac:spMkLst>
            <pc:docMk/>
            <pc:sldMk cId="2839185366" sldId="262"/>
            <ac:spMk id="35" creationId="{6E80313E-C4CA-CB07-6DCA-120E5A560DFE}"/>
          </ac:spMkLst>
        </pc:spChg>
        <pc:spChg chg="mod">
          <ac:chgData name="Stewart Gale" userId="3647ddd2-6040-41ae-a96d-232c23482af8" providerId="ADAL" clId="{EED3A82D-4299-4EBF-A6F0-DB5AD75CBC6A}" dt="2023-10-19T06:34:51.302" v="872" actId="1076"/>
          <ac:spMkLst>
            <pc:docMk/>
            <pc:sldMk cId="2839185366" sldId="262"/>
            <ac:spMk id="40" creationId="{79FCFE1F-FE1D-20AB-0C6A-558FE3AF49EA}"/>
          </ac:spMkLst>
        </pc:spChg>
        <pc:spChg chg="mod">
          <ac:chgData name="Stewart Gale" userId="3647ddd2-6040-41ae-a96d-232c23482af8" providerId="ADAL" clId="{EED3A82D-4299-4EBF-A6F0-DB5AD75CBC6A}" dt="2023-10-19T06:33:21.205" v="853" actId="403"/>
          <ac:spMkLst>
            <pc:docMk/>
            <pc:sldMk cId="2839185366" sldId="262"/>
            <ac:spMk id="45" creationId="{EE043C5E-CBF8-0596-7000-7B184486F047}"/>
          </ac:spMkLst>
        </pc:spChg>
        <pc:graphicFrameChg chg="mod">
          <ac:chgData name="Stewart Gale" userId="3647ddd2-6040-41ae-a96d-232c23482af8" providerId="ADAL" clId="{EED3A82D-4299-4EBF-A6F0-DB5AD75CBC6A}" dt="2023-10-19T06:33:21.205" v="853" actId="403"/>
          <ac:graphicFrameMkLst>
            <pc:docMk/>
            <pc:sldMk cId="2839185366" sldId="262"/>
            <ac:graphicFrameMk id="7" creationId="{0ABD7588-23E2-7A9B-2F1E-A5698BC9D38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72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89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73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691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88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46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439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34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0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39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912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91079-78D0-4626-B9C7-DFBF62ED3D22}" type="datetimeFigureOut">
              <a:rPr lang="en-GB" smtClean="0"/>
              <a:t>19/10/2023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58D02-9BA9-4409-8F13-406653F06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04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18" Type="http://schemas.openxmlformats.org/officeDocument/2006/relationships/image" Target="../media/image170.png"/><Relationship Id="rId26" Type="http://schemas.openxmlformats.org/officeDocument/2006/relationships/image" Target="../media/image24.png"/><Relationship Id="rId3" Type="http://schemas.openxmlformats.org/officeDocument/2006/relationships/image" Target="../media/image9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2.png"/><Relationship Id="rId12" Type="http://schemas.openxmlformats.org/officeDocument/2006/relationships/image" Target="../media/image15.png"/><Relationship Id="rId17" Type="http://schemas.openxmlformats.org/officeDocument/2006/relationships/image" Target="../media/image160.png"/><Relationship Id="rId25" Type="http://schemas.openxmlformats.org/officeDocument/2006/relationships/image" Target="../media/image5.png"/><Relationship Id="rId33" Type="http://schemas.openxmlformats.org/officeDocument/2006/relationships/image" Target="../media/image32.png"/><Relationship Id="rId2" Type="http://schemas.openxmlformats.org/officeDocument/2006/relationships/image" Target="../media/image8.png"/><Relationship Id="rId16" Type="http://schemas.openxmlformats.org/officeDocument/2006/relationships/image" Target="../media/image18.png"/><Relationship Id="rId20" Type="http://schemas.openxmlformats.org/officeDocument/2006/relationships/image" Target="../media/image19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4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11.png"/><Relationship Id="rId15" Type="http://schemas.openxmlformats.org/officeDocument/2006/relationships/image" Target="../media/image17.png"/><Relationship Id="rId23" Type="http://schemas.openxmlformats.org/officeDocument/2006/relationships/image" Target="../media/image22.png"/><Relationship Id="rId28" Type="http://schemas.openxmlformats.org/officeDocument/2006/relationships/image" Target="../media/image25.png"/><Relationship Id="rId36" Type="http://schemas.openxmlformats.org/officeDocument/2006/relationships/image" Target="../media/image30.png"/><Relationship Id="rId10" Type="http://schemas.openxmlformats.org/officeDocument/2006/relationships/image" Target="../media/image90.png"/><Relationship Id="rId19" Type="http://schemas.openxmlformats.org/officeDocument/2006/relationships/image" Target="../media/image4.png"/><Relationship Id="rId31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80.png"/><Relationship Id="rId14" Type="http://schemas.openxmlformats.org/officeDocument/2006/relationships/image" Target="../media/image16.png"/><Relationship Id="rId22" Type="http://schemas.openxmlformats.org/officeDocument/2006/relationships/image" Target="../media/image21.png"/><Relationship Id="rId27" Type="http://schemas.openxmlformats.org/officeDocument/2006/relationships/image" Target="../media/image6.png"/><Relationship Id="rId30" Type="http://schemas.openxmlformats.org/officeDocument/2006/relationships/image" Target="../media/image27.png"/><Relationship Id="rId35" Type="http://schemas.openxmlformats.org/officeDocument/2006/relationships/image" Target="../media/image29.png"/><Relationship Id="rId8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BD7588-23E2-7A9B-2F1E-A5698BC9D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385743"/>
              </p:ext>
            </p:extLst>
          </p:nvPr>
        </p:nvGraphicFramePr>
        <p:xfrm>
          <a:off x="76199" y="160278"/>
          <a:ext cx="11981598" cy="6561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33">
                  <a:extLst>
                    <a:ext uri="{9D8B030D-6E8A-4147-A177-3AD203B41FA5}">
                      <a16:colId xmlns:a16="http://schemas.microsoft.com/office/drawing/2014/main" val="317943700"/>
                    </a:ext>
                  </a:extLst>
                </a:gridCol>
                <a:gridCol w="2454161">
                  <a:extLst>
                    <a:ext uri="{9D8B030D-6E8A-4147-A177-3AD203B41FA5}">
                      <a16:colId xmlns:a16="http://schemas.microsoft.com/office/drawing/2014/main" val="1151242088"/>
                    </a:ext>
                  </a:extLst>
                </a:gridCol>
                <a:gridCol w="2736376">
                  <a:extLst>
                    <a:ext uri="{9D8B030D-6E8A-4147-A177-3AD203B41FA5}">
                      <a16:colId xmlns:a16="http://schemas.microsoft.com/office/drawing/2014/main" val="3626484996"/>
                    </a:ext>
                  </a:extLst>
                </a:gridCol>
                <a:gridCol w="3043450">
                  <a:extLst>
                    <a:ext uri="{9D8B030D-6E8A-4147-A177-3AD203B41FA5}">
                      <a16:colId xmlns:a16="http://schemas.microsoft.com/office/drawing/2014/main" val="3186888638"/>
                    </a:ext>
                  </a:extLst>
                </a:gridCol>
                <a:gridCol w="1467135">
                  <a:extLst>
                    <a:ext uri="{9D8B030D-6E8A-4147-A177-3AD203B41FA5}">
                      <a16:colId xmlns:a16="http://schemas.microsoft.com/office/drawing/2014/main" val="3513210501"/>
                    </a:ext>
                  </a:extLst>
                </a:gridCol>
                <a:gridCol w="1869743">
                  <a:extLst>
                    <a:ext uri="{9D8B030D-6E8A-4147-A177-3AD203B41FA5}">
                      <a16:colId xmlns:a16="http://schemas.microsoft.com/office/drawing/2014/main" val="3057720078"/>
                    </a:ext>
                  </a:extLst>
                </a:gridCol>
              </a:tblGrid>
              <a:tr h="920085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Expanded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Factorised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Complete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the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intercepts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Turning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127713"/>
                  </a:ext>
                </a:extLst>
              </a:tr>
              <a:tr h="828246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912163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255566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062306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4.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546282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5.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354752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171740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78099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583536-0C99-6856-09D0-B7553EEE003F}"/>
                  </a:ext>
                </a:extLst>
              </p:cNvPr>
              <p:cNvSpPr txBox="1"/>
              <p:nvPr/>
            </p:nvSpPr>
            <p:spPr>
              <a:xfrm>
                <a:off x="547723" y="1258781"/>
                <a:ext cx="2420315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583536-0C99-6856-09D0-B7553EEE0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23" y="1258781"/>
                <a:ext cx="2420315" cy="470000"/>
              </a:xfrm>
              <a:prstGeom prst="rect">
                <a:avLst/>
              </a:prstGeom>
              <a:blipFill>
                <a:blip r:embed="rId2"/>
                <a:stretch>
                  <a:fillRect l="-2267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7E182D-D6D8-AB0E-A46B-13C309BF874D}"/>
                  </a:ext>
                </a:extLst>
              </p:cNvPr>
              <p:cNvSpPr txBox="1"/>
              <p:nvPr/>
            </p:nvSpPr>
            <p:spPr>
              <a:xfrm>
                <a:off x="3112938" y="2043847"/>
                <a:ext cx="242656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=(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7E182D-D6D8-AB0E-A46B-13C309BF8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938" y="2043847"/>
                <a:ext cx="2426560" cy="470000"/>
              </a:xfrm>
              <a:prstGeom prst="rect">
                <a:avLst/>
              </a:prstGeom>
              <a:blipFill>
                <a:blip r:embed="rId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8E408D-DD56-05E3-F4EB-F979AEF3F53F}"/>
                  </a:ext>
                </a:extLst>
              </p:cNvPr>
              <p:cNvSpPr txBox="1"/>
              <p:nvPr/>
            </p:nvSpPr>
            <p:spPr>
              <a:xfrm>
                <a:off x="5760167" y="2879539"/>
                <a:ext cx="2870074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𝒚</m:t>
                      </m:r>
                      <m:sSup>
                        <m:sSupPr>
                          <m:ctrlPr>
                            <a:rPr lang="en-GB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8E408D-DD56-05E3-F4EB-F979AEF3F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67" y="2879539"/>
                <a:ext cx="2870074" cy="470000"/>
              </a:xfrm>
              <a:prstGeom prst="rect">
                <a:avLst/>
              </a:prstGeom>
              <a:blipFill>
                <a:blip r:embed="rId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DBCA72-A554-76A1-DCD2-13A5B4490372}"/>
                  </a:ext>
                </a:extLst>
              </p:cNvPr>
              <p:cNvSpPr txBox="1"/>
              <p:nvPr/>
            </p:nvSpPr>
            <p:spPr>
              <a:xfrm>
                <a:off x="8894634" y="3660382"/>
                <a:ext cx="11244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DBCA72-A554-76A1-DCD2-13A5B4490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4634" y="3660382"/>
                <a:ext cx="112446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66EFCF-E388-6B90-2685-4D23C1A7E019}"/>
                  </a:ext>
                </a:extLst>
              </p:cNvPr>
              <p:cNvSpPr txBox="1"/>
              <p:nvPr/>
            </p:nvSpPr>
            <p:spPr>
              <a:xfrm>
                <a:off x="10154958" y="4459467"/>
                <a:ext cx="1869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66EFCF-E388-6B90-2685-4D23C1A7E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958" y="4459467"/>
                <a:ext cx="1869893" cy="461665"/>
              </a:xfrm>
              <a:prstGeom prst="rect">
                <a:avLst/>
              </a:prstGeom>
              <a:blipFill>
                <a:blip r:embed="rId6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84A722-14D4-EA64-9219-6E18A6CDA3D4}"/>
                  </a:ext>
                </a:extLst>
              </p:cNvPr>
              <p:cNvSpPr txBox="1"/>
              <p:nvPr/>
            </p:nvSpPr>
            <p:spPr>
              <a:xfrm>
                <a:off x="2968038" y="6079019"/>
                <a:ext cx="27214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84A722-14D4-EA64-9219-6E18A6CDA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038" y="6079019"/>
                <a:ext cx="2721473" cy="461665"/>
              </a:xfrm>
              <a:prstGeom prst="rect">
                <a:avLst/>
              </a:prstGeom>
              <a:blipFill>
                <a:blip r:embed="rId7"/>
                <a:stretch>
                  <a:fillRect l="-1794" r="-673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E043C5E-CBF8-0596-7000-7B184486F047}"/>
                  </a:ext>
                </a:extLst>
              </p:cNvPr>
              <p:cNvSpPr txBox="1"/>
              <p:nvPr/>
            </p:nvSpPr>
            <p:spPr>
              <a:xfrm>
                <a:off x="596705" y="5296970"/>
                <a:ext cx="2298895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E043C5E-CBF8-0596-7000-7B184486F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705" y="5296970"/>
                <a:ext cx="2298895" cy="470000"/>
              </a:xfrm>
              <a:prstGeom prst="rect">
                <a:avLst/>
              </a:prstGeom>
              <a:blipFill>
                <a:blip r:embed="rId8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3405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1700" y="2193472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8758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BD7588-23E2-7A9B-2F1E-A5698BC9D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154961"/>
              </p:ext>
            </p:extLst>
          </p:nvPr>
        </p:nvGraphicFramePr>
        <p:xfrm>
          <a:off x="76199" y="160278"/>
          <a:ext cx="11981598" cy="65612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33">
                  <a:extLst>
                    <a:ext uri="{9D8B030D-6E8A-4147-A177-3AD203B41FA5}">
                      <a16:colId xmlns:a16="http://schemas.microsoft.com/office/drawing/2014/main" val="317943700"/>
                    </a:ext>
                  </a:extLst>
                </a:gridCol>
                <a:gridCol w="2454161">
                  <a:extLst>
                    <a:ext uri="{9D8B030D-6E8A-4147-A177-3AD203B41FA5}">
                      <a16:colId xmlns:a16="http://schemas.microsoft.com/office/drawing/2014/main" val="1151242088"/>
                    </a:ext>
                  </a:extLst>
                </a:gridCol>
                <a:gridCol w="2736376">
                  <a:extLst>
                    <a:ext uri="{9D8B030D-6E8A-4147-A177-3AD203B41FA5}">
                      <a16:colId xmlns:a16="http://schemas.microsoft.com/office/drawing/2014/main" val="3626484996"/>
                    </a:ext>
                  </a:extLst>
                </a:gridCol>
                <a:gridCol w="3043450">
                  <a:extLst>
                    <a:ext uri="{9D8B030D-6E8A-4147-A177-3AD203B41FA5}">
                      <a16:colId xmlns:a16="http://schemas.microsoft.com/office/drawing/2014/main" val="3186888638"/>
                    </a:ext>
                  </a:extLst>
                </a:gridCol>
                <a:gridCol w="1467135">
                  <a:extLst>
                    <a:ext uri="{9D8B030D-6E8A-4147-A177-3AD203B41FA5}">
                      <a16:colId xmlns:a16="http://schemas.microsoft.com/office/drawing/2014/main" val="3513210501"/>
                    </a:ext>
                  </a:extLst>
                </a:gridCol>
                <a:gridCol w="1869743">
                  <a:extLst>
                    <a:ext uri="{9D8B030D-6E8A-4147-A177-3AD203B41FA5}">
                      <a16:colId xmlns:a16="http://schemas.microsoft.com/office/drawing/2014/main" val="3057720078"/>
                    </a:ext>
                  </a:extLst>
                </a:gridCol>
              </a:tblGrid>
              <a:tr h="920085">
                <a:tc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Expanded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Factorised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Complete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the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intercepts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Turning </a:t>
                      </a:r>
                    </a:p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127713"/>
                  </a:ext>
                </a:extLst>
              </a:tr>
              <a:tr h="828246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1.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912163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2.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255566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3.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062306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4.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546282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5.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354752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6.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171740"/>
                  </a:ext>
                </a:extLst>
              </a:tr>
              <a:tr h="802152">
                <a:tc>
                  <a:txBody>
                    <a:bodyPr/>
                    <a:lstStyle/>
                    <a:p>
                      <a:pPr algn="r"/>
                      <a:r>
                        <a:rPr lang="en-GB" sz="2000" b="1" dirty="0">
                          <a:solidFill>
                            <a:schemeClr val="tx1"/>
                          </a:solidFill>
                        </a:rPr>
                        <a:t>7.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78099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6FFB3E-329D-9194-A890-E0DE78F85984}"/>
                  </a:ext>
                </a:extLst>
              </p:cNvPr>
              <p:cNvSpPr txBox="1"/>
              <p:nvPr/>
            </p:nvSpPr>
            <p:spPr>
              <a:xfrm>
                <a:off x="2962783" y="1240458"/>
                <a:ext cx="27268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=(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+1)(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+7</m:t>
                    </m:r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6FFB3E-329D-9194-A890-E0DE78F85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783" y="1240458"/>
                <a:ext cx="2726870" cy="461665"/>
              </a:xfrm>
              <a:prstGeom prst="rect">
                <a:avLst/>
              </a:prstGeom>
              <a:blipFill>
                <a:blip r:embed="rId2"/>
                <a:stretch>
                  <a:fillRect t="-10526" r="-179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F79669-3494-21EF-6413-34F28F6E472C}"/>
                  </a:ext>
                </a:extLst>
              </p:cNvPr>
              <p:cNvSpPr txBox="1"/>
              <p:nvPr/>
            </p:nvSpPr>
            <p:spPr>
              <a:xfrm>
                <a:off x="5747657" y="1248384"/>
                <a:ext cx="28700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− 9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F79669-3494-21EF-6413-34F28F6E4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657" y="1248384"/>
                <a:ext cx="2870074" cy="461665"/>
              </a:xfrm>
              <a:prstGeom prst="rect">
                <a:avLst/>
              </a:prstGeom>
              <a:blipFill>
                <a:blip r:embed="rId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5F987C-C9B7-53AE-0273-FBA3612B59A6}"/>
                  </a:ext>
                </a:extLst>
              </p:cNvPr>
              <p:cNvSpPr txBox="1"/>
              <p:nvPr/>
            </p:nvSpPr>
            <p:spPr>
              <a:xfrm>
                <a:off x="8906642" y="1260405"/>
                <a:ext cx="11244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− 1 ,−7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F5F987C-C9B7-53AE-0273-FBA3612B5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642" y="1260405"/>
                <a:ext cx="1124462" cy="461665"/>
              </a:xfrm>
              <a:prstGeom prst="rect">
                <a:avLst/>
              </a:prstGeom>
              <a:blipFill>
                <a:blip r:embed="rId4"/>
                <a:stretch>
                  <a:fillRect l="-3784" r="-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DDEC1DD-878F-B5D5-D450-5A3DFA561713}"/>
                  </a:ext>
                </a:extLst>
              </p:cNvPr>
              <p:cNvSpPr txBox="1"/>
              <p:nvPr/>
            </p:nvSpPr>
            <p:spPr>
              <a:xfrm>
                <a:off x="10482219" y="1247411"/>
                <a:ext cx="13590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(−4, −9)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DDEC1DD-878F-B5D5-D450-5A3DFA561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2219" y="1247411"/>
                <a:ext cx="1359004" cy="461665"/>
              </a:xfrm>
              <a:prstGeom prst="rect">
                <a:avLst/>
              </a:prstGeom>
              <a:blipFill>
                <a:blip r:embed="rId5"/>
                <a:stretch>
                  <a:fillRect l="-5856" r="-1351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583536-0C99-6856-09D0-B7553EEE003F}"/>
                  </a:ext>
                </a:extLst>
              </p:cNvPr>
              <p:cNvSpPr txBox="1"/>
              <p:nvPr/>
            </p:nvSpPr>
            <p:spPr>
              <a:xfrm>
                <a:off x="556448" y="1236290"/>
                <a:ext cx="2426559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𝟖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583536-0C99-6856-09D0-B7553EEE0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48" y="1236290"/>
                <a:ext cx="2426559" cy="470000"/>
              </a:xfrm>
              <a:prstGeom prst="rect">
                <a:avLst/>
              </a:prstGeom>
              <a:blipFill>
                <a:blip r:embed="rId6"/>
                <a:stretch>
                  <a:fillRect l="-2010" b="-11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7E182D-D6D8-AB0E-A46B-13C309BF874D}"/>
                  </a:ext>
                </a:extLst>
              </p:cNvPr>
              <p:cNvSpPr txBox="1"/>
              <p:nvPr/>
            </p:nvSpPr>
            <p:spPr>
              <a:xfrm>
                <a:off x="3112938" y="2043847"/>
                <a:ext cx="2426560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=(</m:t>
                      </m:r>
                      <m:sSup>
                        <m:sSupPr>
                          <m:ctrlP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A7E182D-D6D8-AB0E-A46B-13C309BF8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938" y="2043847"/>
                <a:ext cx="2426560" cy="47000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47E4EE-1474-D827-F57D-1B846FEF6CE8}"/>
                  </a:ext>
                </a:extLst>
              </p:cNvPr>
              <p:cNvSpPr txBox="1"/>
              <p:nvPr/>
            </p:nvSpPr>
            <p:spPr>
              <a:xfrm>
                <a:off x="5855975" y="2035605"/>
                <a:ext cx="27202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− 2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E47E4EE-1474-D827-F57D-1B846FEF6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5975" y="2035605"/>
                <a:ext cx="2720262" cy="461665"/>
              </a:xfrm>
              <a:prstGeom prst="rect">
                <a:avLst/>
              </a:prstGeom>
              <a:blipFill>
                <a:blip r:embed="rId8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BE8318C-4D22-34AE-8315-9084EAE018BB}"/>
                  </a:ext>
                </a:extLst>
              </p:cNvPr>
              <p:cNvSpPr txBox="1"/>
              <p:nvPr/>
            </p:nvSpPr>
            <p:spPr>
              <a:xfrm>
                <a:off x="8802805" y="2050272"/>
                <a:ext cx="13521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− 1 ,−1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BE8318C-4D22-34AE-8315-9084EAE01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805" y="2050272"/>
                <a:ext cx="1352153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1B14EB-6C4F-0FD1-6769-685E3397AEC3}"/>
                  </a:ext>
                </a:extLst>
              </p:cNvPr>
              <p:cNvSpPr txBox="1"/>
              <p:nvPr/>
            </p:nvSpPr>
            <p:spPr>
              <a:xfrm>
                <a:off x="10620505" y="2027979"/>
                <a:ext cx="105974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(1, −2)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A1B14EB-6C4F-0FD1-6769-685E3397A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0505" y="2027979"/>
                <a:ext cx="1059746" cy="461665"/>
              </a:xfrm>
              <a:prstGeom prst="rect">
                <a:avLst/>
              </a:prstGeom>
              <a:blipFill>
                <a:blip r:embed="rId10"/>
                <a:stretch>
                  <a:fillRect l="-10345" r="-4598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F69444-5AF7-BA5C-29F1-2587CF6EDF67}"/>
                  </a:ext>
                </a:extLst>
              </p:cNvPr>
              <p:cNvSpPr txBox="1"/>
              <p:nvPr/>
            </p:nvSpPr>
            <p:spPr>
              <a:xfrm>
                <a:off x="525233" y="2088784"/>
                <a:ext cx="241811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3F69444-5AF7-BA5C-29F1-2587CF6EDF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33" y="2088784"/>
                <a:ext cx="2418114" cy="461665"/>
              </a:xfrm>
              <a:prstGeom prst="rect">
                <a:avLst/>
              </a:prstGeom>
              <a:blipFill>
                <a:blip r:embed="rId11"/>
                <a:stretch>
                  <a:fillRect l="-1008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2849B0B-505A-0953-E805-A348E80AA975}"/>
                  </a:ext>
                </a:extLst>
              </p:cNvPr>
              <p:cNvSpPr txBox="1"/>
              <p:nvPr/>
            </p:nvSpPr>
            <p:spPr>
              <a:xfrm>
                <a:off x="3033297" y="2861297"/>
                <a:ext cx="27268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2849B0B-505A-0953-E805-A348E80AA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297" y="2861297"/>
                <a:ext cx="2726870" cy="461665"/>
              </a:xfrm>
              <a:prstGeom prst="rect">
                <a:avLst/>
              </a:prstGeom>
              <a:blipFill>
                <a:blip r:embed="rId1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8E408D-DD56-05E3-F4EB-F979AEF3F53F}"/>
                  </a:ext>
                </a:extLst>
              </p:cNvPr>
              <p:cNvSpPr txBox="1"/>
              <p:nvPr/>
            </p:nvSpPr>
            <p:spPr>
              <a:xfrm>
                <a:off x="5760167" y="2879539"/>
                <a:ext cx="2870074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𝒚</m:t>
                      </m:r>
                      <m:sSup>
                        <m:sSupPr>
                          <m:ctrlPr>
                            <a:rPr lang="en-GB" sz="24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88E408D-DD56-05E3-F4EB-F979AEF3F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167" y="2879539"/>
                <a:ext cx="2870074" cy="470000"/>
              </a:xfrm>
              <a:prstGeom prst="rect">
                <a:avLst/>
              </a:prstGeom>
              <a:blipFill>
                <a:blip r:embed="rId1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7D99317-13D3-8A9B-64FB-D7AEDABB2A73}"/>
                  </a:ext>
                </a:extLst>
              </p:cNvPr>
              <p:cNvSpPr txBox="1"/>
              <p:nvPr/>
            </p:nvSpPr>
            <p:spPr>
              <a:xfrm>
                <a:off x="8992737" y="2879538"/>
                <a:ext cx="105087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 ,−1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7D99317-13D3-8A9B-64FB-D7AEDABB2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737" y="2879538"/>
                <a:ext cx="105087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078D88-3AC6-2275-5E3F-2B05840BDC6A}"/>
                  </a:ext>
                </a:extLst>
              </p:cNvPr>
              <p:cNvSpPr txBox="1"/>
              <p:nvPr/>
            </p:nvSpPr>
            <p:spPr>
              <a:xfrm>
                <a:off x="10620505" y="2875592"/>
                <a:ext cx="11304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 −1)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078D88-3AC6-2275-5E3F-2B05840BDC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0505" y="2875592"/>
                <a:ext cx="1130402" cy="461665"/>
              </a:xfrm>
              <a:prstGeom prst="rect">
                <a:avLst/>
              </a:prstGeom>
              <a:blipFill>
                <a:blip r:embed="rId15"/>
                <a:stretch>
                  <a:fillRect l="-16667" r="-10753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CD26D9-186B-F808-A4AD-4B0E0C7D2170}"/>
                  </a:ext>
                </a:extLst>
              </p:cNvPr>
              <p:cNvSpPr txBox="1"/>
              <p:nvPr/>
            </p:nvSpPr>
            <p:spPr>
              <a:xfrm>
                <a:off x="571806" y="2863479"/>
                <a:ext cx="23249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CD26D9-186B-F808-A4AD-4B0E0C7D2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06" y="2863479"/>
                <a:ext cx="2324967" cy="461665"/>
              </a:xfrm>
              <a:prstGeom prst="rect">
                <a:avLst/>
              </a:prstGeom>
              <a:blipFill>
                <a:blip r:embed="rId16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672F774-E06C-71EC-C0F1-4A4B88323676}"/>
                  </a:ext>
                </a:extLst>
              </p:cNvPr>
              <p:cNvSpPr txBox="1"/>
              <p:nvPr/>
            </p:nvSpPr>
            <p:spPr>
              <a:xfrm>
                <a:off x="2983007" y="3654341"/>
                <a:ext cx="272687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−2)(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672F774-E06C-71EC-C0F1-4A4B88323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007" y="3654341"/>
                <a:ext cx="2726870" cy="461665"/>
              </a:xfrm>
              <a:prstGeom prst="rect">
                <a:avLst/>
              </a:prstGeom>
              <a:blipFill>
                <a:blip r:embed="rId17"/>
                <a:stretch>
                  <a:fillRect l="-670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2FF5D3E-23C0-BC56-07C0-72E687B8CEB0}"/>
                  </a:ext>
                </a:extLst>
              </p:cNvPr>
              <p:cNvSpPr txBox="1"/>
              <p:nvPr/>
            </p:nvSpPr>
            <p:spPr>
              <a:xfrm>
                <a:off x="5841661" y="3660382"/>
                <a:ext cx="28156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−2.5)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− 0.25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2FF5D3E-23C0-BC56-07C0-72E687B8C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661" y="3660382"/>
                <a:ext cx="2815626" cy="461665"/>
              </a:xfrm>
              <a:prstGeom prst="rect">
                <a:avLst/>
              </a:prstGeom>
              <a:blipFill>
                <a:blip r:embed="rId18"/>
                <a:stretch>
                  <a:fillRect l="-5628" r="-3680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DBCA72-A554-76A1-DCD2-13A5B4490372}"/>
                  </a:ext>
                </a:extLst>
              </p:cNvPr>
              <p:cNvSpPr txBox="1"/>
              <p:nvPr/>
            </p:nvSpPr>
            <p:spPr>
              <a:xfrm>
                <a:off x="8894634" y="3660382"/>
                <a:ext cx="11244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FDBCA72-A554-76A1-DCD2-13A5B4490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4634" y="3660382"/>
                <a:ext cx="1124462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DBE47C2-2765-8098-A71D-927F7FCC8C03}"/>
                  </a:ext>
                </a:extLst>
              </p:cNvPr>
              <p:cNvSpPr txBox="1"/>
              <p:nvPr/>
            </p:nvSpPr>
            <p:spPr>
              <a:xfrm>
                <a:off x="10256443" y="3674677"/>
                <a:ext cx="178949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(2.25, −0.25)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DBE47C2-2765-8098-A71D-927F7FCC8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443" y="3674677"/>
                <a:ext cx="1789496" cy="461665"/>
              </a:xfrm>
              <a:prstGeom prst="rect">
                <a:avLst/>
              </a:prstGeom>
              <a:blipFill>
                <a:blip r:embed="rId20"/>
                <a:stretch>
                  <a:fillRect l="-8163" r="-4422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FFA594-44AC-996B-6C8C-B14BB853DAE6}"/>
                  </a:ext>
                </a:extLst>
              </p:cNvPr>
              <p:cNvSpPr txBox="1"/>
              <p:nvPr/>
            </p:nvSpPr>
            <p:spPr>
              <a:xfrm>
                <a:off x="534002" y="3674676"/>
                <a:ext cx="238311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CFFA594-44AC-996B-6C8C-B14BB853D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02" y="3674676"/>
                <a:ext cx="2383113" cy="461665"/>
              </a:xfrm>
              <a:prstGeom prst="rect">
                <a:avLst/>
              </a:prstGeom>
              <a:blipFill>
                <a:blip r:embed="rId21"/>
                <a:stretch>
                  <a:fillRect l="-204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6B796CC-9EB7-C0CC-1AC7-3039DB974988}"/>
                  </a:ext>
                </a:extLst>
              </p:cNvPr>
              <p:cNvSpPr txBox="1"/>
              <p:nvPr/>
            </p:nvSpPr>
            <p:spPr>
              <a:xfrm>
                <a:off x="2962069" y="4459467"/>
                <a:ext cx="27397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+4)(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6B796CC-9EB7-C0CC-1AC7-3039DB974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069" y="4459467"/>
                <a:ext cx="2739756" cy="461665"/>
              </a:xfrm>
              <a:prstGeom prst="rect">
                <a:avLst/>
              </a:prstGeom>
              <a:blipFill>
                <a:blip r:embed="rId22"/>
                <a:stretch>
                  <a:fillRect l="-668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8D2CE0D-3C07-6A7D-2471-86525D0C9111}"/>
                  </a:ext>
                </a:extLst>
              </p:cNvPr>
              <p:cNvSpPr txBox="1"/>
              <p:nvPr/>
            </p:nvSpPr>
            <p:spPr>
              <a:xfrm>
                <a:off x="5820573" y="4499764"/>
                <a:ext cx="28156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− 25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8D2CE0D-3C07-6A7D-2471-86525D0C9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573" y="4499764"/>
                <a:ext cx="2815626" cy="461665"/>
              </a:xfrm>
              <a:prstGeom prst="rect">
                <a:avLst/>
              </a:prstGeom>
              <a:blipFill>
                <a:blip r:embed="rId2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D23F382-25BA-80C8-B485-F67C52DF6346}"/>
                  </a:ext>
                </a:extLst>
              </p:cNvPr>
              <p:cNvSpPr txBox="1"/>
              <p:nvPr/>
            </p:nvSpPr>
            <p:spPr>
              <a:xfrm>
                <a:off x="8873696" y="4468616"/>
                <a:ext cx="10704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−4, 6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D23F382-25BA-80C8-B485-F67C52DF6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3696" y="4468616"/>
                <a:ext cx="1070461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66EFCF-E388-6B90-2685-4D23C1A7E019}"/>
                  </a:ext>
                </a:extLst>
              </p:cNvPr>
              <p:cNvSpPr txBox="1"/>
              <p:nvPr/>
            </p:nvSpPr>
            <p:spPr>
              <a:xfrm>
                <a:off x="10154958" y="4459467"/>
                <a:ext cx="186989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66EFCF-E388-6B90-2685-4D23C1A7E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958" y="4459467"/>
                <a:ext cx="1869893" cy="461665"/>
              </a:xfrm>
              <a:prstGeom prst="rect">
                <a:avLst/>
              </a:prstGeom>
              <a:blipFill>
                <a:blip r:embed="rId2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E80313E-C4CA-CB07-6DCA-120E5A560DFE}"/>
                  </a:ext>
                </a:extLst>
              </p:cNvPr>
              <p:cNvSpPr txBox="1"/>
              <p:nvPr/>
            </p:nvSpPr>
            <p:spPr>
              <a:xfrm>
                <a:off x="502629" y="4499764"/>
                <a:ext cx="2459440" cy="4462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−24</m:t>
                      </m:r>
                    </m:oMath>
                  </m:oMathPara>
                </a14:m>
                <a:endParaRPr kumimoji="0" lang="en-GB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E80313E-C4CA-CB07-6DCA-120E5A560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29" y="4499764"/>
                <a:ext cx="2459440" cy="446276"/>
              </a:xfrm>
              <a:prstGeom prst="rect">
                <a:avLst/>
              </a:prstGeom>
              <a:blipFill>
                <a:blip r:embed="rId26"/>
                <a:stretch>
                  <a:fillRect l="-1485" b="-95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84A722-14D4-EA64-9219-6E18A6CDA3D4}"/>
                  </a:ext>
                </a:extLst>
              </p:cNvPr>
              <p:cNvSpPr txBox="1"/>
              <p:nvPr/>
            </p:nvSpPr>
            <p:spPr>
              <a:xfrm>
                <a:off x="2968038" y="6079019"/>
                <a:ext cx="272147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)(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684A722-14D4-EA64-9219-6E18A6CDA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038" y="6079019"/>
                <a:ext cx="2721473" cy="461665"/>
              </a:xfrm>
              <a:prstGeom prst="rect">
                <a:avLst/>
              </a:prstGeom>
              <a:blipFill>
                <a:blip r:embed="rId27"/>
                <a:stretch>
                  <a:fillRect l="-1794" r="-673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46ADFB0-AFCA-BBF5-E8AF-8410D8D37B73}"/>
                  </a:ext>
                </a:extLst>
              </p:cNvPr>
              <p:cNvSpPr txBox="1"/>
              <p:nvPr/>
            </p:nvSpPr>
            <p:spPr>
              <a:xfrm>
                <a:off x="5802105" y="6076223"/>
                <a:ext cx="28156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=−(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+ 9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46ADFB0-AFCA-BBF5-E8AF-8410D8D37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105" y="6076223"/>
                <a:ext cx="2815626" cy="461665"/>
              </a:xfrm>
              <a:prstGeom prst="rect">
                <a:avLst/>
              </a:prstGeom>
              <a:blipFill>
                <a:blip r:embed="rId28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F5E8D4-411A-E3D1-AC40-64FEA0A812BB}"/>
                  </a:ext>
                </a:extLst>
              </p:cNvPr>
              <p:cNvSpPr txBox="1"/>
              <p:nvPr/>
            </p:nvSpPr>
            <p:spPr>
              <a:xfrm>
                <a:off x="8955770" y="6068477"/>
                <a:ext cx="101245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−4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F5E8D4-411A-E3D1-AC40-64FEA0A81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5770" y="6068477"/>
                <a:ext cx="1012457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8C52821-EFA4-08E7-57AE-510AC2ADC9BB}"/>
                  </a:ext>
                </a:extLst>
              </p:cNvPr>
              <p:cNvSpPr txBox="1"/>
              <p:nvPr/>
            </p:nvSpPr>
            <p:spPr>
              <a:xfrm>
                <a:off x="10377070" y="6059328"/>
                <a:ext cx="145365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(−1, 9)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8C52821-EFA4-08E7-57AE-510AC2ADC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070" y="6059328"/>
                <a:ext cx="1453659" cy="461665"/>
              </a:xfrm>
              <a:prstGeom prst="rect">
                <a:avLst/>
              </a:prstGeom>
              <a:blipFill>
                <a:blip r:embed="rId3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9FCFE1F-FE1D-20AB-0C6A-558FE3AF49EA}"/>
                  </a:ext>
                </a:extLst>
              </p:cNvPr>
              <p:cNvSpPr txBox="1"/>
              <p:nvPr/>
            </p:nvSpPr>
            <p:spPr>
              <a:xfrm>
                <a:off x="467982" y="6068476"/>
                <a:ext cx="252873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kumimoji="0" lang="en-GB" sz="23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−2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3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+8</m:t>
                      </m:r>
                    </m:oMath>
                  </m:oMathPara>
                </a14:m>
                <a:endParaRPr kumimoji="0" lang="en-GB" sz="23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9FCFE1F-FE1D-20AB-0C6A-558FE3AF4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82" y="6068476"/>
                <a:ext cx="2528733" cy="461665"/>
              </a:xfrm>
              <a:prstGeom prst="rect">
                <a:avLst/>
              </a:prstGeom>
              <a:blipFill>
                <a:blip r:embed="rId31"/>
                <a:stretch>
                  <a:fillRect l="-1446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4FF605D-6426-8349-1E42-BB0A3F20FB66}"/>
                  </a:ext>
                </a:extLst>
              </p:cNvPr>
              <p:cNvSpPr txBox="1"/>
              <p:nvPr/>
            </p:nvSpPr>
            <p:spPr>
              <a:xfrm>
                <a:off x="2962069" y="5273002"/>
                <a:ext cx="27397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4FF605D-6426-8349-1E42-BB0A3F20F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069" y="5273002"/>
                <a:ext cx="2739756" cy="461665"/>
              </a:xfrm>
              <a:prstGeom prst="rect">
                <a:avLst/>
              </a:prstGeom>
              <a:blipFill>
                <a:blip r:embed="rId3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C72E5A4-158D-DDBD-FC35-DC0EC3EDA657}"/>
                  </a:ext>
                </a:extLst>
              </p:cNvPr>
              <p:cNvSpPr txBox="1"/>
              <p:nvPr/>
            </p:nvSpPr>
            <p:spPr>
              <a:xfrm>
                <a:off x="5820573" y="5313299"/>
                <a:ext cx="28156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=2(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− 2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C72E5A4-158D-DDBD-FC35-DC0EC3EDA6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573" y="5313299"/>
                <a:ext cx="2815626" cy="461665"/>
              </a:xfrm>
              <a:prstGeom prst="rect">
                <a:avLst/>
              </a:prstGeom>
              <a:blipFill>
                <a:blip r:embed="rId33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1B1E10D-4B79-A5F5-6FC7-1EE0ABEDFD56}"/>
                  </a:ext>
                </a:extLst>
              </p:cNvPr>
              <p:cNvSpPr txBox="1"/>
              <p:nvPr/>
            </p:nvSpPr>
            <p:spPr>
              <a:xfrm>
                <a:off x="8873696" y="5282151"/>
                <a:ext cx="11454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 −2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1B1E10D-4B79-A5F5-6FC7-1EE0ABEDF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3696" y="5282151"/>
                <a:ext cx="1145400" cy="461665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8915CB-1A7E-C71D-4487-2127780504D9}"/>
                  </a:ext>
                </a:extLst>
              </p:cNvPr>
              <p:cNvSpPr txBox="1"/>
              <p:nvPr/>
            </p:nvSpPr>
            <p:spPr>
              <a:xfrm>
                <a:off x="10377070" y="5273002"/>
                <a:ext cx="146415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(1, −2)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28915CB-1A7E-C71D-4487-212778050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7070" y="5273002"/>
                <a:ext cx="1464153" cy="461665"/>
              </a:xfrm>
              <a:prstGeom prst="rect">
                <a:avLst/>
              </a:prstGeom>
              <a:blipFill>
                <a:blip r:embed="rId3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E043C5E-CBF8-0596-7000-7B184486F047}"/>
                  </a:ext>
                </a:extLst>
              </p:cNvPr>
              <p:cNvSpPr txBox="1"/>
              <p:nvPr/>
            </p:nvSpPr>
            <p:spPr>
              <a:xfrm>
                <a:off x="547723" y="5313299"/>
                <a:ext cx="2322349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sSup>
                        <m:sSupPr>
                          <m:ctrlP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𝒙</m:t>
                          </m:r>
                        </m:e>
                        <m:sup>
                          <m:r>
                            <a:rPr kumimoji="0" lang="en-GB" sz="24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sup>
                      </m:sSup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𝟒</m:t>
                      </m:r>
                      <m:r>
                        <a:rPr kumimoji="0" lang="en-GB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</m:oMath>
                  </m:oMathPara>
                </a14:m>
                <a:endPara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E043C5E-CBF8-0596-7000-7B184486F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23" y="5313299"/>
                <a:ext cx="2322349" cy="470000"/>
              </a:xfrm>
              <a:prstGeom prst="rect">
                <a:avLst/>
              </a:prstGeom>
              <a:blipFill>
                <a:blip r:embed="rId36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18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</TotalTime>
  <Words>296</Words>
  <Application>Microsoft Office PowerPoint</Application>
  <PresentationFormat>Widescreen</PresentationFormat>
  <Paragraphs>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2016-01-22T17:17:00Z</dcterms:created>
  <dcterms:modified xsi:type="dcterms:W3CDTF">2023-10-19T06:34:52Z</dcterms:modified>
</cp:coreProperties>
</file>