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65752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2064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b449d416-e1e7-4849-9029-2e6ce7bf26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04" y="166891"/>
            <a:ext cx="5774171" cy="43306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.diagnosticquestions.com/uploads/Questions/b875c314-bd88-4817-99df-8ae1cab7cce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572" y="166891"/>
            <a:ext cx="5774171" cy="43306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52858" y="53280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b449d416-e1e7-4849-9029-2e6ce7bf26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36" y="338685"/>
            <a:ext cx="5774171" cy="43306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images.diagnosticquestions.com/uploads/Questions/b875c314-bd88-4817-99df-8ae1cab7cce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404" y="338685"/>
            <a:ext cx="5774171" cy="43306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3035" y="338685"/>
            <a:ext cx="5774171" cy="43718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56711" y="3114235"/>
            <a:ext cx="47418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cross multiplied the numerators with the wrong brackets.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82131" y="1512514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b449d416-e1e7-4849-9029-2e6ce7bf26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25" y="175770"/>
            <a:ext cx="6356710" cy="476753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37" t="37413" r="62137" b="47592"/>
          <a:stretch/>
        </p:blipFill>
        <p:spPr>
          <a:xfrm>
            <a:off x="1221385" y="4943302"/>
            <a:ext cx="4799853" cy="193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070511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simplified rather than </a:t>
            </a:r>
            <a:r>
              <a:rPr lang="en-US" sz="4000" dirty="0" err="1" smtClean="0">
                <a:solidFill>
                  <a:srgbClr val="1C1C1C"/>
                </a:solidFill>
              </a:rPr>
              <a:t>factorising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6" descr="https://images.diagnosticquestions.com/uploads/Questions/b875c314-bd88-4817-99df-8ae1cab7cc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81" y="266643"/>
            <a:ext cx="6323814" cy="47428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313" t="37413" r="34862" b="47592"/>
          <a:stretch/>
        </p:blipFill>
        <p:spPr>
          <a:xfrm>
            <a:off x="1345721" y="5009503"/>
            <a:ext cx="4590639" cy="184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32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2020-04-30T10:14:14Z</dcterms:modified>
</cp:coreProperties>
</file>