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>
        <p:scale>
          <a:sx n="60" d="100"/>
          <a:sy n="60" d="100"/>
        </p:scale>
        <p:origin x="1050" y="71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13/05/2020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9294" y="4557771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70401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41454a30-bac6-4c84-800d-ce0807e1a51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9467" y="268158"/>
            <a:ext cx="5302500" cy="397687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1aab34e5-15e3-4db3-b121-7c6f6b6998b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919" y="205351"/>
            <a:ext cx="5386244" cy="4039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17179" y="5267123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2" descr="https://images.diagnosticquestions.com/uploads/questions/41454a30-bac6-4c84-800d-ce0807e1a51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6587" y="606209"/>
            <a:ext cx="5302500" cy="397687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images.diagnosticquestions.com/uploads/Questions/1aab34e5-15e3-4db3-b121-7c6f6b6998b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039" y="543402"/>
            <a:ext cx="5386244" cy="4039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6264715" y="606210"/>
            <a:ext cx="5386244" cy="397687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025388" y="3056166"/>
            <a:ext cx="463122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0" i="0" dirty="0" smtClean="0">
                <a:solidFill>
                  <a:srgbClr val="1C1C1C"/>
                </a:solidFill>
                <a:effectLst/>
              </a:rPr>
              <a:t>They rationalized the denominator but forgot to simplify.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8695510" y="1515405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B</a:t>
            </a:r>
          </a:p>
        </p:txBody>
      </p:sp>
      <p:pic>
        <p:nvPicPr>
          <p:cNvPr id="4" name="Picture 2" descr="https://images.diagnosticquestions.com/uploads/questions/41454a30-bac6-4c84-800d-ce0807e1a51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153" y="204067"/>
            <a:ext cx="5780119" cy="433509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0285" t="11072" r="34509" b="73390"/>
          <a:stretch/>
        </p:blipFill>
        <p:spPr>
          <a:xfrm>
            <a:off x="1098113" y="4539157"/>
            <a:ext cx="5207272" cy="214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86388" y="1332054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 smtClean="0">
                <a:solidFill>
                  <a:srgbClr val="1C1C1C"/>
                </a:solidFill>
                <a:latin typeface="robotolight"/>
              </a:rPr>
              <a:t>A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419041" y="2901714"/>
            <a:ext cx="386819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They forgot to change the sign from an addition to a subtraction.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4" name="Picture 4" descr="https://images.diagnosticquestions.com/uploads/Questions/1aab34e5-15e3-4db3-b121-7c6f6b6998b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701" y="285471"/>
            <a:ext cx="6021539" cy="4516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67543" t="71115" r="7060" b="12343"/>
          <a:stretch/>
        </p:blipFill>
        <p:spPr>
          <a:xfrm>
            <a:off x="1325868" y="4801625"/>
            <a:ext cx="4637204" cy="2013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38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13</cp:revision>
  <dcterms:created xsi:type="dcterms:W3CDTF">2019-10-28T12:08:02Z</dcterms:created>
  <dcterms:modified xsi:type="dcterms:W3CDTF">2020-05-13T16:26:33Z</dcterms:modified>
</cp:coreProperties>
</file>