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673" r:id="rId2"/>
    <p:sldId id="2674" r:id="rId3"/>
    <p:sldId id="2672" r:id="rId4"/>
    <p:sldId id="2675" r:id="rId5"/>
    <p:sldId id="267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5E2564-677F-4813-AB17-5ED227AB614A}" v="391" dt="2024-11-12T09:43:56.8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 autoAdjust="0"/>
    <p:restoredTop sz="95373" autoAdjust="0"/>
  </p:normalViewPr>
  <p:slideViewPr>
    <p:cSldViewPr snapToGrid="0">
      <p:cViewPr varScale="1">
        <p:scale>
          <a:sx n="72" d="100"/>
          <a:sy n="72" d="100"/>
        </p:scale>
        <p:origin x="51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25E2564-677F-4813-AB17-5ED227AB614A}"/>
    <pc:docChg chg="undo custSel addSld delSld modSld sldOrd delMainMaster">
      <pc:chgData name="Stewart Gale" userId="3647ddd2-6040-41ae-a96d-232c23482af8" providerId="ADAL" clId="{525E2564-677F-4813-AB17-5ED227AB614A}" dt="2024-11-12T09:43:56.878" v="960" actId="313"/>
      <pc:docMkLst>
        <pc:docMk/>
      </pc:docMkLst>
      <pc:sldChg chg="del">
        <pc:chgData name="Stewart Gale" userId="3647ddd2-6040-41ae-a96d-232c23482af8" providerId="ADAL" clId="{525E2564-677F-4813-AB17-5ED227AB614A}" dt="2021-12-19T09:29:58.067" v="1" actId="47"/>
        <pc:sldMkLst>
          <pc:docMk/>
          <pc:sldMk cId="1256274791" sldId="293"/>
        </pc:sldMkLst>
      </pc:sldChg>
      <pc:sldChg chg="delSp modSp del mod">
        <pc:chgData name="Stewart Gale" userId="3647ddd2-6040-41ae-a96d-232c23482af8" providerId="ADAL" clId="{525E2564-677F-4813-AB17-5ED227AB614A}" dt="2022-06-15T08:28:20.387" v="152" actId="47"/>
        <pc:sldMkLst>
          <pc:docMk/>
          <pc:sldMk cId="2877365399" sldId="295"/>
        </pc:sldMkLst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5" creationId="{1849069D-EDCC-4687-BEEE-B8F10D5F0631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54" creationId="{76BAD371-0ECD-46E3-8BC5-6C360D4FA8AE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55" creationId="{3F715482-FE11-4C5E-B9FC-EFAFA08C6E0B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56" creationId="{12552389-F3CB-49D9-98E7-ADFF4D016870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66" creationId="{4B755A94-2D83-4BD0-92E6-ACC009E1D4F1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67" creationId="{2FDB1440-9EFC-49E9-B609-F7CE742073D8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68" creationId="{24182A63-D48E-4C5E-A0B3-8E22C9CD4740}"/>
          </ac:spMkLst>
        </pc:spChg>
        <pc:spChg chg="mod">
          <ac:chgData name="Stewart Gale" userId="3647ddd2-6040-41ae-a96d-232c23482af8" providerId="ADAL" clId="{525E2564-677F-4813-AB17-5ED227AB614A}" dt="2021-12-19T09:30:37.023" v="11" actId="1076"/>
          <ac:spMkLst>
            <pc:docMk/>
            <pc:sldMk cId="2877365399" sldId="295"/>
            <ac:spMk id="82" creationId="{31650CC7-3268-4C29-BA18-9081614901C0}"/>
          </ac:spMkLst>
        </pc:spChg>
        <pc:spChg chg="mod">
          <ac:chgData name="Stewart Gale" userId="3647ddd2-6040-41ae-a96d-232c23482af8" providerId="ADAL" clId="{525E2564-677F-4813-AB17-5ED227AB614A}" dt="2021-12-19T09:30:37.023" v="11" actId="1076"/>
          <ac:spMkLst>
            <pc:docMk/>
            <pc:sldMk cId="2877365399" sldId="295"/>
            <ac:spMk id="83" creationId="{8C824A0A-592A-4CE9-8E93-D34E5D2B537A}"/>
          </ac:spMkLst>
        </pc:spChg>
        <pc:graphicFrameChg chg="mod modGraphic">
          <ac:chgData name="Stewart Gale" userId="3647ddd2-6040-41ae-a96d-232c23482af8" providerId="ADAL" clId="{525E2564-677F-4813-AB17-5ED227AB614A}" dt="2021-12-19T09:31:31.856" v="26" actId="404"/>
          <ac:graphicFrameMkLst>
            <pc:docMk/>
            <pc:sldMk cId="2877365399" sldId="295"/>
            <ac:graphicFrameMk id="4" creationId="{5061191B-D1AC-4CBD-BAF4-E5FE0159B101}"/>
          </ac:graphicFrameMkLst>
        </pc:graphicFrameChg>
        <pc:picChg chg="del">
          <ac:chgData name="Stewart Gale" userId="3647ddd2-6040-41ae-a96d-232c23482af8" providerId="ADAL" clId="{525E2564-677F-4813-AB17-5ED227AB614A}" dt="2021-12-19T09:30:04.671" v="3" actId="478"/>
          <ac:picMkLst>
            <pc:docMk/>
            <pc:sldMk cId="2877365399" sldId="295"/>
            <ac:picMk id="94" creationId="{00000000-0000-0000-0000-000000000000}"/>
          </ac:picMkLst>
        </pc:picChg>
        <pc:cxnChg chg="mod">
          <ac:chgData name="Stewart Gale" userId="3647ddd2-6040-41ae-a96d-232c23482af8" providerId="ADAL" clId="{525E2564-677F-4813-AB17-5ED227AB614A}" dt="2021-12-19T09:30:37.023" v="11" actId="1076"/>
          <ac:cxnSpMkLst>
            <pc:docMk/>
            <pc:sldMk cId="2877365399" sldId="295"/>
            <ac:cxnSpMk id="79" creationId="{5D0AE14E-DDBC-426D-9F79-6660A8A3D9C8}"/>
          </ac:cxnSpMkLst>
        </pc:cxnChg>
        <pc:cxnChg chg="mod">
          <ac:chgData name="Stewart Gale" userId="3647ddd2-6040-41ae-a96d-232c23482af8" providerId="ADAL" clId="{525E2564-677F-4813-AB17-5ED227AB614A}" dt="2021-12-19T09:30:37.023" v="11" actId="1076"/>
          <ac:cxnSpMkLst>
            <pc:docMk/>
            <pc:sldMk cId="2877365399" sldId="295"/>
            <ac:cxnSpMk id="80" creationId="{16F1713F-2F51-4481-9C5C-C21CA2A11319}"/>
          </ac:cxnSpMkLst>
        </pc:cxnChg>
        <pc:cxnChg chg="mod">
          <ac:chgData name="Stewart Gale" userId="3647ddd2-6040-41ae-a96d-232c23482af8" providerId="ADAL" clId="{525E2564-677F-4813-AB17-5ED227AB614A}" dt="2021-12-19T09:30:37.023" v="11" actId="1076"/>
          <ac:cxnSpMkLst>
            <pc:docMk/>
            <pc:sldMk cId="2877365399" sldId="295"/>
            <ac:cxnSpMk id="81" creationId="{8F1506F1-727D-4D61-B583-5FAAFA35BC76}"/>
          </ac:cxnSpMkLst>
        </pc:cxnChg>
      </pc:sldChg>
      <pc:sldChg chg="delSp modSp del mod">
        <pc:chgData name="Stewart Gale" userId="3647ddd2-6040-41ae-a96d-232c23482af8" providerId="ADAL" clId="{525E2564-677F-4813-AB17-5ED227AB614A}" dt="2022-06-15T10:26:34.585" v="439" actId="47"/>
        <pc:sldMkLst>
          <pc:docMk/>
          <pc:sldMk cId="1858935447" sldId="296"/>
        </pc:sldMkLst>
        <pc:spChg chg="mod">
          <ac:chgData name="Stewart Gale" userId="3647ddd2-6040-41ae-a96d-232c23482af8" providerId="ADAL" clId="{525E2564-677F-4813-AB17-5ED227AB614A}" dt="2022-03-17T07:22:56.212" v="39" actId="1076"/>
          <ac:spMkLst>
            <pc:docMk/>
            <pc:sldMk cId="1858935447" sldId="296"/>
            <ac:spMk id="72" creationId="{00000000-0000-0000-0000-000000000000}"/>
          </ac:spMkLst>
        </pc:spChg>
        <pc:spChg chg="mod">
          <ac:chgData name="Stewart Gale" userId="3647ddd2-6040-41ae-a96d-232c23482af8" providerId="ADAL" clId="{525E2564-677F-4813-AB17-5ED227AB614A}" dt="2022-03-17T07:22:33.112" v="33" actId="1076"/>
          <ac:spMkLst>
            <pc:docMk/>
            <pc:sldMk cId="1858935447" sldId="296"/>
            <ac:spMk id="73" creationId="{00000000-0000-0000-0000-000000000000}"/>
          </ac:spMkLst>
        </pc:spChg>
        <pc:graphicFrameChg chg="mod modGraphic">
          <ac:chgData name="Stewart Gale" userId="3647ddd2-6040-41ae-a96d-232c23482af8" providerId="ADAL" clId="{525E2564-677F-4813-AB17-5ED227AB614A}" dt="2022-03-17T07:22:51.727" v="38" actId="404"/>
          <ac:graphicFrameMkLst>
            <pc:docMk/>
            <pc:sldMk cId="1858935447" sldId="296"/>
            <ac:graphicFrameMk id="4" creationId="{5061191B-D1AC-4CBD-BAF4-E5FE0159B101}"/>
          </ac:graphicFrameMkLst>
        </pc:graphicFrameChg>
        <pc:picChg chg="del">
          <ac:chgData name="Stewart Gale" userId="3647ddd2-6040-41ae-a96d-232c23482af8" providerId="ADAL" clId="{525E2564-677F-4813-AB17-5ED227AB614A}" dt="2021-12-19T09:31:41.275" v="27" actId="478"/>
          <ac:picMkLst>
            <pc:docMk/>
            <pc:sldMk cId="1858935447" sldId="296"/>
            <ac:picMk id="76" creationId="{00000000-0000-0000-0000-000000000000}"/>
          </ac:picMkLst>
        </pc:picChg>
      </pc:sldChg>
      <pc:sldChg chg="delSp del mod">
        <pc:chgData name="Stewart Gale" userId="3647ddd2-6040-41ae-a96d-232c23482af8" providerId="ADAL" clId="{525E2564-677F-4813-AB17-5ED227AB614A}" dt="2022-06-15T10:26:35.043" v="440" actId="47"/>
        <pc:sldMkLst>
          <pc:docMk/>
          <pc:sldMk cId="384173178" sldId="297"/>
        </pc:sldMkLst>
        <pc:picChg chg="del">
          <ac:chgData name="Stewart Gale" userId="3647ddd2-6040-41ae-a96d-232c23482af8" providerId="ADAL" clId="{525E2564-677F-4813-AB17-5ED227AB614A}" dt="2021-12-19T09:31:43.173" v="28" actId="478"/>
          <ac:picMkLst>
            <pc:docMk/>
            <pc:sldMk cId="384173178" sldId="297"/>
            <ac:picMk id="97" creationId="{00000000-0000-0000-0000-000000000000}"/>
          </ac:picMkLst>
        </pc:picChg>
      </pc:sldChg>
      <pc:sldChg chg="addSp delSp modSp del mod">
        <pc:chgData name="Stewart Gale" userId="3647ddd2-6040-41ae-a96d-232c23482af8" providerId="ADAL" clId="{525E2564-677F-4813-AB17-5ED227AB614A}" dt="2022-06-15T10:26:31.897" v="438" actId="47"/>
        <pc:sldMkLst>
          <pc:docMk/>
          <pc:sldMk cId="2871460142" sldId="2670"/>
        </pc:sldMkLst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" creationId="{1849069D-EDCC-4687-BEEE-B8F10D5F0631}"/>
          </ac:spMkLst>
        </pc:spChg>
        <pc:spChg chg="add del mod">
          <ac:chgData name="Stewart Gale" userId="3647ddd2-6040-41ae-a96d-232c23482af8" providerId="ADAL" clId="{525E2564-677F-4813-AB17-5ED227AB614A}" dt="2022-06-15T08:23:34.376" v="63" actId="478"/>
          <ac:spMkLst>
            <pc:docMk/>
            <pc:sldMk cId="2871460142" sldId="2670"/>
            <ac:spMk id="18" creationId="{BF64747D-DF70-8A52-5575-FDB0378A1818}"/>
          </ac:spMkLst>
        </pc:spChg>
        <pc:spChg chg="add del mod">
          <ac:chgData name="Stewart Gale" userId="3647ddd2-6040-41ae-a96d-232c23482af8" providerId="ADAL" clId="{525E2564-677F-4813-AB17-5ED227AB614A}" dt="2022-06-15T08:23:36.016" v="64" actId="478"/>
          <ac:spMkLst>
            <pc:docMk/>
            <pc:sldMk cId="2871460142" sldId="2670"/>
            <ac:spMk id="19" creationId="{A920EA14-EBEA-3DBA-2CD1-B8D7A9BF7550}"/>
          </ac:spMkLst>
        </pc:spChg>
        <pc:spChg chg="add del mod">
          <ac:chgData name="Stewart Gale" userId="3647ddd2-6040-41ae-a96d-232c23482af8" providerId="ADAL" clId="{525E2564-677F-4813-AB17-5ED227AB614A}" dt="2022-06-15T08:23:47.346" v="68" actId="478"/>
          <ac:spMkLst>
            <pc:docMk/>
            <pc:sldMk cId="2871460142" sldId="2670"/>
            <ac:spMk id="52" creationId="{9107BAB0-011B-4EAB-B246-B3EA93928051}"/>
          </ac:spMkLst>
        </pc:spChg>
        <pc:spChg chg="add del mod">
          <ac:chgData name="Stewart Gale" userId="3647ddd2-6040-41ae-a96d-232c23482af8" providerId="ADAL" clId="{525E2564-677F-4813-AB17-5ED227AB614A}" dt="2022-06-15T08:23:47.346" v="68" actId="478"/>
          <ac:spMkLst>
            <pc:docMk/>
            <pc:sldMk cId="2871460142" sldId="2670"/>
            <ac:spMk id="53" creationId="{17565C09-C3C8-4B1B-B024-BD8A04472284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5" creationId="{3F715482-FE11-4C5E-B9FC-EFAFA08C6E0B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6" creationId="{12552389-F3CB-49D9-98E7-ADFF4D016870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7" creationId="{A72B814B-9DD8-4A6D-8B90-B16D4FF72851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8" creationId="{F4361E9C-EF1B-44C3-A69C-B84B5F28CAE9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9" creationId="{168CA7A8-78B3-456D-8FB0-1F0208052FB6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60" creationId="{FA121F0B-B999-4884-A096-DBF2B8EAB184}"/>
          </ac:spMkLst>
        </pc:spChg>
        <pc:graphicFrameChg chg="add del mod modGraphic">
          <ac:chgData name="Stewart Gale" userId="3647ddd2-6040-41ae-a96d-232c23482af8" providerId="ADAL" clId="{525E2564-677F-4813-AB17-5ED227AB614A}" dt="2022-06-15T08:28:02.278" v="151" actId="20577"/>
          <ac:graphicFrameMkLst>
            <pc:docMk/>
            <pc:sldMk cId="2871460142" sldId="2670"/>
            <ac:graphicFrameMk id="4" creationId="{5061191B-D1AC-4CBD-BAF4-E5FE0159B101}"/>
          </ac:graphicFrameMkLst>
        </pc:graphicFrameChg>
        <pc:picChg chg="del">
          <ac:chgData name="Stewart Gale" userId="3647ddd2-6040-41ae-a96d-232c23482af8" providerId="ADAL" clId="{525E2564-677F-4813-AB17-5ED227AB614A}" dt="2021-12-19T09:30:00.805" v="2" actId="478"/>
          <ac:picMkLst>
            <pc:docMk/>
            <pc:sldMk cId="2871460142" sldId="2670"/>
            <ac:picMk id="76" creationId="{00000000-0000-0000-0000-000000000000}"/>
          </ac:picMkLst>
        </pc:picChg>
        <pc:cxnChg chg="add del mod">
          <ac:chgData name="Stewart Gale" userId="3647ddd2-6040-41ae-a96d-232c23482af8" providerId="ADAL" clId="{525E2564-677F-4813-AB17-5ED227AB614A}" dt="2022-06-15T08:23:47.346" v="68" actId="478"/>
          <ac:cxnSpMkLst>
            <pc:docMk/>
            <pc:sldMk cId="2871460142" sldId="2670"/>
            <ac:cxnSpMk id="15" creationId="{C60DBF64-9A46-B9E9-F7BF-D1B59AB40D8B}"/>
          </ac:cxnSpMkLst>
        </pc:cxnChg>
        <pc:cxnChg chg="add mod">
          <ac:chgData name="Stewart Gale" userId="3647ddd2-6040-41ae-a96d-232c23482af8" providerId="ADAL" clId="{525E2564-677F-4813-AB17-5ED227AB614A}" dt="2022-06-15T08:23:29.135" v="59" actId="1076"/>
          <ac:cxnSpMkLst>
            <pc:docMk/>
            <pc:sldMk cId="2871460142" sldId="2670"/>
            <ac:cxnSpMk id="16" creationId="{9570C5B9-447C-389E-D80E-27DFFC8784C7}"/>
          </ac:cxnSpMkLst>
        </pc:cxnChg>
        <pc:cxnChg chg="add del mod">
          <ac:chgData name="Stewart Gale" userId="3647ddd2-6040-41ae-a96d-232c23482af8" providerId="ADAL" clId="{525E2564-677F-4813-AB17-5ED227AB614A}" dt="2022-06-15T08:23:31.869" v="61" actId="478"/>
          <ac:cxnSpMkLst>
            <pc:docMk/>
            <pc:sldMk cId="2871460142" sldId="2670"/>
            <ac:cxnSpMk id="17" creationId="{4AEA38DD-8F95-55A2-4115-27A2E8B39ACC}"/>
          </ac:cxnSpMkLst>
        </pc:cxnChg>
        <pc:cxnChg chg="add mod">
          <ac:chgData name="Stewart Gale" userId="3647ddd2-6040-41ae-a96d-232c23482af8" providerId="ADAL" clId="{525E2564-677F-4813-AB17-5ED227AB614A}" dt="2022-06-15T08:23:57.743" v="70" actId="1076"/>
          <ac:cxnSpMkLst>
            <pc:docMk/>
            <pc:sldMk cId="2871460142" sldId="2670"/>
            <ac:cxnSpMk id="20" creationId="{89B57281-A405-8052-243E-73559C01174D}"/>
          </ac:cxnSpMkLst>
        </pc:cxnChg>
        <pc:cxnChg chg="add mod">
          <ac:chgData name="Stewart Gale" userId="3647ddd2-6040-41ae-a96d-232c23482af8" providerId="ADAL" clId="{525E2564-677F-4813-AB17-5ED227AB614A}" dt="2022-06-15T08:23:57.743" v="70" actId="1076"/>
          <ac:cxnSpMkLst>
            <pc:docMk/>
            <pc:sldMk cId="2871460142" sldId="2670"/>
            <ac:cxnSpMk id="21" creationId="{99F108AA-9541-BAB7-EB12-72C9E85D7384}"/>
          </ac:cxnSpMkLst>
        </pc:cxnChg>
        <pc:cxnChg chg="add mod">
          <ac:chgData name="Stewart Gale" userId="3647ddd2-6040-41ae-a96d-232c23482af8" providerId="ADAL" clId="{525E2564-677F-4813-AB17-5ED227AB614A}" dt="2022-06-15T08:24:01.851" v="72" actId="1076"/>
          <ac:cxnSpMkLst>
            <pc:docMk/>
            <pc:sldMk cId="2871460142" sldId="2670"/>
            <ac:cxnSpMk id="22" creationId="{6F5C3262-C573-8BAB-A883-E1CC883FB29C}"/>
          </ac:cxnSpMkLst>
        </pc:cxnChg>
        <pc:cxnChg chg="add mod">
          <ac:chgData name="Stewart Gale" userId="3647ddd2-6040-41ae-a96d-232c23482af8" providerId="ADAL" clId="{525E2564-677F-4813-AB17-5ED227AB614A}" dt="2022-06-15T08:24:01.851" v="72" actId="1076"/>
          <ac:cxnSpMkLst>
            <pc:docMk/>
            <pc:sldMk cId="2871460142" sldId="2670"/>
            <ac:cxnSpMk id="23" creationId="{952E8EF5-D3EF-B87D-326B-0A4D12CE9BA3}"/>
          </ac:cxnSpMkLst>
        </pc:cxnChg>
        <pc:cxnChg chg="add mod">
          <ac:chgData name="Stewart Gale" userId="3647ddd2-6040-41ae-a96d-232c23482af8" providerId="ADAL" clId="{525E2564-677F-4813-AB17-5ED227AB614A}" dt="2022-06-15T08:24:08.120" v="74" actId="1076"/>
          <ac:cxnSpMkLst>
            <pc:docMk/>
            <pc:sldMk cId="2871460142" sldId="2670"/>
            <ac:cxnSpMk id="24" creationId="{E22FED0E-224D-E73F-70EA-8686DDC623BF}"/>
          </ac:cxnSpMkLst>
        </pc:cxnChg>
        <pc:cxnChg chg="add mod">
          <ac:chgData name="Stewart Gale" userId="3647ddd2-6040-41ae-a96d-232c23482af8" providerId="ADAL" clId="{525E2564-677F-4813-AB17-5ED227AB614A}" dt="2022-06-15T08:24:08.120" v="74" actId="1076"/>
          <ac:cxnSpMkLst>
            <pc:docMk/>
            <pc:sldMk cId="2871460142" sldId="2670"/>
            <ac:cxnSpMk id="25" creationId="{A07E4AAF-CB5F-527F-5D28-674D48A7B79D}"/>
          </ac:cxnSpMkLst>
        </pc:cxnChg>
        <pc:cxnChg chg="add mod">
          <ac:chgData name="Stewart Gale" userId="3647ddd2-6040-41ae-a96d-232c23482af8" providerId="ADAL" clId="{525E2564-677F-4813-AB17-5ED227AB614A}" dt="2022-06-15T08:24:13.941" v="76" actId="1076"/>
          <ac:cxnSpMkLst>
            <pc:docMk/>
            <pc:sldMk cId="2871460142" sldId="2670"/>
            <ac:cxnSpMk id="26" creationId="{EED79F40-63CC-20DE-8C72-7E1FDB6EC228}"/>
          </ac:cxnSpMkLst>
        </pc:cxnChg>
        <pc:cxnChg chg="add mod">
          <ac:chgData name="Stewart Gale" userId="3647ddd2-6040-41ae-a96d-232c23482af8" providerId="ADAL" clId="{525E2564-677F-4813-AB17-5ED227AB614A}" dt="2022-06-15T08:24:13.941" v="76" actId="1076"/>
          <ac:cxnSpMkLst>
            <pc:docMk/>
            <pc:sldMk cId="2871460142" sldId="2670"/>
            <ac:cxnSpMk id="27" creationId="{F453E1E7-AE42-297A-23B8-DD958506444B}"/>
          </ac:cxnSpMkLst>
        </pc:cxnChg>
        <pc:cxnChg chg="add mod">
          <ac:chgData name="Stewart Gale" userId="3647ddd2-6040-41ae-a96d-232c23482af8" providerId="ADAL" clId="{525E2564-677F-4813-AB17-5ED227AB614A}" dt="2022-06-15T08:24:21.059" v="78" actId="1076"/>
          <ac:cxnSpMkLst>
            <pc:docMk/>
            <pc:sldMk cId="2871460142" sldId="2670"/>
            <ac:cxnSpMk id="28" creationId="{FF5962A9-9FCC-7848-2824-97C86C0204AC}"/>
          </ac:cxnSpMkLst>
        </pc:cxnChg>
        <pc:cxnChg chg="add mod">
          <ac:chgData name="Stewart Gale" userId="3647ddd2-6040-41ae-a96d-232c23482af8" providerId="ADAL" clId="{525E2564-677F-4813-AB17-5ED227AB614A}" dt="2022-06-15T08:24:21.059" v="78" actId="1076"/>
          <ac:cxnSpMkLst>
            <pc:docMk/>
            <pc:sldMk cId="2871460142" sldId="2670"/>
            <ac:cxnSpMk id="29" creationId="{6ED023BD-73F5-FDD1-3846-E1D895172F1D}"/>
          </ac:cxnSpMkLst>
        </pc:cxnChg>
        <pc:cxnChg chg="add mod">
          <ac:chgData name="Stewart Gale" userId="3647ddd2-6040-41ae-a96d-232c23482af8" providerId="ADAL" clId="{525E2564-677F-4813-AB17-5ED227AB614A}" dt="2022-06-15T08:24:28.043" v="80" actId="1076"/>
          <ac:cxnSpMkLst>
            <pc:docMk/>
            <pc:sldMk cId="2871460142" sldId="2670"/>
            <ac:cxnSpMk id="30" creationId="{3F10FEA2-1D87-3B7B-BB11-6D798F8351B5}"/>
          </ac:cxnSpMkLst>
        </pc:cxnChg>
        <pc:cxnChg chg="add mod">
          <ac:chgData name="Stewart Gale" userId="3647ddd2-6040-41ae-a96d-232c23482af8" providerId="ADAL" clId="{525E2564-677F-4813-AB17-5ED227AB614A}" dt="2022-06-15T08:24:28.043" v="80" actId="1076"/>
          <ac:cxnSpMkLst>
            <pc:docMk/>
            <pc:sldMk cId="2871460142" sldId="2670"/>
            <ac:cxnSpMk id="31" creationId="{715EF298-340B-0820-5028-FF7DC8E5D1B0}"/>
          </ac:cxnSpMkLst>
        </pc:cxnChg>
        <pc:cxnChg chg="add mod">
          <ac:chgData name="Stewart Gale" userId="3647ddd2-6040-41ae-a96d-232c23482af8" providerId="ADAL" clId="{525E2564-677F-4813-AB17-5ED227AB614A}" dt="2022-06-15T08:25:00.610" v="91" actId="14100"/>
          <ac:cxnSpMkLst>
            <pc:docMk/>
            <pc:sldMk cId="2871460142" sldId="2670"/>
            <ac:cxnSpMk id="32" creationId="{193E5BF4-5611-4EA2-AB73-81B986B69BE6}"/>
          </ac:cxnSpMkLst>
        </pc:cxnChg>
        <pc:cxnChg chg="mod">
          <ac:chgData name="Stewart Gale" userId="3647ddd2-6040-41ae-a96d-232c23482af8" providerId="ADAL" clId="{525E2564-677F-4813-AB17-5ED227AB614A}" dt="2022-06-15T08:23:27.199" v="58" actId="1076"/>
          <ac:cxnSpMkLst>
            <pc:docMk/>
            <pc:sldMk cId="2871460142" sldId="2670"/>
            <ac:cxnSpMk id="49" creationId="{1ACB1BF3-B4FA-4F80-8636-6257DDB6EF55}"/>
          </ac:cxnSpMkLst>
        </pc:cxnChg>
        <pc:cxnChg chg="add del mod">
          <ac:chgData name="Stewart Gale" userId="3647ddd2-6040-41ae-a96d-232c23482af8" providerId="ADAL" clId="{525E2564-677F-4813-AB17-5ED227AB614A}" dt="2022-06-15T08:23:47.346" v="68" actId="478"/>
          <ac:cxnSpMkLst>
            <pc:docMk/>
            <pc:sldMk cId="2871460142" sldId="2670"/>
            <ac:cxnSpMk id="50" creationId="{6D65FEEC-01EC-4D2B-9DC5-641CDC6CAE08}"/>
          </ac:cxnSpMkLst>
        </pc:cxnChg>
        <pc:cxnChg chg="add del mod">
          <ac:chgData name="Stewart Gale" userId="3647ddd2-6040-41ae-a96d-232c23482af8" providerId="ADAL" clId="{525E2564-677F-4813-AB17-5ED227AB614A}" dt="2022-06-15T08:24:49.770" v="87" actId="21"/>
          <ac:cxnSpMkLst>
            <pc:docMk/>
            <pc:sldMk cId="2871460142" sldId="2670"/>
            <ac:cxnSpMk id="51" creationId="{88C31AC7-C783-4B60-9448-40B028662D16}"/>
          </ac:cxnSpMkLst>
        </pc:cxnChg>
      </pc:sldChg>
      <pc:sldChg chg="del">
        <pc:chgData name="Stewart Gale" userId="3647ddd2-6040-41ae-a96d-232c23482af8" providerId="ADAL" clId="{525E2564-677F-4813-AB17-5ED227AB614A}" dt="2021-12-19T09:29:56.747" v="0" actId="47"/>
        <pc:sldMkLst>
          <pc:docMk/>
          <pc:sldMk cId="2872124077" sldId="2671"/>
        </pc:sldMkLst>
      </pc:sldChg>
      <pc:sldChg chg="addSp delSp modSp add mod ord">
        <pc:chgData name="Stewart Gale" userId="3647ddd2-6040-41ae-a96d-232c23482af8" providerId="ADAL" clId="{525E2564-677F-4813-AB17-5ED227AB614A}" dt="2024-11-12T08:02:10.611" v="887" actId="255"/>
        <pc:sldMkLst>
          <pc:docMk/>
          <pc:sldMk cId="2455010002" sldId="2673"/>
        </pc:sldMkLst>
        <pc:spChg chg="mod">
          <ac:chgData name="Stewart Gale" userId="3647ddd2-6040-41ae-a96d-232c23482af8" providerId="ADAL" clId="{525E2564-677F-4813-AB17-5ED227AB614A}" dt="2022-06-15T08:30:48.858" v="205" actId="1076"/>
          <ac:spMkLst>
            <pc:docMk/>
            <pc:sldMk cId="2455010002" sldId="2673"/>
            <ac:spMk id="55" creationId="{3F715482-FE11-4C5E-B9FC-EFAFA08C6E0B}"/>
          </ac:spMkLst>
        </pc:spChg>
        <pc:spChg chg="mod">
          <ac:chgData name="Stewart Gale" userId="3647ddd2-6040-41ae-a96d-232c23482af8" providerId="ADAL" clId="{525E2564-677F-4813-AB17-5ED227AB614A}" dt="2022-06-15T08:30:45.543" v="204" actId="1076"/>
          <ac:spMkLst>
            <pc:docMk/>
            <pc:sldMk cId="2455010002" sldId="2673"/>
            <ac:spMk id="56" creationId="{12552389-F3CB-49D9-98E7-ADFF4D016870}"/>
          </ac:spMkLst>
        </pc:spChg>
        <pc:spChg chg="mod">
          <ac:chgData name="Stewart Gale" userId="3647ddd2-6040-41ae-a96d-232c23482af8" providerId="ADAL" clId="{525E2564-677F-4813-AB17-5ED227AB614A}" dt="2022-06-15T08:30:41.446" v="203" actId="1076"/>
          <ac:spMkLst>
            <pc:docMk/>
            <pc:sldMk cId="2455010002" sldId="2673"/>
            <ac:spMk id="57" creationId="{A72B814B-9DD8-4A6D-8B90-B16D4FF72851}"/>
          </ac:spMkLst>
        </pc:spChg>
        <pc:spChg chg="mod">
          <ac:chgData name="Stewart Gale" userId="3647ddd2-6040-41ae-a96d-232c23482af8" providerId="ADAL" clId="{525E2564-677F-4813-AB17-5ED227AB614A}" dt="2022-06-15T08:30:39.331" v="202" actId="1076"/>
          <ac:spMkLst>
            <pc:docMk/>
            <pc:sldMk cId="2455010002" sldId="2673"/>
            <ac:spMk id="58" creationId="{F4361E9C-EF1B-44C3-A69C-B84B5F28CAE9}"/>
          </ac:spMkLst>
        </pc:spChg>
        <pc:spChg chg="mod">
          <ac:chgData name="Stewart Gale" userId="3647ddd2-6040-41ae-a96d-232c23482af8" providerId="ADAL" clId="{525E2564-677F-4813-AB17-5ED227AB614A}" dt="2022-06-15T08:30:35.738" v="201" actId="1076"/>
          <ac:spMkLst>
            <pc:docMk/>
            <pc:sldMk cId="2455010002" sldId="2673"/>
            <ac:spMk id="59" creationId="{168CA7A8-78B3-456D-8FB0-1F0208052FB6}"/>
          </ac:spMkLst>
        </pc:spChg>
        <pc:spChg chg="del">
          <ac:chgData name="Stewart Gale" userId="3647ddd2-6040-41ae-a96d-232c23482af8" providerId="ADAL" clId="{525E2564-677F-4813-AB17-5ED227AB614A}" dt="2022-06-15T08:30:31.377" v="200" actId="478"/>
          <ac:spMkLst>
            <pc:docMk/>
            <pc:sldMk cId="2455010002" sldId="2673"/>
            <ac:spMk id="60" creationId="{FA121F0B-B999-4884-A096-DBF2B8EAB184}"/>
          </ac:spMkLst>
        </pc:spChg>
        <pc:graphicFrameChg chg="mod modGraphic">
          <ac:chgData name="Stewart Gale" userId="3647ddd2-6040-41ae-a96d-232c23482af8" providerId="ADAL" clId="{525E2564-677F-4813-AB17-5ED227AB614A}" dt="2024-11-12T08:02:10.611" v="887" actId="255"/>
          <ac:graphicFrameMkLst>
            <pc:docMk/>
            <pc:sldMk cId="2455010002" sldId="2673"/>
            <ac:graphicFrameMk id="4" creationId="{5061191B-D1AC-4CBD-BAF4-E5FE0159B101}"/>
          </ac:graphicFrameMkLst>
        </pc:graphicFrameChg>
        <pc:cxnChg chg="del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16" creationId="{9570C5B9-447C-389E-D80E-27DFFC8784C7}"/>
          </ac:cxnSpMkLst>
        </pc:cxnChg>
        <pc:cxnChg chg="del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20" creationId="{89B57281-A405-8052-243E-73559C01174D}"/>
          </ac:cxnSpMkLst>
        </pc:cxnChg>
        <pc:cxnChg chg="del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21" creationId="{99F108AA-9541-BAB7-EB12-72C9E85D7384}"/>
          </ac:cxnSpMkLst>
        </pc:cxnChg>
        <pc:cxnChg chg="del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22" creationId="{6F5C3262-C573-8BAB-A883-E1CC883FB29C}"/>
          </ac:cxnSpMkLst>
        </pc:cxnChg>
        <pc:cxnChg chg="del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23" creationId="{952E8EF5-D3EF-B87D-326B-0A4D12CE9BA3}"/>
          </ac:cxnSpMkLst>
        </pc:cxnChg>
        <pc:cxnChg chg="del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24" creationId="{E22FED0E-224D-E73F-70EA-8686DDC623BF}"/>
          </ac:cxnSpMkLst>
        </pc:cxnChg>
        <pc:cxnChg chg="del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25" creationId="{A07E4AAF-CB5F-527F-5D28-674D48A7B79D}"/>
          </ac:cxnSpMkLst>
        </pc:cxnChg>
        <pc:cxnChg chg="del mod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26" creationId="{EED79F40-63CC-20DE-8C72-7E1FDB6EC228}"/>
          </ac:cxnSpMkLst>
        </pc:cxnChg>
        <pc:cxnChg chg="del mod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27" creationId="{F453E1E7-AE42-297A-23B8-DD958506444B}"/>
          </ac:cxnSpMkLst>
        </pc:cxnChg>
        <pc:cxnChg chg="mod">
          <ac:chgData name="Stewart Gale" userId="3647ddd2-6040-41ae-a96d-232c23482af8" providerId="ADAL" clId="{525E2564-677F-4813-AB17-5ED227AB614A}" dt="2022-06-15T08:33:13.843" v="255" actId="1037"/>
          <ac:cxnSpMkLst>
            <pc:docMk/>
            <pc:sldMk cId="2455010002" sldId="2673"/>
            <ac:cxnSpMk id="28" creationId="{FF5962A9-9FCC-7848-2824-97C86C0204AC}"/>
          </ac:cxnSpMkLst>
        </pc:cxnChg>
        <pc:cxnChg chg="mod">
          <ac:chgData name="Stewart Gale" userId="3647ddd2-6040-41ae-a96d-232c23482af8" providerId="ADAL" clId="{525E2564-677F-4813-AB17-5ED227AB614A}" dt="2022-06-15T08:33:13.843" v="255" actId="1037"/>
          <ac:cxnSpMkLst>
            <pc:docMk/>
            <pc:sldMk cId="2455010002" sldId="2673"/>
            <ac:cxnSpMk id="29" creationId="{6ED023BD-73F5-FDD1-3846-E1D895172F1D}"/>
          </ac:cxnSpMkLst>
        </pc:cxnChg>
        <pc:cxnChg chg="del">
          <ac:chgData name="Stewart Gale" userId="3647ddd2-6040-41ae-a96d-232c23482af8" providerId="ADAL" clId="{525E2564-677F-4813-AB17-5ED227AB614A}" dt="2022-06-15T08:31:00.256" v="206" actId="478"/>
          <ac:cxnSpMkLst>
            <pc:docMk/>
            <pc:sldMk cId="2455010002" sldId="2673"/>
            <ac:cxnSpMk id="30" creationId="{3F10FEA2-1D87-3B7B-BB11-6D798F8351B5}"/>
          </ac:cxnSpMkLst>
        </pc:cxnChg>
        <pc:cxnChg chg="del">
          <ac:chgData name="Stewart Gale" userId="3647ddd2-6040-41ae-a96d-232c23482af8" providerId="ADAL" clId="{525E2564-677F-4813-AB17-5ED227AB614A}" dt="2022-06-15T08:31:00.256" v="206" actId="478"/>
          <ac:cxnSpMkLst>
            <pc:docMk/>
            <pc:sldMk cId="2455010002" sldId="2673"/>
            <ac:cxnSpMk id="31" creationId="{715EF298-340B-0820-5028-FF7DC8E5D1B0}"/>
          </ac:cxnSpMkLst>
        </pc:cxnChg>
        <pc:cxnChg chg="del">
          <ac:chgData name="Stewart Gale" userId="3647ddd2-6040-41ae-a96d-232c23482af8" providerId="ADAL" clId="{525E2564-677F-4813-AB17-5ED227AB614A}" dt="2022-06-15T08:31:03.627" v="207" actId="478"/>
          <ac:cxnSpMkLst>
            <pc:docMk/>
            <pc:sldMk cId="2455010002" sldId="2673"/>
            <ac:cxnSpMk id="32" creationId="{193E5BF4-5611-4EA2-AB73-81B986B69BE6}"/>
          </ac:cxnSpMkLst>
        </pc:cxnChg>
        <pc:cxnChg chg="add mod">
          <ac:chgData name="Stewart Gale" userId="3647ddd2-6040-41ae-a96d-232c23482af8" providerId="ADAL" clId="{525E2564-677F-4813-AB17-5ED227AB614A}" dt="2022-06-15T08:31:58.848" v="224" actId="1076"/>
          <ac:cxnSpMkLst>
            <pc:docMk/>
            <pc:sldMk cId="2455010002" sldId="2673"/>
            <ac:cxnSpMk id="33" creationId="{13F9ACD2-7C88-EE44-F339-F52166C9D31C}"/>
          </ac:cxnSpMkLst>
        </pc:cxnChg>
        <pc:cxnChg chg="add mod">
          <ac:chgData name="Stewart Gale" userId="3647ddd2-6040-41ae-a96d-232c23482af8" providerId="ADAL" clId="{525E2564-677F-4813-AB17-5ED227AB614A}" dt="2022-06-15T08:31:58.848" v="224" actId="1076"/>
          <ac:cxnSpMkLst>
            <pc:docMk/>
            <pc:sldMk cId="2455010002" sldId="2673"/>
            <ac:cxnSpMk id="34" creationId="{7A3D5F53-47CD-4384-B4FE-097ACD4C72F8}"/>
          </ac:cxnSpMkLst>
        </pc:cxnChg>
        <pc:cxnChg chg="add mod">
          <ac:chgData name="Stewart Gale" userId="3647ddd2-6040-41ae-a96d-232c23482af8" providerId="ADAL" clId="{525E2564-677F-4813-AB17-5ED227AB614A}" dt="2022-06-15T08:33:01.813" v="252" actId="1036"/>
          <ac:cxnSpMkLst>
            <pc:docMk/>
            <pc:sldMk cId="2455010002" sldId="2673"/>
            <ac:cxnSpMk id="35" creationId="{F318326C-0FE5-B377-A575-60BF951BC677}"/>
          </ac:cxnSpMkLst>
        </pc:cxnChg>
        <pc:cxnChg chg="add mod">
          <ac:chgData name="Stewart Gale" userId="3647ddd2-6040-41ae-a96d-232c23482af8" providerId="ADAL" clId="{525E2564-677F-4813-AB17-5ED227AB614A}" dt="2022-06-15T08:33:01.813" v="252" actId="1036"/>
          <ac:cxnSpMkLst>
            <pc:docMk/>
            <pc:sldMk cId="2455010002" sldId="2673"/>
            <ac:cxnSpMk id="36" creationId="{6F7BCF81-A33F-775F-656E-3AE03971B8F9}"/>
          </ac:cxnSpMkLst>
        </pc:cxnChg>
        <pc:cxnChg chg="add mod">
          <ac:chgData name="Stewart Gale" userId="3647ddd2-6040-41ae-a96d-232c23482af8" providerId="ADAL" clId="{525E2564-677F-4813-AB17-5ED227AB614A}" dt="2022-06-15T08:32:14.971" v="228" actId="1076"/>
          <ac:cxnSpMkLst>
            <pc:docMk/>
            <pc:sldMk cId="2455010002" sldId="2673"/>
            <ac:cxnSpMk id="37" creationId="{7DA08DE3-6BCA-F6CC-0193-C660AE0B4DED}"/>
          </ac:cxnSpMkLst>
        </pc:cxnChg>
        <pc:cxnChg chg="add mod">
          <ac:chgData name="Stewart Gale" userId="3647ddd2-6040-41ae-a96d-232c23482af8" providerId="ADAL" clId="{525E2564-677F-4813-AB17-5ED227AB614A}" dt="2022-06-15T08:32:14.971" v="228" actId="1076"/>
          <ac:cxnSpMkLst>
            <pc:docMk/>
            <pc:sldMk cId="2455010002" sldId="2673"/>
            <ac:cxnSpMk id="38" creationId="{B4ECBE9F-C1C4-935B-B8FB-AFF33A8F03B6}"/>
          </ac:cxnSpMkLst>
        </pc:cxnChg>
        <pc:cxnChg chg="add mod">
          <ac:chgData name="Stewart Gale" userId="3647ddd2-6040-41ae-a96d-232c23482af8" providerId="ADAL" clId="{525E2564-677F-4813-AB17-5ED227AB614A}" dt="2022-06-15T08:32:21.658" v="230" actId="1076"/>
          <ac:cxnSpMkLst>
            <pc:docMk/>
            <pc:sldMk cId="2455010002" sldId="2673"/>
            <ac:cxnSpMk id="39" creationId="{27F0FF44-AB81-B776-92F8-B812AED75283}"/>
          </ac:cxnSpMkLst>
        </pc:cxnChg>
        <pc:cxnChg chg="add mod">
          <ac:chgData name="Stewart Gale" userId="3647ddd2-6040-41ae-a96d-232c23482af8" providerId="ADAL" clId="{525E2564-677F-4813-AB17-5ED227AB614A}" dt="2022-06-15T08:32:21.658" v="230" actId="1076"/>
          <ac:cxnSpMkLst>
            <pc:docMk/>
            <pc:sldMk cId="2455010002" sldId="2673"/>
            <ac:cxnSpMk id="40" creationId="{87AE16EC-F86F-37E5-652E-13013C8E7FC8}"/>
          </ac:cxnSpMkLst>
        </pc:cxnChg>
        <pc:cxnChg chg="add mod">
          <ac:chgData name="Stewart Gale" userId="3647ddd2-6040-41ae-a96d-232c23482af8" providerId="ADAL" clId="{525E2564-677F-4813-AB17-5ED227AB614A}" dt="2022-06-15T08:33:08.992" v="254" actId="1036"/>
          <ac:cxnSpMkLst>
            <pc:docMk/>
            <pc:sldMk cId="2455010002" sldId="2673"/>
            <ac:cxnSpMk id="41" creationId="{6851D497-4E08-9052-F83F-C9AEA8E3AF03}"/>
          </ac:cxnSpMkLst>
        </pc:cxnChg>
        <pc:cxnChg chg="add mod">
          <ac:chgData name="Stewart Gale" userId="3647ddd2-6040-41ae-a96d-232c23482af8" providerId="ADAL" clId="{525E2564-677F-4813-AB17-5ED227AB614A}" dt="2022-06-15T08:33:08.992" v="254" actId="1036"/>
          <ac:cxnSpMkLst>
            <pc:docMk/>
            <pc:sldMk cId="2455010002" sldId="2673"/>
            <ac:cxnSpMk id="42" creationId="{DED95F16-4F7E-D3F5-DE62-DE36B5A71D67}"/>
          </ac:cxnSpMkLst>
        </pc:cxnChg>
        <pc:cxnChg chg="del">
          <ac:chgData name="Stewart Gale" userId="3647ddd2-6040-41ae-a96d-232c23482af8" providerId="ADAL" clId="{525E2564-677F-4813-AB17-5ED227AB614A}" dt="2022-06-15T08:31:47.147" v="222" actId="478"/>
          <ac:cxnSpMkLst>
            <pc:docMk/>
            <pc:sldMk cId="2455010002" sldId="2673"/>
            <ac:cxnSpMk id="49" creationId="{1ACB1BF3-B4FA-4F80-8636-6257DDB6EF55}"/>
          </ac:cxnSpMkLst>
        </pc:cxnChg>
      </pc:sldChg>
      <pc:sldChg chg="modSp add mod">
        <pc:chgData name="Stewart Gale" userId="3647ddd2-6040-41ae-a96d-232c23482af8" providerId="ADAL" clId="{525E2564-677F-4813-AB17-5ED227AB614A}" dt="2024-11-12T09:43:56.878" v="960" actId="313"/>
        <pc:sldMkLst>
          <pc:docMk/>
          <pc:sldMk cId="2030652805" sldId="2674"/>
        </pc:sldMkLst>
        <pc:spChg chg="mod">
          <ac:chgData name="Stewart Gale" userId="3647ddd2-6040-41ae-a96d-232c23482af8" providerId="ADAL" clId="{525E2564-677F-4813-AB17-5ED227AB614A}" dt="2022-06-15T10:57:36.319" v="768" actId="20577"/>
          <ac:spMkLst>
            <pc:docMk/>
            <pc:sldMk cId="2030652805" sldId="2674"/>
            <ac:spMk id="5" creationId="{1849069D-EDCC-4687-BEEE-B8F10D5F0631}"/>
          </ac:spMkLst>
        </pc:spChg>
        <pc:spChg chg="mod">
          <ac:chgData name="Stewart Gale" userId="3647ddd2-6040-41ae-a96d-232c23482af8" providerId="ADAL" clId="{525E2564-677F-4813-AB17-5ED227AB614A}" dt="2022-06-15T10:57:39.378" v="770" actId="20577"/>
          <ac:spMkLst>
            <pc:docMk/>
            <pc:sldMk cId="2030652805" sldId="2674"/>
            <ac:spMk id="55" creationId="{3F715482-FE11-4C5E-B9FC-EFAFA08C6E0B}"/>
          </ac:spMkLst>
        </pc:spChg>
        <pc:spChg chg="mod">
          <ac:chgData name="Stewart Gale" userId="3647ddd2-6040-41ae-a96d-232c23482af8" providerId="ADAL" clId="{525E2564-677F-4813-AB17-5ED227AB614A}" dt="2022-06-15T10:57:42.089" v="772" actId="20577"/>
          <ac:spMkLst>
            <pc:docMk/>
            <pc:sldMk cId="2030652805" sldId="2674"/>
            <ac:spMk id="56" creationId="{12552389-F3CB-49D9-98E7-ADFF4D016870}"/>
          </ac:spMkLst>
        </pc:spChg>
        <pc:spChg chg="mod">
          <ac:chgData name="Stewart Gale" userId="3647ddd2-6040-41ae-a96d-232c23482af8" providerId="ADAL" clId="{525E2564-677F-4813-AB17-5ED227AB614A}" dt="2022-06-15T10:57:45.009" v="775" actId="20577"/>
          <ac:spMkLst>
            <pc:docMk/>
            <pc:sldMk cId="2030652805" sldId="2674"/>
            <ac:spMk id="57" creationId="{A72B814B-9DD8-4A6D-8B90-B16D4FF72851}"/>
          </ac:spMkLst>
        </pc:spChg>
        <pc:spChg chg="mod">
          <ac:chgData name="Stewart Gale" userId="3647ddd2-6040-41ae-a96d-232c23482af8" providerId="ADAL" clId="{525E2564-677F-4813-AB17-5ED227AB614A}" dt="2022-06-15T10:57:48.139" v="778" actId="20577"/>
          <ac:spMkLst>
            <pc:docMk/>
            <pc:sldMk cId="2030652805" sldId="2674"/>
            <ac:spMk id="58" creationId="{F4361E9C-EF1B-44C3-A69C-B84B5F28CAE9}"/>
          </ac:spMkLst>
        </pc:spChg>
        <pc:spChg chg="mod">
          <ac:chgData name="Stewart Gale" userId="3647ddd2-6040-41ae-a96d-232c23482af8" providerId="ADAL" clId="{525E2564-677F-4813-AB17-5ED227AB614A}" dt="2022-06-15T10:57:51.068" v="781" actId="20577"/>
          <ac:spMkLst>
            <pc:docMk/>
            <pc:sldMk cId="2030652805" sldId="2674"/>
            <ac:spMk id="59" creationId="{168CA7A8-78B3-456D-8FB0-1F0208052FB6}"/>
          </ac:spMkLst>
        </pc:spChg>
        <pc:graphicFrameChg chg="mod modGraphic">
          <ac:chgData name="Stewart Gale" userId="3647ddd2-6040-41ae-a96d-232c23482af8" providerId="ADAL" clId="{525E2564-677F-4813-AB17-5ED227AB614A}" dt="2024-11-12T09:43:56.878" v="960" actId="313"/>
          <ac:graphicFrameMkLst>
            <pc:docMk/>
            <pc:sldMk cId="2030652805" sldId="2674"/>
            <ac:graphicFrameMk id="4" creationId="{5061191B-D1AC-4CBD-BAF4-E5FE0159B101}"/>
          </ac:graphicFrameMkLst>
        </pc:graphicFrameChg>
        <pc:cxnChg chg="mod">
          <ac:chgData name="Stewart Gale" userId="3647ddd2-6040-41ae-a96d-232c23482af8" providerId="ADAL" clId="{525E2564-677F-4813-AB17-5ED227AB614A}" dt="2024-11-12T08:04:08.983" v="919" actId="1036"/>
          <ac:cxnSpMkLst>
            <pc:docMk/>
            <pc:sldMk cId="2030652805" sldId="2674"/>
            <ac:cxnSpMk id="28" creationId="{FF5962A9-9FCC-7848-2824-97C86C0204AC}"/>
          </ac:cxnSpMkLst>
        </pc:cxnChg>
        <pc:cxnChg chg="mod">
          <ac:chgData name="Stewart Gale" userId="3647ddd2-6040-41ae-a96d-232c23482af8" providerId="ADAL" clId="{525E2564-677F-4813-AB17-5ED227AB614A}" dt="2024-11-12T08:04:08.983" v="919" actId="1036"/>
          <ac:cxnSpMkLst>
            <pc:docMk/>
            <pc:sldMk cId="2030652805" sldId="2674"/>
            <ac:cxnSpMk id="29" creationId="{6ED023BD-73F5-FDD1-3846-E1D895172F1D}"/>
          </ac:cxnSpMkLst>
        </pc:cxnChg>
        <pc:cxnChg chg="mod">
          <ac:chgData name="Stewart Gale" userId="3647ddd2-6040-41ae-a96d-232c23482af8" providerId="ADAL" clId="{525E2564-677F-4813-AB17-5ED227AB614A}" dt="2024-11-12T08:04:13.969" v="923" actId="1036"/>
          <ac:cxnSpMkLst>
            <pc:docMk/>
            <pc:sldMk cId="2030652805" sldId="2674"/>
            <ac:cxnSpMk id="41" creationId="{6851D497-4E08-9052-F83F-C9AEA8E3AF03}"/>
          </ac:cxnSpMkLst>
        </pc:cxnChg>
        <pc:cxnChg chg="mod">
          <ac:chgData name="Stewart Gale" userId="3647ddd2-6040-41ae-a96d-232c23482af8" providerId="ADAL" clId="{525E2564-677F-4813-AB17-5ED227AB614A}" dt="2024-11-12T08:04:13.969" v="923" actId="1036"/>
          <ac:cxnSpMkLst>
            <pc:docMk/>
            <pc:sldMk cId="2030652805" sldId="2674"/>
            <ac:cxnSpMk id="42" creationId="{DED95F16-4F7E-D3F5-DE62-DE36B5A71D67}"/>
          </ac:cxnSpMkLst>
        </pc:cxnChg>
      </pc:sldChg>
      <pc:sldChg chg="addSp delSp modSp add mod delAnim modAnim">
        <pc:chgData name="Stewart Gale" userId="3647ddd2-6040-41ae-a96d-232c23482af8" providerId="ADAL" clId="{525E2564-677F-4813-AB17-5ED227AB614A}" dt="2024-11-12T09:42:16.975" v="950" actId="1038"/>
        <pc:sldMkLst>
          <pc:docMk/>
          <pc:sldMk cId="3843186337" sldId="2675"/>
        </pc:sldMkLst>
        <pc:spChg chg="add mod">
          <ac:chgData name="Stewart Gale" userId="3647ddd2-6040-41ae-a96d-232c23482af8" providerId="ADAL" clId="{525E2564-677F-4813-AB17-5ED227AB614A}" dt="2024-11-12T09:42:00.133" v="927" actId="1076"/>
          <ac:spMkLst>
            <pc:docMk/>
            <pc:sldMk cId="3843186337" sldId="2675"/>
            <ac:spMk id="2" creationId="{9AAE49FE-08AB-4ECE-2D63-87D7CB9C5702}"/>
          </ac:spMkLst>
        </pc:spChg>
        <pc:spChg chg="add del mod">
          <ac:chgData name="Stewart Gale" userId="3647ddd2-6040-41ae-a96d-232c23482af8" providerId="ADAL" clId="{525E2564-677F-4813-AB17-5ED227AB614A}" dt="2024-11-12T09:41:39.702" v="924" actId="478"/>
          <ac:spMkLst>
            <pc:docMk/>
            <pc:sldMk cId="3843186337" sldId="2675"/>
            <ac:spMk id="22" creationId="{26972FF2-0DD0-DDD3-7799-7B323C324988}"/>
          </ac:spMkLst>
        </pc:spChg>
        <pc:spChg chg="add mod">
          <ac:chgData name="Stewart Gale" userId="3647ddd2-6040-41ae-a96d-232c23482af8" providerId="ADAL" clId="{525E2564-677F-4813-AB17-5ED227AB614A}" dt="2024-11-12T09:42:06.787" v="928" actId="1076"/>
          <ac:spMkLst>
            <pc:docMk/>
            <pc:sldMk cId="3843186337" sldId="2675"/>
            <ac:spMk id="23" creationId="{962BA8FF-35AF-C028-AC80-35BDFCECD85F}"/>
          </ac:spMkLst>
        </pc:spChg>
        <pc:spChg chg="add mod">
          <ac:chgData name="Stewart Gale" userId="3647ddd2-6040-41ae-a96d-232c23482af8" providerId="ADAL" clId="{525E2564-677F-4813-AB17-5ED227AB614A}" dt="2024-11-12T09:42:00.133" v="927" actId="1076"/>
          <ac:spMkLst>
            <pc:docMk/>
            <pc:sldMk cId="3843186337" sldId="2675"/>
            <ac:spMk id="26" creationId="{0A7794F3-B31F-7104-B7F1-B493CD7669ED}"/>
          </ac:spMkLst>
        </pc:spChg>
        <pc:spChg chg="add del mod">
          <ac:chgData name="Stewart Gale" userId="3647ddd2-6040-41ae-a96d-232c23482af8" providerId="ADAL" clId="{525E2564-677F-4813-AB17-5ED227AB614A}" dt="2024-11-12T09:41:39.702" v="924" actId="478"/>
          <ac:spMkLst>
            <pc:docMk/>
            <pc:sldMk cId="3843186337" sldId="2675"/>
            <ac:spMk id="27" creationId="{F1D69EFA-8AF3-9676-E01C-1EA72BA4EEE3}"/>
          </ac:spMkLst>
        </pc:spChg>
        <pc:spChg chg="add mod">
          <ac:chgData name="Stewart Gale" userId="3647ddd2-6040-41ae-a96d-232c23482af8" providerId="ADAL" clId="{525E2564-677F-4813-AB17-5ED227AB614A}" dt="2024-11-12T09:42:06.787" v="928" actId="1076"/>
          <ac:spMkLst>
            <pc:docMk/>
            <pc:sldMk cId="3843186337" sldId="2675"/>
            <ac:spMk id="30" creationId="{E3311166-3ED6-66FA-CED7-F1E093F773F7}"/>
          </ac:spMkLst>
        </pc:spChg>
        <pc:spChg chg="add mod">
          <ac:chgData name="Stewart Gale" userId="3647ddd2-6040-41ae-a96d-232c23482af8" providerId="ADAL" clId="{525E2564-677F-4813-AB17-5ED227AB614A}" dt="2024-11-12T09:42:00.133" v="927" actId="1076"/>
          <ac:spMkLst>
            <pc:docMk/>
            <pc:sldMk cId="3843186337" sldId="2675"/>
            <ac:spMk id="43" creationId="{7E2695A1-E57F-4E0E-BE2E-708A5A8903AC}"/>
          </ac:spMkLst>
        </pc:spChg>
        <pc:spChg chg="add del mod">
          <ac:chgData name="Stewart Gale" userId="3647ddd2-6040-41ae-a96d-232c23482af8" providerId="ADAL" clId="{525E2564-677F-4813-AB17-5ED227AB614A}" dt="2024-11-12T09:41:39.702" v="924" actId="478"/>
          <ac:spMkLst>
            <pc:docMk/>
            <pc:sldMk cId="3843186337" sldId="2675"/>
            <ac:spMk id="44" creationId="{4BFA10AD-9158-C8EE-0863-C97E47FC60E6}"/>
          </ac:spMkLst>
        </pc:spChg>
        <pc:spChg chg="add mod">
          <ac:chgData name="Stewart Gale" userId="3647ddd2-6040-41ae-a96d-232c23482af8" providerId="ADAL" clId="{525E2564-677F-4813-AB17-5ED227AB614A}" dt="2024-11-12T09:42:06.787" v="928" actId="1076"/>
          <ac:spMkLst>
            <pc:docMk/>
            <pc:sldMk cId="3843186337" sldId="2675"/>
            <ac:spMk id="45" creationId="{D6861069-12EC-C71D-47F2-4E73A427FD2D}"/>
          </ac:spMkLst>
        </pc:spChg>
        <pc:spChg chg="add del mod">
          <ac:chgData name="Stewart Gale" userId="3647ddd2-6040-41ae-a96d-232c23482af8" providerId="ADAL" clId="{525E2564-677F-4813-AB17-5ED227AB614A}" dt="2022-06-15T10:32:22.697" v="551"/>
          <ac:spMkLst>
            <pc:docMk/>
            <pc:sldMk cId="3843186337" sldId="2675"/>
            <ac:spMk id="48" creationId="{6A884FF1-2D9F-31AD-C209-D46A25F6884C}"/>
          </ac:spMkLst>
        </pc:spChg>
        <pc:spChg chg="add del mod">
          <ac:chgData name="Stewart Gale" userId="3647ddd2-6040-41ae-a96d-232c23482af8" providerId="ADAL" clId="{525E2564-677F-4813-AB17-5ED227AB614A}" dt="2022-06-15T10:32:22.697" v="551"/>
          <ac:spMkLst>
            <pc:docMk/>
            <pc:sldMk cId="3843186337" sldId="2675"/>
            <ac:spMk id="49" creationId="{CBAF9A92-C325-2F2B-8E50-E1D7FF18DFB0}"/>
          </ac:spMkLst>
        </pc:spChg>
        <pc:spChg chg="add del mod">
          <ac:chgData name="Stewart Gale" userId="3647ddd2-6040-41ae-a96d-232c23482af8" providerId="ADAL" clId="{525E2564-677F-4813-AB17-5ED227AB614A}" dt="2022-06-15T10:32:22.697" v="551"/>
          <ac:spMkLst>
            <pc:docMk/>
            <pc:sldMk cId="3843186337" sldId="2675"/>
            <ac:spMk id="50" creationId="{4032CDA4-1B77-1A25-8FA9-B19810EC10A6}"/>
          </ac:spMkLst>
        </pc:spChg>
        <pc:spChg chg="add mod">
          <ac:chgData name="Stewart Gale" userId="3647ddd2-6040-41ae-a96d-232c23482af8" providerId="ADAL" clId="{525E2564-677F-4813-AB17-5ED227AB614A}" dt="2024-11-12T09:42:00.133" v="927" actId="1076"/>
          <ac:spMkLst>
            <pc:docMk/>
            <pc:sldMk cId="3843186337" sldId="2675"/>
            <ac:spMk id="52" creationId="{EF0AD61D-3E16-B062-5DE9-8F0C600AC0FA}"/>
          </ac:spMkLst>
        </pc:spChg>
        <pc:spChg chg="add del mod">
          <ac:chgData name="Stewart Gale" userId="3647ddd2-6040-41ae-a96d-232c23482af8" providerId="ADAL" clId="{525E2564-677F-4813-AB17-5ED227AB614A}" dt="2024-11-12T09:41:39.702" v="924" actId="478"/>
          <ac:spMkLst>
            <pc:docMk/>
            <pc:sldMk cId="3843186337" sldId="2675"/>
            <ac:spMk id="53" creationId="{20472D8C-DAA7-C37A-98C0-3267AB1415A1}"/>
          </ac:spMkLst>
        </pc:spChg>
        <pc:spChg chg="add mod">
          <ac:chgData name="Stewart Gale" userId="3647ddd2-6040-41ae-a96d-232c23482af8" providerId="ADAL" clId="{525E2564-677F-4813-AB17-5ED227AB614A}" dt="2024-11-12T09:42:06.787" v="928" actId="1076"/>
          <ac:spMkLst>
            <pc:docMk/>
            <pc:sldMk cId="3843186337" sldId="2675"/>
            <ac:spMk id="54" creationId="{15CF2B5A-453B-879D-8D84-7B1C8849102D}"/>
          </ac:spMkLst>
        </pc:spChg>
        <pc:spChg chg="add del">
          <ac:chgData name="Stewart Gale" userId="3647ddd2-6040-41ae-a96d-232c23482af8" providerId="ADAL" clId="{525E2564-677F-4813-AB17-5ED227AB614A}" dt="2022-06-15T10:34:17.158" v="587" actId="22"/>
          <ac:spMkLst>
            <pc:docMk/>
            <pc:sldMk cId="3843186337" sldId="2675"/>
            <ac:spMk id="61" creationId="{2FD184D0-E614-C133-57DD-86ACC3787FAA}"/>
          </ac:spMkLst>
        </pc:spChg>
        <pc:spChg chg="add mod">
          <ac:chgData name="Stewart Gale" userId="3647ddd2-6040-41ae-a96d-232c23482af8" providerId="ADAL" clId="{525E2564-677F-4813-AB17-5ED227AB614A}" dt="2024-11-12T09:42:00.133" v="927" actId="1076"/>
          <ac:spMkLst>
            <pc:docMk/>
            <pc:sldMk cId="3843186337" sldId="2675"/>
            <ac:spMk id="62" creationId="{01CFFCDB-34E4-9159-9B45-4D49EAEB21F9}"/>
          </ac:spMkLst>
        </pc:spChg>
        <pc:spChg chg="add del mod">
          <ac:chgData name="Stewart Gale" userId="3647ddd2-6040-41ae-a96d-232c23482af8" providerId="ADAL" clId="{525E2564-677F-4813-AB17-5ED227AB614A}" dt="2024-11-12T09:41:39.702" v="924" actId="478"/>
          <ac:spMkLst>
            <pc:docMk/>
            <pc:sldMk cId="3843186337" sldId="2675"/>
            <ac:spMk id="63" creationId="{75345C12-94E1-BDDF-B300-739F5A1C0692}"/>
          </ac:spMkLst>
        </pc:spChg>
        <pc:spChg chg="add mod">
          <ac:chgData name="Stewart Gale" userId="3647ddd2-6040-41ae-a96d-232c23482af8" providerId="ADAL" clId="{525E2564-677F-4813-AB17-5ED227AB614A}" dt="2024-11-12T09:42:06.787" v="928" actId="1076"/>
          <ac:spMkLst>
            <pc:docMk/>
            <pc:sldMk cId="3843186337" sldId="2675"/>
            <ac:spMk id="64" creationId="{519BF1FC-250D-B73D-8A70-756A3A9898BF}"/>
          </ac:spMkLst>
        </pc:spChg>
        <pc:spChg chg="add mod">
          <ac:chgData name="Stewart Gale" userId="3647ddd2-6040-41ae-a96d-232c23482af8" providerId="ADAL" clId="{525E2564-677F-4813-AB17-5ED227AB614A}" dt="2024-11-12T09:42:00.133" v="927" actId="1076"/>
          <ac:spMkLst>
            <pc:docMk/>
            <pc:sldMk cId="3843186337" sldId="2675"/>
            <ac:spMk id="66" creationId="{ABDDB563-D5CA-35EF-C13B-5225DA989124}"/>
          </ac:spMkLst>
        </pc:spChg>
        <pc:spChg chg="add del mod">
          <ac:chgData name="Stewart Gale" userId="3647ddd2-6040-41ae-a96d-232c23482af8" providerId="ADAL" clId="{525E2564-677F-4813-AB17-5ED227AB614A}" dt="2024-11-12T09:41:39.702" v="924" actId="478"/>
          <ac:spMkLst>
            <pc:docMk/>
            <pc:sldMk cId="3843186337" sldId="2675"/>
            <ac:spMk id="67" creationId="{1887F49D-300B-3CF4-7D55-8CA5554725DD}"/>
          </ac:spMkLst>
        </pc:spChg>
        <pc:spChg chg="add mod">
          <ac:chgData name="Stewart Gale" userId="3647ddd2-6040-41ae-a96d-232c23482af8" providerId="ADAL" clId="{525E2564-677F-4813-AB17-5ED227AB614A}" dt="2024-11-12T09:42:10.923" v="929" actId="1076"/>
          <ac:spMkLst>
            <pc:docMk/>
            <pc:sldMk cId="3843186337" sldId="2675"/>
            <ac:spMk id="68" creationId="{ABC5194A-9EA9-D5F6-3386-4637341D110B}"/>
          </ac:spMkLst>
        </pc:spChg>
        <pc:graphicFrameChg chg="mod modGraphic">
          <ac:chgData name="Stewart Gale" userId="3647ddd2-6040-41ae-a96d-232c23482af8" providerId="ADAL" clId="{525E2564-677F-4813-AB17-5ED227AB614A}" dt="2024-11-12T09:41:53.838" v="926" actId="14100"/>
          <ac:graphicFrameMkLst>
            <pc:docMk/>
            <pc:sldMk cId="3843186337" sldId="2675"/>
            <ac:graphicFrameMk id="4" creationId="{5061191B-D1AC-4CBD-BAF4-E5FE0159B101}"/>
          </ac:graphicFrameMkLst>
        </pc:graphicFrameChg>
        <pc:graphicFrameChg chg="add del mod">
          <ac:chgData name="Stewart Gale" userId="3647ddd2-6040-41ae-a96d-232c23482af8" providerId="ADAL" clId="{525E2564-677F-4813-AB17-5ED227AB614A}" dt="2022-06-15T10:32:22.697" v="551"/>
          <ac:graphicFrameMkLst>
            <pc:docMk/>
            <pc:sldMk cId="3843186337" sldId="2675"/>
            <ac:graphicFrameMk id="47" creationId="{3EB78B32-E75D-1DAE-40C9-D1D0605BBF1F}"/>
          </ac:graphicFrameMkLst>
        </pc:graphicFrameChg>
        <pc:cxnChg chg="add 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6" creationId="{52101077-75DA-F9FA-288A-315B83B0CC03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28" creationId="{FF5962A9-9FCC-7848-2824-97C86C0204AC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29" creationId="{6ED023BD-73F5-FDD1-3846-E1D895172F1D}"/>
          </ac:cxnSpMkLst>
        </pc:cxnChg>
        <pc:cxnChg chg="add 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31" creationId="{A6CFC3C6-2F26-11E9-7C58-9DF962E3FB8E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33" creationId="{13F9ACD2-7C88-EE44-F339-F52166C9D31C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34" creationId="{7A3D5F53-47CD-4384-B4FE-097ACD4C72F8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35" creationId="{F318326C-0FE5-B377-A575-60BF951BC677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36" creationId="{6F7BCF81-A33F-775F-656E-3AE03971B8F9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37" creationId="{7DA08DE3-6BCA-F6CC-0193-C660AE0B4DED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38" creationId="{B4ECBE9F-C1C4-935B-B8FB-AFF33A8F03B6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39" creationId="{27F0FF44-AB81-B776-92F8-B812AED75283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40" creationId="{87AE16EC-F86F-37E5-652E-13013C8E7FC8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41" creationId="{6851D497-4E08-9052-F83F-C9AEA8E3AF03}"/>
          </ac:cxnSpMkLst>
        </pc:cxnChg>
        <pc:cxnChg chg="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42" creationId="{DED95F16-4F7E-D3F5-DE62-DE36B5A71D67}"/>
          </ac:cxnSpMkLst>
        </pc:cxnChg>
        <pc:cxnChg chg="add 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46" creationId="{140F1177-D20F-6C59-B365-9D77873F282E}"/>
          </ac:cxnSpMkLst>
        </pc:cxnChg>
        <pc:cxnChg chg="add del mod">
          <ac:chgData name="Stewart Gale" userId="3647ddd2-6040-41ae-a96d-232c23482af8" providerId="ADAL" clId="{525E2564-677F-4813-AB17-5ED227AB614A}" dt="2022-06-15T10:32:22.697" v="551"/>
          <ac:cxnSpMkLst>
            <pc:docMk/>
            <pc:sldMk cId="3843186337" sldId="2675"/>
            <ac:cxnSpMk id="51" creationId="{1D809DFB-6CD3-330E-ED86-B9D1DEE49578}"/>
          </ac:cxnSpMkLst>
        </pc:cxnChg>
        <pc:cxnChg chg="add 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60" creationId="{D7F69A70-39F7-0103-43E6-9FFD7A81D0AE}"/>
          </ac:cxnSpMkLst>
        </pc:cxnChg>
        <pc:cxnChg chg="add 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65" creationId="{FAC90151-0D5A-5F51-C744-164D9CFBEBCD}"/>
          </ac:cxnSpMkLst>
        </pc:cxnChg>
        <pc:cxnChg chg="add mod">
          <ac:chgData name="Stewart Gale" userId="3647ddd2-6040-41ae-a96d-232c23482af8" providerId="ADAL" clId="{525E2564-677F-4813-AB17-5ED227AB614A}" dt="2024-11-12T09:42:16.975" v="950" actId="1038"/>
          <ac:cxnSpMkLst>
            <pc:docMk/>
            <pc:sldMk cId="3843186337" sldId="2675"/>
            <ac:cxnSpMk id="69" creationId="{BBF7EEB9-D236-6D23-453D-AFFD73002515}"/>
          </ac:cxnSpMkLst>
        </pc:cxnChg>
      </pc:sldChg>
      <pc:sldChg chg="addSp delSp modSp add mod addAnim delAnim modAnim">
        <pc:chgData name="Stewart Gale" userId="3647ddd2-6040-41ae-a96d-232c23482af8" providerId="ADAL" clId="{525E2564-677F-4813-AB17-5ED227AB614A}" dt="2024-11-12T09:42:57.289" v="959" actId="1076"/>
        <pc:sldMkLst>
          <pc:docMk/>
          <pc:sldMk cId="2383542821" sldId="2676"/>
        </pc:sldMkLst>
        <pc:spChg chg="mod">
          <ac:chgData name="Stewart Gale" userId="3647ddd2-6040-41ae-a96d-232c23482af8" providerId="ADAL" clId="{525E2564-677F-4813-AB17-5ED227AB614A}" dt="2022-06-15T10:57:56.729" v="782" actId="20577"/>
          <ac:spMkLst>
            <pc:docMk/>
            <pc:sldMk cId="2383542821" sldId="2676"/>
            <ac:spMk id="5" creationId="{1849069D-EDCC-4687-BEEE-B8F10D5F0631}"/>
          </ac:spMkLst>
        </pc:spChg>
        <pc:spChg chg="add mod">
          <ac:chgData name="Stewart Gale" userId="3647ddd2-6040-41ae-a96d-232c23482af8" providerId="ADAL" clId="{525E2564-677F-4813-AB17-5ED227AB614A}" dt="2024-11-12T09:42:46.520" v="957" actId="1076"/>
          <ac:spMkLst>
            <pc:docMk/>
            <pc:sldMk cId="2383542821" sldId="2676"/>
            <ac:spMk id="21" creationId="{0CB524DC-FFD5-8931-AA49-02209114EFEA}"/>
          </ac:spMkLst>
        </pc:spChg>
        <pc:spChg chg="add del mod">
          <ac:chgData name="Stewart Gale" userId="3647ddd2-6040-41ae-a96d-232c23482af8" providerId="ADAL" clId="{525E2564-677F-4813-AB17-5ED227AB614A}" dt="2024-11-12T09:42:22.555" v="951" actId="478"/>
          <ac:spMkLst>
            <pc:docMk/>
            <pc:sldMk cId="2383542821" sldId="2676"/>
            <ac:spMk id="22" creationId="{720F9DF2-26B1-8F9D-57AA-EC0C346C32D6}"/>
          </ac:spMkLst>
        </pc:spChg>
        <pc:spChg chg="add mod">
          <ac:chgData name="Stewart Gale" userId="3647ddd2-6040-41ae-a96d-232c23482af8" providerId="ADAL" clId="{525E2564-677F-4813-AB17-5ED227AB614A}" dt="2024-11-12T09:42:57.289" v="959" actId="1076"/>
          <ac:spMkLst>
            <pc:docMk/>
            <pc:sldMk cId="2383542821" sldId="2676"/>
            <ac:spMk id="23" creationId="{4BF95DEF-06EC-875E-9C95-A5621C2AA705}"/>
          </ac:spMkLst>
        </pc:spChg>
        <pc:spChg chg="add mod">
          <ac:chgData name="Stewart Gale" userId="3647ddd2-6040-41ae-a96d-232c23482af8" providerId="ADAL" clId="{525E2564-677F-4813-AB17-5ED227AB614A}" dt="2024-11-12T09:42:50.990" v="958" actId="1076"/>
          <ac:spMkLst>
            <pc:docMk/>
            <pc:sldMk cId="2383542821" sldId="2676"/>
            <ac:spMk id="25" creationId="{E9B4D1EC-5B69-96C5-753C-DA2E9B478D92}"/>
          </ac:spMkLst>
        </pc:spChg>
        <pc:spChg chg="add del mod">
          <ac:chgData name="Stewart Gale" userId="3647ddd2-6040-41ae-a96d-232c23482af8" providerId="ADAL" clId="{525E2564-677F-4813-AB17-5ED227AB614A}" dt="2024-11-12T09:42:22.555" v="951" actId="478"/>
          <ac:spMkLst>
            <pc:docMk/>
            <pc:sldMk cId="2383542821" sldId="2676"/>
            <ac:spMk id="26" creationId="{FEAEC962-DA37-4E6E-77D1-48374F746C52}"/>
          </ac:spMkLst>
        </pc:spChg>
        <pc:spChg chg="add mod">
          <ac:chgData name="Stewart Gale" userId="3647ddd2-6040-41ae-a96d-232c23482af8" providerId="ADAL" clId="{525E2564-677F-4813-AB17-5ED227AB614A}" dt="2024-11-12T09:42:46.520" v="957" actId="1076"/>
          <ac:spMkLst>
            <pc:docMk/>
            <pc:sldMk cId="2383542821" sldId="2676"/>
            <ac:spMk id="30" creationId="{1F300B20-CBA3-3F56-B71A-452563BE5358}"/>
          </ac:spMkLst>
        </pc:spChg>
        <pc:spChg chg="add del mod">
          <ac:chgData name="Stewart Gale" userId="3647ddd2-6040-41ae-a96d-232c23482af8" providerId="ADAL" clId="{525E2564-677F-4813-AB17-5ED227AB614A}" dt="2024-11-12T09:42:22.555" v="951" actId="478"/>
          <ac:spMkLst>
            <pc:docMk/>
            <pc:sldMk cId="2383542821" sldId="2676"/>
            <ac:spMk id="31" creationId="{3A7BCC51-BC47-7DC0-DC5C-832DD9BA81EC}"/>
          </ac:spMkLst>
        </pc:spChg>
        <pc:spChg chg="add mod">
          <ac:chgData name="Stewart Gale" userId="3647ddd2-6040-41ae-a96d-232c23482af8" providerId="ADAL" clId="{525E2564-677F-4813-AB17-5ED227AB614A}" dt="2024-11-12T09:42:57.289" v="959" actId="1076"/>
          <ac:spMkLst>
            <pc:docMk/>
            <pc:sldMk cId="2383542821" sldId="2676"/>
            <ac:spMk id="32" creationId="{3DE8E9A5-BA9A-5ED9-818F-1308AB2EAAB0}"/>
          </ac:spMkLst>
        </pc:spChg>
        <pc:spChg chg="add mod">
          <ac:chgData name="Stewart Gale" userId="3647ddd2-6040-41ae-a96d-232c23482af8" providerId="ADAL" clId="{525E2564-677F-4813-AB17-5ED227AB614A}" dt="2024-11-12T09:42:46.520" v="957" actId="1076"/>
          <ac:spMkLst>
            <pc:docMk/>
            <pc:sldMk cId="2383542821" sldId="2676"/>
            <ac:spMk id="45" creationId="{A0B37378-6B6E-5B1A-8F52-E60F8B90874C}"/>
          </ac:spMkLst>
        </pc:spChg>
        <pc:spChg chg="add del mod">
          <ac:chgData name="Stewart Gale" userId="3647ddd2-6040-41ae-a96d-232c23482af8" providerId="ADAL" clId="{525E2564-677F-4813-AB17-5ED227AB614A}" dt="2024-11-12T09:42:22.555" v="951" actId="478"/>
          <ac:spMkLst>
            <pc:docMk/>
            <pc:sldMk cId="2383542821" sldId="2676"/>
            <ac:spMk id="46" creationId="{DD32DF94-22C2-FF13-110B-5F01741F41B8}"/>
          </ac:spMkLst>
        </pc:spChg>
        <pc:spChg chg="add mod">
          <ac:chgData name="Stewart Gale" userId="3647ddd2-6040-41ae-a96d-232c23482af8" providerId="ADAL" clId="{525E2564-677F-4813-AB17-5ED227AB614A}" dt="2024-11-12T09:42:57.289" v="959" actId="1076"/>
          <ac:spMkLst>
            <pc:docMk/>
            <pc:sldMk cId="2383542821" sldId="2676"/>
            <ac:spMk id="47" creationId="{A05A7678-8F60-58B5-7620-FB05BC56F58A}"/>
          </ac:spMkLst>
        </pc:spChg>
        <pc:spChg chg="add mod">
          <ac:chgData name="Stewart Gale" userId="3647ddd2-6040-41ae-a96d-232c23482af8" providerId="ADAL" clId="{525E2564-677F-4813-AB17-5ED227AB614A}" dt="2024-11-12T09:42:50.990" v="958" actId="1076"/>
          <ac:spMkLst>
            <pc:docMk/>
            <pc:sldMk cId="2383542821" sldId="2676"/>
            <ac:spMk id="49" creationId="{47F6B068-CD47-913F-5FF0-E479299DD3B0}"/>
          </ac:spMkLst>
        </pc:spChg>
        <pc:spChg chg="add del mod">
          <ac:chgData name="Stewart Gale" userId="3647ddd2-6040-41ae-a96d-232c23482af8" providerId="ADAL" clId="{525E2564-677F-4813-AB17-5ED227AB614A}" dt="2024-11-12T09:42:22.555" v="951" actId="478"/>
          <ac:spMkLst>
            <pc:docMk/>
            <pc:sldMk cId="2383542821" sldId="2676"/>
            <ac:spMk id="50" creationId="{33238A7E-D010-88D3-F275-349DDD433D22}"/>
          </ac:spMkLst>
        </pc:spChg>
        <pc:spChg chg="add mod">
          <ac:chgData name="Stewart Gale" userId="3647ddd2-6040-41ae-a96d-232c23482af8" providerId="ADAL" clId="{525E2564-677F-4813-AB17-5ED227AB614A}" dt="2024-11-12T09:42:50.990" v="958" actId="1076"/>
          <ac:spMkLst>
            <pc:docMk/>
            <pc:sldMk cId="2383542821" sldId="2676"/>
            <ac:spMk id="52" creationId="{8802D8C9-C9DF-AF16-6AEC-16B1BBE8CAC2}"/>
          </ac:spMkLst>
        </pc:spChg>
        <pc:spChg chg="add del mod">
          <ac:chgData name="Stewart Gale" userId="3647ddd2-6040-41ae-a96d-232c23482af8" providerId="ADAL" clId="{525E2564-677F-4813-AB17-5ED227AB614A}" dt="2024-11-12T09:42:25.321" v="952" actId="478"/>
          <ac:spMkLst>
            <pc:docMk/>
            <pc:sldMk cId="2383542821" sldId="2676"/>
            <ac:spMk id="54" creationId="{933900F4-8B5F-E906-E943-799CCACE0D8B}"/>
          </ac:spMkLst>
        </pc:spChg>
        <pc:spChg chg="mod">
          <ac:chgData name="Stewart Gale" userId="3647ddd2-6040-41ae-a96d-232c23482af8" providerId="ADAL" clId="{525E2564-677F-4813-AB17-5ED227AB614A}" dt="2022-06-15T10:57:59.230" v="784" actId="20577"/>
          <ac:spMkLst>
            <pc:docMk/>
            <pc:sldMk cId="2383542821" sldId="2676"/>
            <ac:spMk id="55" creationId="{3F715482-FE11-4C5E-B9FC-EFAFA08C6E0B}"/>
          </ac:spMkLst>
        </pc:spChg>
        <pc:spChg chg="mod">
          <ac:chgData name="Stewart Gale" userId="3647ddd2-6040-41ae-a96d-232c23482af8" providerId="ADAL" clId="{525E2564-677F-4813-AB17-5ED227AB614A}" dt="2022-06-15T10:58:01.529" v="786" actId="20577"/>
          <ac:spMkLst>
            <pc:docMk/>
            <pc:sldMk cId="2383542821" sldId="2676"/>
            <ac:spMk id="56" creationId="{12552389-F3CB-49D9-98E7-ADFF4D016870}"/>
          </ac:spMkLst>
        </pc:spChg>
        <pc:spChg chg="mod">
          <ac:chgData name="Stewart Gale" userId="3647ddd2-6040-41ae-a96d-232c23482af8" providerId="ADAL" clId="{525E2564-677F-4813-AB17-5ED227AB614A}" dt="2022-06-15T10:58:04.196" v="789" actId="20577"/>
          <ac:spMkLst>
            <pc:docMk/>
            <pc:sldMk cId="2383542821" sldId="2676"/>
            <ac:spMk id="57" creationId="{A72B814B-9DD8-4A6D-8B90-B16D4FF72851}"/>
          </ac:spMkLst>
        </pc:spChg>
        <pc:spChg chg="mod">
          <ac:chgData name="Stewart Gale" userId="3647ddd2-6040-41ae-a96d-232c23482af8" providerId="ADAL" clId="{525E2564-677F-4813-AB17-5ED227AB614A}" dt="2022-06-15T10:58:07.210" v="792" actId="20577"/>
          <ac:spMkLst>
            <pc:docMk/>
            <pc:sldMk cId="2383542821" sldId="2676"/>
            <ac:spMk id="58" creationId="{F4361E9C-EF1B-44C3-A69C-B84B5F28CAE9}"/>
          </ac:spMkLst>
        </pc:spChg>
        <pc:spChg chg="mod">
          <ac:chgData name="Stewart Gale" userId="3647ddd2-6040-41ae-a96d-232c23482af8" providerId="ADAL" clId="{525E2564-677F-4813-AB17-5ED227AB614A}" dt="2022-06-15T10:58:09.498" v="795" actId="20577"/>
          <ac:spMkLst>
            <pc:docMk/>
            <pc:sldMk cId="2383542821" sldId="2676"/>
            <ac:spMk id="59" creationId="{168CA7A8-78B3-456D-8FB0-1F0208052FB6}"/>
          </ac:spMkLst>
        </pc:spChg>
        <pc:graphicFrameChg chg="mod modGraphic">
          <ac:chgData name="Stewart Gale" userId="3647ddd2-6040-41ae-a96d-232c23482af8" providerId="ADAL" clId="{525E2564-677F-4813-AB17-5ED227AB614A}" dt="2024-11-12T09:42:38.702" v="956" actId="14100"/>
          <ac:graphicFrameMkLst>
            <pc:docMk/>
            <pc:sldMk cId="2383542821" sldId="2676"/>
            <ac:graphicFrameMk id="4" creationId="{5061191B-D1AC-4CBD-BAF4-E5FE0159B101}"/>
          </ac:graphicFrameMkLst>
        </pc:graphicFrameChg>
        <pc:cxnChg chg="add mod">
          <ac:chgData name="Stewart Gale" userId="3647ddd2-6040-41ae-a96d-232c23482af8" providerId="ADAL" clId="{525E2564-677F-4813-AB17-5ED227AB614A}" dt="2023-03-15T08:06:09.810" v="796" actId="1076"/>
          <ac:cxnSpMkLst>
            <pc:docMk/>
            <pc:sldMk cId="2383542821" sldId="2676"/>
            <ac:cxnSpMk id="27" creationId="{18001E62-A122-A7F5-8458-1471451B078D}"/>
          </ac:cxnSpMkLst>
        </pc:cxnChg>
        <pc:cxnChg chg="add mod">
          <ac:chgData name="Stewart Gale" userId="3647ddd2-6040-41ae-a96d-232c23482af8" providerId="ADAL" clId="{525E2564-677F-4813-AB17-5ED227AB614A}" dt="2022-06-15T10:50:01.531" v="685" actId="1076"/>
          <ac:cxnSpMkLst>
            <pc:docMk/>
            <pc:sldMk cId="2383542821" sldId="2676"/>
            <ac:cxnSpMk id="43" creationId="{B4F343C2-CEF6-3FA1-00D6-57306442C67F}"/>
          </ac:cxnSpMkLst>
        </pc:cxnChg>
        <pc:cxnChg chg="add mod">
          <ac:chgData name="Stewart Gale" userId="3647ddd2-6040-41ae-a96d-232c23482af8" providerId="ADAL" clId="{525E2564-677F-4813-AB17-5ED227AB614A}" dt="2022-06-15T10:50:30.969" v="691" actId="1076"/>
          <ac:cxnSpMkLst>
            <pc:docMk/>
            <pc:sldMk cId="2383542821" sldId="2676"/>
            <ac:cxnSpMk id="44" creationId="{324A7898-A8C2-4CB8-0751-78751EC507D3}"/>
          </ac:cxnSpMkLst>
        </pc:cxnChg>
        <pc:cxnChg chg="add mod">
          <ac:chgData name="Stewart Gale" userId="3647ddd2-6040-41ae-a96d-232c23482af8" providerId="ADAL" clId="{525E2564-677F-4813-AB17-5ED227AB614A}" dt="2022-06-15T10:52:00.074" v="702" actId="1076"/>
          <ac:cxnSpMkLst>
            <pc:docMk/>
            <pc:sldMk cId="2383542821" sldId="2676"/>
            <ac:cxnSpMk id="48" creationId="{B2C89DB4-AA17-4D5B-125A-E948A744F4E0}"/>
          </ac:cxnSpMkLst>
        </pc:cxnChg>
        <pc:cxnChg chg="add mod">
          <ac:chgData name="Stewart Gale" userId="3647ddd2-6040-41ae-a96d-232c23482af8" providerId="ADAL" clId="{525E2564-677F-4813-AB17-5ED227AB614A}" dt="2022-06-15T10:53:23.506" v="723" actId="1076"/>
          <ac:cxnSpMkLst>
            <pc:docMk/>
            <pc:sldMk cId="2383542821" sldId="2676"/>
            <ac:cxnSpMk id="51" creationId="{8BDD0C98-4C01-6DE4-DA34-EBCC532C9ECF}"/>
          </ac:cxnSpMkLst>
        </pc:cxnChg>
        <pc:cxnChg chg="add mod">
          <ac:chgData name="Stewart Gale" userId="3647ddd2-6040-41ae-a96d-232c23482af8" providerId="ADAL" clId="{525E2564-677F-4813-AB17-5ED227AB614A}" dt="2022-06-15T10:54:25.981" v="742" actId="14100"/>
          <ac:cxnSpMkLst>
            <pc:docMk/>
            <pc:sldMk cId="2383542821" sldId="2676"/>
            <ac:cxnSpMk id="53" creationId="{4957E8AC-8AE0-7DA7-1ABF-BF0A7EF34C4B}"/>
          </ac:cxnSpMkLst>
        </pc:cxnChg>
      </pc:sldChg>
      <pc:sldChg chg="add del">
        <pc:chgData name="Stewart Gale" userId="3647ddd2-6040-41ae-a96d-232c23482af8" providerId="ADAL" clId="{525E2564-677F-4813-AB17-5ED227AB614A}" dt="2024-11-12T08:03:31.082" v="896"/>
        <pc:sldMkLst>
          <pc:docMk/>
          <pc:sldMk cId="100266554" sldId="2677"/>
        </pc:sldMkLst>
      </pc:sldChg>
      <pc:sldMasterChg chg="del delSldLayout">
        <pc:chgData name="Stewart Gale" userId="3647ddd2-6040-41ae-a96d-232c23482af8" providerId="ADAL" clId="{525E2564-677F-4813-AB17-5ED227AB614A}" dt="2021-12-19T09:29:58.067" v="1" actId="47"/>
        <pc:sldMasterMkLst>
          <pc:docMk/>
          <pc:sldMasterMk cId="3737120545" sldId="2147483684"/>
        </pc:sldMasterMkLst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153112082" sldId="2147483685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245734396" sldId="2147483686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792462767" sldId="2147483687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3006738979" sldId="2147483688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4111366245" sldId="2147483689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1183827731" sldId="2147483690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1897803492" sldId="2147483691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098321438" sldId="2147483692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399693307" sldId="2147483693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840556415" sldId="2147483694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59368830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937F5-DDDB-4B55-AB93-F4A5BE781F2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27B88-CA3D-4A07-A6B6-A25376C3A7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363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00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30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07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73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137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82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40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92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03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37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522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AA460-FB9E-4351-839B-03BAF2E16461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20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7461071"/>
                  </p:ext>
                </p:extLst>
              </p:nvPr>
            </p:nvGraphicFramePr>
            <p:xfrm>
              <a:off x="527234" y="115646"/>
              <a:ext cx="11382133" cy="65289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38707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213434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3253047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576945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6128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 intercept coordinate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3 − 5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7461071"/>
                  </p:ext>
                </p:extLst>
              </p:nvPr>
            </p:nvGraphicFramePr>
            <p:xfrm>
              <a:off x="527234" y="115646"/>
              <a:ext cx="11382133" cy="65289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38707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213434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3253047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576945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6128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0787" t="-8911" r="-79588" b="-9643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2" t="-67901" r="-241241" b="-5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2" t="-167901" r="-241241" b="-4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2" t="-267901" r="-241241" b="-3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2" t="-367901" r="-241241" b="-2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2" t="-467901" r="-241241" b="-1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2" t="-567901" r="-241241" b="-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849069D-EDCC-4687-BEEE-B8F10D5F0631}"/>
              </a:ext>
            </a:extLst>
          </p:cNvPr>
          <p:cNvSpPr txBox="1"/>
          <p:nvPr/>
        </p:nvSpPr>
        <p:spPr>
          <a:xfrm>
            <a:off x="762" y="1008280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1.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715482-FE11-4C5E-B9FC-EFAFA08C6E0B}"/>
              </a:ext>
            </a:extLst>
          </p:cNvPr>
          <p:cNvSpPr txBox="1"/>
          <p:nvPr/>
        </p:nvSpPr>
        <p:spPr>
          <a:xfrm>
            <a:off x="0" y="2057954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2.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552389-F3CB-49D9-98E7-ADFF4D016870}"/>
              </a:ext>
            </a:extLst>
          </p:cNvPr>
          <p:cNvSpPr txBox="1"/>
          <p:nvPr/>
        </p:nvSpPr>
        <p:spPr>
          <a:xfrm>
            <a:off x="22187" y="2980034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3.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2B814B-9DD8-4A6D-8B90-B16D4FF72851}"/>
              </a:ext>
            </a:extLst>
          </p:cNvPr>
          <p:cNvSpPr txBox="1"/>
          <p:nvPr/>
        </p:nvSpPr>
        <p:spPr>
          <a:xfrm>
            <a:off x="0" y="3969046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4.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361E9C-EF1B-44C3-A69C-B84B5F28CAE9}"/>
              </a:ext>
            </a:extLst>
          </p:cNvPr>
          <p:cNvSpPr txBox="1"/>
          <p:nvPr/>
        </p:nvSpPr>
        <p:spPr>
          <a:xfrm>
            <a:off x="8704" y="5012986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5.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68CA7A8-78B3-456D-8FB0-1F0208052FB6}"/>
              </a:ext>
            </a:extLst>
          </p:cNvPr>
          <p:cNvSpPr txBox="1"/>
          <p:nvPr/>
        </p:nvSpPr>
        <p:spPr>
          <a:xfrm>
            <a:off x="22187" y="6032982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6.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F5962A9-9FCC-7848-2824-97C86C0204AC}"/>
              </a:ext>
            </a:extLst>
          </p:cNvPr>
          <p:cNvCxnSpPr>
            <a:cxnSpLocks/>
          </p:cNvCxnSpPr>
          <p:nvPr/>
        </p:nvCxnSpPr>
        <p:spPr>
          <a:xfrm flipV="1">
            <a:off x="10445455" y="5669280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D023BD-73F5-FDD1-3846-E1D895172F1D}"/>
              </a:ext>
            </a:extLst>
          </p:cNvPr>
          <p:cNvCxnSpPr>
            <a:cxnSpLocks/>
          </p:cNvCxnSpPr>
          <p:nvPr/>
        </p:nvCxnSpPr>
        <p:spPr>
          <a:xfrm>
            <a:off x="9859970" y="6225987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3F9ACD2-7C88-EE44-F339-F52166C9D31C}"/>
              </a:ext>
            </a:extLst>
          </p:cNvPr>
          <p:cNvCxnSpPr>
            <a:cxnSpLocks/>
          </p:cNvCxnSpPr>
          <p:nvPr/>
        </p:nvCxnSpPr>
        <p:spPr>
          <a:xfrm flipV="1">
            <a:off x="10409435" y="734291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A3D5F53-47CD-4384-B4FE-097ACD4C72F8}"/>
              </a:ext>
            </a:extLst>
          </p:cNvPr>
          <p:cNvCxnSpPr>
            <a:cxnSpLocks/>
          </p:cNvCxnSpPr>
          <p:nvPr/>
        </p:nvCxnSpPr>
        <p:spPr>
          <a:xfrm>
            <a:off x="9823950" y="1290998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318326C-0FE5-B377-A575-60BF951BC677}"/>
              </a:ext>
            </a:extLst>
          </p:cNvPr>
          <p:cNvCxnSpPr>
            <a:cxnSpLocks/>
          </p:cNvCxnSpPr>
          <p:nvPr/>
        </p:nvCxnSpPr>
        <p:spPr>
          <a:xfrm flipV="1">
            <a:off x="10419853" y="1717928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F7BCF81-A33F-775F-656E-3AE03971B8F9}"/>
              </a:ext>
            </a:extLst>
          </p:cNvPr>
          <p:cNvCxnSpPr>
            <a:cxnSpLocks/>
          </p:cNvCxnSpPr>
          <p:nvPr/>
        </p:nvCxnSpPr>
        <p:spPr>
          <a:xfrm>
            <a:off x="9834368" y="2274635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DA08DE3-6BCA-F6CC-0193-C660AE0B4DED}"/>
              </a:ext>
            </a:extLst>
          </p:cNvPr>
          <p:cNvCxnSpPr>
            <a:cxnSpLocks/>
          </p:cNvCxnSpPr>
          <p:nvPr/>
        </p:nvCxnSpPr>
        <p:spPr>
          <a:xfrm flipV="1">
            <a:off x="10442021" y="2718262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ECBE9F-C1C4-935B-B8FB-AFF33A8F03B6}"/>
              </a:ext>
            </a:extLst>
          </p:cNvPr>
          <p:cNvCxnSpPr>
            <a:cxnSpLocks/>
          </p:cNvCxnSpPr>
          <p:nvPr/>
        </p:nvCxnSpPr>
        <p:spPr>
          <a:xfrm>
            <a:off x="9856536" y="3274969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7F0FF44-AB81-B776-92F8-B812AED75283}"/>
              </a:ext>
            </a:extLst>
          </p:cNvPr>
          <p:cNvCxnSpPr>
            <a:cxnSpLocks/>
          </p:cNvCxnSpPr>
          <p:nvPr/>
        </p:nvCxnSpPr>
        <p:spPr>
          <a:xfrm flipV="1">
            <a:off x="10442021" y="3699164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7AE16EC-F86F-37E5-652E-13013C8E7FC8}"/>
              </a:ext>
            </a:extLst>
          </p:cNvPr>
          <p:cNvCxnSpPr>
            <a:cxnSpLocks/>
          </p:cNvCxnSpPr>
          <p:nvPr/>
        </p:nvCxnSpPr>
        <p:spPr>
          <a:xfrm>
            <a:off x="9856536" y="4255871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851D497-4E08-9052-F83F-C9AEA8E3AF03}"/>
              </a:ext>
            </a:extLst>
          </p:cNvPr>
          <p:cNvCxnSpPr>
            <a:cxnSpLocks/>
          </p:cNvCxnSpPr>
          <p:nvPr/>
        </p:nvCxnSpPr>
        <p:spPr>
          <a:xfrm flipV="1">
            <a:off x="10442021" y="4683798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ED95F16-4F7E-D3F5-DE62-DE36B5A71D67}"/>
              </a:ext>
            </a:extLst>
          </p:cNvPr>
          <p:cNvCxnSpPr>
            <a:cxnSpLocks/>
          </p:cNvCxnSpPr>
          <p:nvPr/>
        </p:nvCxnSpPr>
        <p:spPr>
          <a:xfrm>
            <a:off x="9856536" y="5240505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010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8611420"/>
                  </p:ext>
                </p:extLst>
              </p:nvPr>
            </p:nvGraphicFramePr>
            <p:xfrm>
              <a:off x="527234" y="115646"/>
              <a:ext cx="11015408" cy="66032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93142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116730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3285549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119987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6226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400">
                              <a:solidFill>
                                <a:schemeClr val="tx1"/>
                              </a:solidFill>
                            </a:rPr>
                            <a:t>intercept coordinate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97186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(0, 2)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(0, 7)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(0, 3)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8611420"/>
                  </p:ext>
                </p:extLst>
              </p:nvPr>
            </p:nvGraphicFramePr>
            <p:xfrm>
              <a:off x="527234" y="115646"/>
              <a:ext cx="11015408" cy="66032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93142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116730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3285549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119987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6226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1058" t="-7843" r="-64935" b="-9813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5" t="-66667" r="-215881" b="-5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97186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(0, 2)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5" t="-265244" r="-215881" b="-3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5" t="-363030" r="-215881" b="-2103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(0, 7)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100173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(0, 3)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849069D-EDCC-4687-BEEE-B8F10D5F0631}"/>
              </a:ext>
            </a:extLst>
          </p:cNvPr>
          <p:cNvSpPr txBox="1"/>
          <p:nvPr/>
        </p:nvSpPr>
        <p:spPr>
          <a:xfrm>
            <a:off x="762" y="1008280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7.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715482-FE11-4C5E-B9FC-EFAFA08C6E0B}"/>
              </a:ext>
            </a:extLst>
          </p:cNvPr>
          <p:cNvSpPr txBox="1"/>
          <p:nvPr/>
        </p:nvSpPr>
        <p:spPr>
          <a:xfrm>
            <a:off x="0" y="2057954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8.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552389-F3CB-49D9-98E7-ADFF4D016870}"/>
              </a:ext>
            </a:extLst>
          </p:cNvPr>
          <p:cNvSpPr txBox="1"/>
          <p:nvPr/>
        </p:nvSpPr>
        <p:spPr>
          <a:xfrm>
            <a:off x="22187" y="2980034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9.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2B814B-9DD8-4A6D-8B90-B16D4FF72851}"/>
              </a:ext>
            </a:extLst>
          </p:cNvPr>
          <p:cNvSpPr txBox="1"/>
          <p:nvPr/>
        </p:nvSpPr>
        <p:spPr>
          <a:xfrm>
            <a:off x="0" y="3969046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10.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361E9C-EF1B-44C3-A69C-B84B5F28CAE9}"/>
              </a:ext>
            </a:extLst>
          </p:cNvPr>
          <p:cNvSpPr txBox="1"/>
          <p:nvPr/>
        </p:nvSpPr>
        <p:spPr>
          <a:xfrm>
            <a:off x="8704" y="5012986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11.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68CA7A8-78B3-456D-8FB0-1F0208052FB6}"/>
              </a:ext>
            </a:extLst>
          </p:cNvPr>
          <p:cNvSpPr txBox="1"/>
          <p:nvPr/>
        </p:nvSpPr>
        <p:spPr>
          <a:xfrm>
            <a:off x="22187" y="6032982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12.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F5962A9-9FCC-7848-2824-97C86C0204AC}"/>
              </a:ext>
            </a:extLst>
          </p:cNvPr>
          <p:cNvCxnSpPr>
            <a:cxnSpLocks/>
          </p:cNvCxnSpPr>
          <p:nvPr/>
        </p:nvCxnSpPr>
        <p:spPr>
          <a:xfrm flipV="1">
            <a:off x="10445455" y="5715662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D023BD-73F5-FDD1-3846-E1D895172F1D}"/>
              </a:ext>
            </a:extLst>
          </p:cNvPr>
          <p:cNvCxnSpPr>
            <a:cxnSpLocks/>
          </p:cNvCxnSpPr>
          <p:nvPr/>
        </p:nvCxnSpPr>
        <p:spPr>
          <a:xfrm>
            <a:off x="9859970" y="6272369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3F9ACD2-7C88-EE44-F339-F52166C9D31C}"/>
              </a:ext>
            </a:extLst>
          </p:cNvPr>
          <p:cNvCxnSpPr>
            <a:cxnSpLocks/>
          </p:cNvCxnSpPr>
          <p:nvPr/>
        </p:nvCxnSpPr>
        <p:spPr>
          <a:xfrm flipV="1">
            <a:off x="10409435" y="734291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A3D5F53-47CD-4384-B4FE-097ACD4C72F8}"/>
              </a:ext>
            </a:extLst>
          </p:cNvPr>
          <p:cNvCxnSpPr>
            <a:cxnSpLocks/>
          </p:cNvCxnSpPr>
          <p:nvPr/>
        </p:nvCxnSpPr>
        <p:spPr>
          <a:xfrm>
            <a:off x="9823950" y="1290998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318326C-0FE5-B377-A575-60BF951BC677}"/>
              </a:ext>
            </a:extLst>
          </p:cNvPr>
          <p:cNvCxnSpPr>
            <a:cxnSpLocks/>
          </p:cNvCxnSpPr>
          <p:nvPr/>
        </p:nvCxnSpPr>
        <p:spPr>
          <a:xfrm flipV="1">
            <a:off x="10419853" y="1717928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F7BCF81-A33F-775F-656E-3AE03971B8F9}"/>
              </a:ext>
            </a:extLst>
          </p:cNvPr>
          <p:cNvCxnSpPr>
            <a:cxnSpLocks/>
          </p:cNvCxnSpPr>
          <p:nvPr/>
        </p:nvCxnSpPr>
        <p:spPr>
          <a:xfrm>
            <a:off x="9834368" y="2274635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DA08DE3-6BCA-F6CC-0193-C660AE0B4DED}"/>
              </a:ext>
            </a:extLst>
          </p:cNvPr>
          <p:cNvCxnSpPr>
            <a:cxnSpLocks/>
          </p:cNvCxnSpPr>
          <p:nvPr/>
        </p:nvCxnSpPr>
        <p:spPr>
          <a:xfrm flipV="1">
            <a:off x="10442021" y="2718262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ECBE9F-C1C4-935B-B8FB-AFF33A8F03B6}"/>
              </a:ext>
            </a:extLst>
          </p:cNvPr>
          <p:cNvCxnSpPr>
            <a:cxnSpLocks/>
          </p:cNvCxnSpPr>
          <p:nvPr/>
        </p:nvCxnSpPr>
        <p:spPr>
          <a:xfrm>
            <a:off x="9856536" y="3274969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7F0FF44-AB81-B776-92F8-B812AED75283}"/>
              </a:ext>
            </a:extLst>
          </p:cNvPr>
          <p:cNvCxnSpPr>
            <a:cxnSpLocks/>
          </p:cNvCxnSpPr>
          <p:nvPr/>
        </p:nvCxnSpPr>
        <p:spPr>
          <a:xfrm flipV="1">
            <a:off x="10442021" y="3699164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7AE16EC-F86F-37E5-652E-13013C8E7FC8}"/>
              </a:ext>
            </a:extLst>
          </p:cNvPr>
          <p:cNvCxnSpPr>
            <a:cxnSpLocks/>
          </p:cNvCxnSpPr>
          <p:nvPr/>
        </p:nvCxnSpPr>
        <p:spPr>
          <a:xfrm>
            <a:off x="9856536" y="4255871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851D497-4E08-9052-F83F-C9AEA8E3AF03}"/>
              </a:ext>
            </a:extLst>
          </p:cNvPr>
          <p:cNvCxnSpPr>
            <a:cxnSpLocks/>
          </p:cNvCxnSpPr>
          <p:nvPr/>
        </p:nvCxnSpPr>
        <p:spPr>
          <a:xfrm flipV="1">
            <a:off x="10442021" y="4710302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ED95F16-4F7E-D3F5-DE62-DE36B5A71D67}"/>
              </a:ext>
            </a:extLst>
          </p:cNvPr>
          <p:cNvCxnSpPr>
            <a:cxnSpLocks/>
          </p:cNvCxnSpPr>
          <p:nvPr/>
        </p:nvCxnSpPr>
        <p:spPr>
          <a:xfrm>
            <a:off x="9856536" y="5267009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652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9237" y="2211185"/>
            <a:ext cx="75534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27696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9081133"/>
                  </p:ext>
                </p:extLst>
              </p:nvPr>
            </p:nvGraphicFramePr>
            <p:xfrm>
              <a:off x="526473" y="102008"/>
              <a:ext cx="11446866" cy="65289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6134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435085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2400786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3234861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6128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3 − 5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9081133"/>
                  </p:ext>
                </p:extLst>
              </p:nvPr>
            </p:nvGraphicFramePr>
            <p:xfrm>
              <a:off x="526473" y="102008"/>
              <a:ext cx="11446866" cy="65289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6134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435085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2400786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3234861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6128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2386" t="-8911" r="-135279" b="-9633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1" t="-67901" r="-239531" b="-5006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1" t="-168944" r="-239531" b="-403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1" t="-267284" r="-239531" b="-3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1" t="-367284" r="-239531" b="-2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1" t="-467284" r="-239531" b="-1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1" t="-567284" r="-239531" b="-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849069D-EDCC-4687-BEEE-B8F10D5F0631}"/>
              </a:ext>
            </a:extLst>
          </p:cNvPr>
          <p:cNvSpPr txBox="1"/>
          <p:nvPr/>
        </p:nvSpPr>
        <p:spPr>
          <a:xfrm>
            <a:off x="762" y="1008280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1.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715482-FE11-4C5E-B9FC-EFAFA08C6E0B}"/>
              </a:ext>
            </a:extLst>
          </p:cNvPr>
          <p:cNvSpPr txBox="1"/>
          <p:nvPr/>
        </p:nvSpPr>
        <p:spPr>
          <a:xfrm>
            <a:off x="0" y="2057954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2.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552389-F3CB-49D9-98E7-ADFF4D016870}"/>
              </a:ext>
            </a:extLst>
          </p:cNvPr>
          <p:cNvSpPr txBox="1"/>
          <p:nvPr/>
        </p:nvSpPr>
        <p:spPr>
          <a:xfrm>
            <a:off x="22187" y="2980034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3.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2B814B-9DD8-4A6D-8B90-B16D4FF72851}"/>
              </a:ext>
            </a:extLst>
          </p:cNvPr>
          <p:cNvSpPr txBox="1"/>
          <p:nvPr/>
        </p:nvSpPr>
        <p:spPr>
          <a:xfrm>
            <a:off x="0" y="3969046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4.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361E9C-EF1B-44C3-A69C-B84B5F28CAE9}"/>
              </a:ext>
            </a:extLst>
          </p:cNvPr>
          <p:cNvSpPr txBox="1"/>
          <p:nvPr/>
        </p:nvSpPr>
        <p:spPr>
          <a:xfrm>
            <a:off x="8704" y="5012986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5.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68CA7A8-78B3-456D-8FB0-1F0208052FB6}"/>
              </a:ext>
            </a:extLst>
          </p:cNvPr>
          <p:cNvSpPr txBox="1"/>
          <p:nvPr/>
        </p:nvSpPr>
        <p:spPr>
          <a:xfrm>
            <a:off x="22187" y="6032982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6.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F5962A9-9FCC-7848-2824-97C86C0204AC}"/>
              </a:ext>
            </a:extLst>
          </p:cNvPr>
          <p:cNvCxnSpPr>
            <a:cxnSpLocks/>
          </p:cNvCxnSpPr>
          <p:nvPr/>
        </p:nvCxnSpPr>
        <p:spPr>
          <a:xfrm flipV="1">
            <a:off x="10293057" y="5669280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D023BD-73F5-FDD1-3846-E1D895172F1D}"/>
              </a:ext>
            </a:extLst>
          </p:cNvPr>
          <p:cNvCxnSpPr>
            <a:cxnSpLocks/>
          </p:cNvCxnSpPr>
          <p:nvPr/>
        </p:nvCxnSpPr>
        <p:spPr>
          <a:xfrm>
            <a:off x="9707572" y="6225987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3F9ACD2-7C88-EE44-F339-F52166C9D31C}"/>
              </a:ext>
            </a:extLst>
          </p:cNvPr>
          <p:cNvCxnSpPr>
            <a:cxnSpLocks/>
          </p:cNvCxnSpPr>
          <p:nvPr/>
        </p:nvCxnSpPr>
        <p:spPr>
          <a:xfrm flipV="1">
            <a:off x="10257037" y="734291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A3D5F53-47CD-4384-B4FE-097ACD4C72F8}"/>
              </a:ext>
            </a:extLst>
          </p:cNvPr>
          <p:cNvCxnSpPr>
            <a:cxnSpLocks/>
          </p:cNvCxnSpPr>
          <p:nvPr/>
        </p:nvCxnSpPr>
        <p:spPr>
          <a:xfrm>
            <a:off x="9671552" y="1290998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318326C-0FE5-B377-A575-60BF951BC677}"/>
              </a:ext>
            </a:extLst>
          </p:cNvPr>
          <p:cNvCxnSpPr>
            <a:cxnSpLocks/>
          </p:cNvCxnSpPr>
          <p:nvPr/>
        </p:nvCxnSpPr>
        <p:spPr>
          <a:xfrm flipV="1">
            <a:off x="10267455" y="1717928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F7BCF81-A33F-775F-656E-3AE03971B8F9}"/>
              </a:ext>
            </a:extLst>
          </p:cNvPr>
          <p:cNvCxnSpPr>
            <a:cxnSpLocks/>
          </p:cNvCxnSpPr>
          <p:nvPr/>
        </p:nvCxnSpPr>
        <p:spPr>
          <a:xfrm>
            <a:off x="9681970" y="2274635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DA08DE3-6BCA-F6CC-0193-C660AE0B4DED}"/>
              </a:ext>
            </a:extLst>
          </p:cNvPr>
          <p:cNvCxnSpPr>
            <a:cxnSpLocks/>
          </p:cNvCxnSpPr>
          <p:nvPr/>
        </p:nvCxnSpPr>
        <p:spPr>
          <a:xfrm flipV="1">
            <a:off x="10289623" y="2718262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ECBE9F-C1C4-935B-B8FB-AFF33A8F03B6}"/>
              </a:ext>
            </a:extLst>
          </p:cNvPr>
          <p:cNvCxnSpPr>
            <a:cxnSpLocks/>
          </p:cNvCxnSpPr>
          <p:nvPr/>
        </p:nvCxnSpPr>
        <p:spPr>
          <a:xfrm>
            <a:off x="9704138" y="3274969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7F0FF44-AB81-B776-92F8-B812AED75283}"/>
              </a:ext>
            </a:extLst>
          </p:cNvPr>
          <p:cNvCxnSpPr>
            <a:cxnSpLocks/>
          </p:cNvCxnSpPr>
          <p:nvPr/>
        </p:nvCxnSpPr>
        <p:spPr>
          <a:xfrm flipV="1">
            <a:off x="10289623" y="3699164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7AE16EC-F86F-37E5-652E-13013C8E7FC8}"/>
              </a:ext>
            </a:extLst>
          </p:cNvPr>
          <p:cNvCxnSpPr>
            <a:cxnSpLocks/>
          </p:cNvCxnSpPr>
          <p:nvPr/>
        </p:nvCxnSpPr>
        <p:spPr>
          <a:xfrm>
            <a:off x="9704138" y="4255871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851D497-4E08-9052-F83F-C9AEA8E3AF03}"/>
              </a:ext>
            </a:extLst>
          </p:cNvPr>
          <p:cNvCxnSpPr>
            <a:cxnSpLocks/>
          </p:cNvCxnSpPr>
          <p:nvPr/>
        </p:nvCxnSpPr>
        <p:spPr>
          <a:xfrm flipV="1">
            <a:off x="10289623" y="4683798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ED95F16-4F7E-D3F5-DE62-DE36B5A71D67}"/>
              </a:ext>
            </a:extLst>
          </p:cNvPr>
          <p:cNvCxnSpPr>
            <a:cxnSpLocks/>
          </p:cNvCxnSpPr>
          <p:nvPr/>
        </p:nvCxnSpPr>
        <p:spPr>
          <a:xfrm>
            <a:off x="9704138" y="5240505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AAE49FE-08AB-4ECE-2D63-87D7CB9C5702}"/>
              </a:ext>
            </a:extLst>
          </p:cNvPr>
          <p:cNvSpPr txBox="1"/>
          <p:nvPr/>
        </p:nvSpPr>
        <p:spPr>
          <a:xfrm>
            <a:off x="4725214" y="880177"/>
            <a:ext cx="637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5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2BA8FF-35AF-C028-AC80-35BDFCECD85F}"/>
              </a:ext>
            </a:extLst>
          </p:cNvPr>
          <p:cNvSpPr txBox="1"/>
          <p:nvPr/>
        </p:nvSpPr>
        <p:spPr>
          <a:xfrm>
            <a:off x="6850962" y="840436"/>
            <a:ext cx="1595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(0, 0) </a:t>
            </a:r>
            <a:endParaRPr lang="en-GB" sz="4000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101077-75DA-F9FA-288A-315B83B0CC03}"/>
              </a:ext>
            </a:extLst>
          </p:cNvPr>
          <p:cNvCxnSpPr>
            <a:cxnSpLocks/>
          </p:cNvCxnSpPr>
          <p:nvPr/>
        </p:nvCxnSpPr>
        <p:spPr>
          <a:xfrm flipV="1">
            <a:off x="10033464" y="854392"/>
            <a:ext cx="526473" cy="72152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A7794F3-B31F-7104-B7F1-B493CD7669ED}"/>
                  </a:ext>
                </a:extLst>
              </p:cNvPr>
              <p:cNvSpPr txBox="1"/>
              <p:nvPr/>
            </p:nvSpPr>
            <p:spPr>
              <a:xfrm>
                <a:off x="4542334" y="1876870"/>
                <a:ext cx="9117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3</a:t>
                </a:r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A7794F3-B31F-7104-B7F1-B493CD7669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334" y="1876870"/>
                <a:ext cx="911737" cy="707886"/>
              </a:xfrm>
              <a:prstGeom prst="rect">
                <a:avLst/>
              </a:prstGeom>
              <a:blipFill>
                <a:blip r:embed="rId3"/>
                <a:stretch>
                  <a:fillRect t="-15517" r="-1866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E3311166-3ED6-66FA-CED7-F1E093F773F7}"/>
              </a:ext>
            </a:extLst>
          </p:cNvPr>
          <p:cNvSpPr txBox="1"/>
          <p:nvPr/>
        </p:nvSpPr>
        <p:spPr>
          <a:xfrm>
            <a:off x="6850962" y="1837129"/>
            <a:ext cx="1595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(0, 0) </a:t>
            </a:r>
            <a:endParaRPr lang="en-GB" sz="4000" dirty="0">
              <a:solidFill>
                <a:srgbClr val="FF0000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6CFC3C6-2F26-11E9-7C58-9DF962E3FB8E}"/>
              </a:ext>
            </a:extLst>
          </p:cNvPr>
          <p:cNvCxnSpPr>
            <a:cxnSpLocks/>
          </p:cNvCxnSpPr>
          <p:nvPr/>
        </p:nvCxnSpPr>
        <p:spPr>
          <a:xfrm>
            <a:off x="9939253" y="1961220"/>
            <a:ext cx="620684" cy="59657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E2695A1-E57F-4E0E-BE2E-708A5A8903AC}"/>
              </a:ext>
            </a:extLst>
          </p:cNvPr>
          <p:cNvSpPr txBox="1"/>
          <p:nvPr/>
        </p:nvSpPr>
        <p:spPr>
          <a:xfrm>
            <a:off x="4730050" y="2902117"/>
            <a:ext cx="637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2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6861069-12EC-C71D-47F2-4E73A427FD2D}"/>
              </a:ext>
            </a:extLst>
          </p:cNvPr>
          <p:cNvSpPr txBox="1"/>
          <p:nvPr/>
        </p:nvSpPr>
        <p:spPr>
          <a:xfrm>
            <a:off x="6855798" y="2862376"/>
            <a:ext cx="1595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(0, 6) </a:t>
            </a:r>
            <a:endParaRPr lang="en-GB" sz="4000" dirty="0">
              <a:solidFill>
                <a:srgbClr val="FF0000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40F1177-D20F-6C59-B365-9D77873F282E}"/>
              </a:ext>
            </a:extLst>
          </p:cNvPr>
          <p:cNvCxnSpPr/>
          <p:nvPr/>
        </p:nvCxnSpPr>
        <p:spPr>
          <a:xfrm flipV="1">
            <a:off x="9839294" y="2838013"/>
            <a:ext cx="770313" cy="5539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EF0AD61D-3E16-B062-5DE9-8F0C600AC0FA}"/>
              </a:ext>
            </a:extLst>
          </p:cNvPr>
          <p:cNvSpPr txBox="1"/>
          <p:nvPr/>
        </p:nvSpPr>
        <p:spPr>
          <a:xfrm>
            <a:off x="4702341" y="3866978"/>
            <a:ext cx="637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5</a:t>
            </a:r>
            <a:endParaRPr lang="en-GB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5CF2B5A-453B-879D-8D84-7B1C8849102D}"/>
                  </a:ext>
                </a:extLst>
              </p:cNvPr>
              <p:cNvSpPr txBox="1"/>
              <p:nvPr/>
            </p:nvSpPr>
            <p:spPr>
              <a:xfrm>
                <a:off x="6689544" y="3840874"/>
                <a:ext cx="186759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rgbClr val="FF0000"/>
                    </a:solidFill>
                  </a:rPr>
                  <a:t>(0,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1) </a:t>
                </a:r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5CF2B5A-453B-879D-8D84-7B1C88491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544" y="3840874"/>
                <a:ext cx="1867590" cy="707886"/>
              </a:xfrm>
              <a:prstGeom prst="rect">
                <a:avLst/>
              </a:prstGeom>
              <a:blipFill>
                <a:blip r:embed="rId4"/>
                <a:stretch>
                  <a:fillRect l="-4886" t="-15517" r="-11075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7F69A70-39F7-0103-43E6-9FFD7A81D0AE}"/>
              </a:ext>
            </a:extLst>
          </p:cNvPr>
          <p:cNvCxnSpPr>
            <a:cxnSpLocks/>
          </p:cNvCxnSpPr>
          <p:nvPr/>
        </p:nvCxnSpPr>
        <p:spPr>
          <a:xfrm flipV="1">
            <a:off x="10078827" y="3914108"/>
            <a:ext cx="697652" cy="70206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1CFFCDB-34E4-9159-9B45-4D49EAEB21F9}"/>
                  </a:ext>
                </a:extLst>
              </p:cNvPr>
              <p:cNvSpPr txBox="1"/>
              <p:nvPr/>
            </p:nvSpPr>
            <p:spPr>
              <a:xfrm>
                <a:off x="4443701" y="4856514"/>
                <a:ext cx="123697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2</a:t>
                </a:r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1CFFCDB-34E4-9159-9B45-4D49EAEB2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701" y="4856514"/>
                <a:ext cx="1236970" cy="707886"/>
              </a:xfrm>
              <a:prstGeom prst="rect">
                <a:avLst/>
              </a:prstGeom>
              <a:blipFill>
                <a:blip r:embed="rId5"/>
                <a:stretch>
                  <a:fillRect t="-15517" r="-493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519BF1FC-250D-B73D-8A70-756A3A9898BF}"/>
              </a:ext>
            </a:extLst>
          </p:cNvPr>
          <p:cNvSpPr txBox="1"/>
          <p:nvPr/>
        </p:nvSpPr>
        <p:spPr>
          <a:xfrm>
            <a:off x="6689544" y="4856514"/>
            <a:ext cx="1867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(0, 1) </a:t>
            </a:r>
            <a:endParaRPr lang="en-GB" sz="4000" dirty="0">
              <a:solidFill>
                <a:srgbClr val="FF0000"/>
              </a:solidFill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AC90151-0D5A-5F51-C744-164D9CFBEBCD}"/>
              </a:ext>
            </a:extLst>
          </p:cNvPr>
          <p:cNvCxnSpPr>
            <a:cxnSpLocks/>
          </p:cNvCxnSpPr>
          <p:nvPr/>
        </p:nvCxnSpPr>
        <p:spPr>
          <a:xfrm>
            <a:off x="10033464" y="4869289"/>
            <a:ext cx="697652" cy="60048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BDDB563-D5CA-35EF-C13B-5225DA989124}"/>
                  </a:ext>
                </a:extLst>
              </p:cNvPr>
              <p:cNvSpPr txBox="1"/>
              <p:nvPr/>
            </p:nvSpPr>
            <p:spPr>
              <a:xfrm>
                <a:off x="4468639" y="5857086"/>
                <a:ext cx="123697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BDDB563-D5CA-35EF-C13B-5225DA989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639" y="5857086"/>
                <a:ext cx="123697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ABC5194A-9EA9-D5F6-3386-4637341D110B}"/>
              </a:ext>
            </a:extLst>
          </p:cNvPr>
          <p:cNvSpPr txBox="1"/>
          <p:nvPr/>
        </p:nvSpPr>
        <p:spPr>
          <a:xfrm>
            <a:off x="6689544" y="5833299"/>
            <a:ext cx="1867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(0, 3) </a:t>
            </a:r>
            <a:endParaRPr lang="en-GB" sz="4000" dirty="0">
              <a:solidFill>
                <a:srgbClr val="FF0000"/>
              </a:solidFill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BF7EEB9-D236-6D23-453D-AFFD73002515}"/>
              </a:ext>
            </a:extLst>
          </p:cNvPr>
          <p:cNvCxnSpPr>
            <a:cxnSpLocks/>
          </p:cNvCxnSpPr>
          <p:nvPr/>
        </p:nvCxnSpPr>
        <p:spPr>
          <a:xfrm>
            <a:off x="10078827" y="5816483"/>
            <a:ext cx="652289" cy="7484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18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6" grpId="0"/>
      <p:bldP spid="30" grpId="0"/>
      <p:bldP spid="43" grpId="0"/>
      <p:bldP spid="45" grpId="0"/>
      <p:bldP spid="52" grpId="0"/>
      <p:bldP spid="54" grpId="0"/>
      <p:bldP spid="62" grpId="0"/>
      <p:bldP spid="64" grpId="0"/>
      <p:bldP spid="66" grpId="0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0997565"/>
                  </p:ext>
                </p:extLst>
              </p:nvPr>
            </p:nvGraphicFramePr>
            <p:xfrm>
              <a:off x="527234" y="115646"/>
              <a:ext cx="11499111" cy="64995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3020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606336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2287878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3231877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6128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95661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dirty="0">
                              <a:solidFill>
                                <a:schemeClr val="tx1"/>
                              </a:solidFill>
                            </a:rPr>
                            <a:t>(0, 2)</a:t>
                          </a: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dirty="0">
                              <a:solidFill>
                                <a:schemeClr val="tx1"/>
                              </a:solidFill>
                            </a:rPr>
                            <a:t>(0, 7)</a:t>
                          </a: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dirty="0">
                              <a:solidFill>
                                <a:schemeClr val="tx1"/>
                              </a:solidFill>
                            </a:rPr>
                            <a:t>(0, 3)</a:t>
                          </a: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0997565"/>
                  </p:ext>
                </p:extLst>
              </p:nvPr>
            </p:nvGraphicFramePr>
            <p:xfrm>
              <a:off x="527234" y="115646"/>
              <a:ext cx="11499111" cy="64995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3020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606336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2287878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3231877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6128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1170" t="-8911" r="-141489" b="-9663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1" t="-67901" r="-240975" b="-50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95661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dirty="0">
                              <a:solidFill>
                                <a:schemeClr val="tx1"/>
                              </a:solidFill>
                            </a:rPr>
                            <a:t>(0, 2)</a:t>
                          </a: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1" t="-264815" r="-240975" b="-3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1" t="-364815" r="-240975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dirty="0">
                              <a:solidFill>
                                <a:schemeClr val="tx1"/>
                              </a:solidFill>
                            </a:rPr>
                            <a:t>(0, 7)</a:t>
                          </a: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9860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dirty="0">
                              <a:solidFill>
                                <a:schemeClr val="tx1"/>
                              </a:solidFill>
                            </a:rPr>
                            <a:t>(0, 3)</a:t>
                          </a: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849069D-EDCC-4687-BEEE-B8F10D5F0631}"/>
              </a:ext>
            </a:extLst>
          </p:cNvPr>
          <p:cNvSpPr txBox="1"/>
          <p:nvPr/>
        </p:nvSpPr>
        <p:spPr>
          <a:xfrm>
            <a:off x="762" y="1008280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7.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715482-FE11-4C5E-B9FC-EFAFA08C6E0B}"/>
              </a:ext>
            </a:extLst>
          </p:cNvPr>
          <p:cNvSpPr txBox="1"/>
          <p:nvPr/>
        </p:nvSpPr>
        <p:spPr>
          <a:xfrm>
            <a:off x="0" y="2057954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8.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552389-F3CB-49D9-98E7-ADFF4D016870}"/>
              </a:ext>
            </a:extLst>
          </p:cNvPr>
          <p:cNvSpPr txBox="1"/>
          <p:nvPr/>
        </p:nvSpPr>
        <p:spPr>
          <a:xfrm>
            <a:off x="22187" y="2980034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9.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2B814B-9DD8-4A6D-8B90-B16D4FF72851}"/>
              </a:ext>
            </a:extLst>
          </p:cNvPr>
          <p:cNvSpPr txBox="1"/>
          <p:nvPr/>
        </p:nvSpPr>
        <p:spPr>
          <a:xfrm>
            <a:off x="0" y="3969046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10.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361E9C-EF1B-44C3-A69C-B84B5F28CAE9}"/>
              </a:ext>
            </a:extLst>
          </p:cNvPr>
          <p:cNvSpPr txBox="1"/>
          <p:nvPr/>
        </p:nvSpPr>
        <p:spPr>
          <a:xfrm>
            <a:off x="8704" y="5012986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11.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68CA7A8-78B3-456D-8FB0-1F0208052FB6}"/>
              </a:ext>
            </a:extLst>
          </p:cNvPr>
          <p:cNvSpPr txBox="1"/>
          <p:nvPr/>
        </p:nvSpPr>
        <p:spPr>
          <a:xfrm>
            <a:off x="22187" y="6032982"/>
            <a:ext cx="52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Calibri" panose="020F0502020204030204"/>
              </a:rPr>
              <a:t>12.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F5962A9-9FCC-7848-2824-97C86C0204AC}"/>
              </a:ext>
            </a:extLst>
          </p:cNvPr>
          <p:cNvCxnSpPr>
            <a:cxnSpLocks/>
          </p:cNvCxnSpPr>
          <p:nvPr/>
        </p:nvCxnSpPr>
        <p:spPr>
          <a:xfrm flipV="1">
            <a:off x="10445455" y="5669280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D023BD-73F5-FDD1-3846-E1D895172F1D}"/>
              </a:ext>
            </a:extLst>
          </p:cNvPr>
          <p:cNvCxnSpPr>
            <a:cxnSpLocks/>
          </p:cNvCxnSpPr>
          <p:nvPr/>
        </p:nvCxnSpPr>
        <p:spPr>
          <a:xfrm>
            <a:off x="9859970" y="6225987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3F9ACD2-7C88-EE44-F339-F52166C9D31C}"/>
              </a:ext>
            </a:extLst>
          </p:cNvPr>
          <p:cNvCxnSpPr>
            <a:cxnSpLocks/>
          </p:cNvCxnSpPr>
          <p:nvPr/>
        </p:nvCxnSpPr>
        <p:spPr>
          <a:xfrm flipV="1">
            <a:off x="10409435" y="734291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A3D5F53-47CD-4384-B4FE-097ACD4C72F8}"/>
              </a:ext>
            </a:extLst>
          </p:cNvPr>
          <p:cNvCxnSpPr>
            <a:cxnSpLocks/>
          </p:cNvCxnSpPr>
          <p:nvPr/>
        </p:nvCxnSpPr>
        <p:spPr>
          <a:xfrm>
            <a:off x="9823950" y="1290998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318326C-0FE5-B377-A575-60BF951BC677}"/>
              </a:ext>
            </a:extLst>
          </p:cNvPr>
          <p:cNvCxnSpPr>
            <a:cxnSpLocks/>
          </p:cNvCxnSpPr>
          <p:nvPr/>
        </p:nvCxnSpPr>
        <p:spPr>
          <a:xfrm flipV="1">
            <a:off x="10419853" y="1717928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F7BCF81-A33F-775F-656E-3AE03971B8F9}"/>
              </a:ext>
            </a:extLst>
          </p:cNvPr>
          <p:cNvCxnSpPr>
            <a:cxnSpLocks/>
          </p:cNvCxnSpPr>
          <p:nvPr/>
        </p:nvCxnSpPr>
        <p:spPr>
          <a:xfrm>
            <a:off x="9834368" y="2274635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DA08DE3-6BCA-F6CC-0193-C660AE0B4DED}"/>
              </a:ext>
            </a:extLst>
          </p:cNvPr>
          <p:cNvCxnSpPr>
            <a:cxnSpLocks/>
          </p:cNvCxnSpPr>
          <p:nvPr/>
        </p:nvCxnSpPr>
        <p:spPr>
          <a:xfrm flipV="1">
            <a:off x="10442021" y="2718262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ECBE9F-C1C4-935B-B8FB-AFF33A8F03B6}"/>
              </a:ext>
            </a:extLst>
          </p:cNvPr>
          <p:cNvCxnSpPr>
            <a:cxnSpLocks/>
          </p:cNvCxnSpPr>
          <p:nvPr/>
        </p:nvCxnSpPr>
        <p:spPr>
          <a:xfrm>
            <a:off x="9856536" y="3274969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7F0FF44-AB81-B776-92F8-B812AED75283}"/>
              </a:ext>
            </a:extLst>
          </p:cNvPr>
          <p:cNvCxnSpPr>
            <a:cxnSpLocks/>
          </p:cNvCxnSpPr>
          <p:nvPr/>
        </p:nvCxnSpPr>
        <p:spPr>
          <a:xfrm flipV="1">
            <a:off x="10442021" y="3699164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7AE16EC-F86F-37E5-652E-13013C8E7FC8}"/>
              </a:ext>
            </a:extLst>
          </p:cNvPr>
          <p:cNvCxnSpPr>
            <a:cxnSpLocks/>
          </p:cNvCxnSpPr>
          <p:nvPr/>
        </p:nvCxnSpPr>
        <p:spPr>
          <a:xfrm>
            <a:off x="9856536" y="4255871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851D497-4E08-9052-F83F-C9AEA8E3AF03}"/>
              </a:ext>
            </a:extLst>
          </p:cNvPr>
          <p:cNvCxnSpPr>
            <a:cxnSpLocks/>
          </p:cNvCxnSpPr>
          <p:nvPr/>
        </p:nvCxnSpPr>
        <p:spPr>
          <a:xfrm flipV="1">
            <a:off x="10442021" y="4683798"/>
            <a:ext cx="0" cy="975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ED95F16-4F7E-D3F5-DE62-DE36B5A71D67}"/>
              </a:ext>
            </a:extLst>
          </p:cNvPr>
          <p:cNvCxnSpPr>
            <a:cxnSpLocks/>
          </p:cNvCxnSpPr>
          <p:nvPr/>
        </p:nvCxnSpPr>
        <p:spPr>
          <a:xfrm>
            <a:off x="9856536" y="5240505"/>
            <a:ext cx="1105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CB524DC-FFD5-8931-AA49-02209114EFEA}"/>
              </a:ext>
            </a:extLst>
          </p:cNvPr>
          <p:cNvSpPr txBox="1"/>
          <p:nvPr/>
        </p:nvSpPr>
        <p:spPr>
          <a:xfrm>
            <a:off x="4782465" y="869837"/>
            <a:ext cx="901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1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F95DEF-06EC-875E-9C95-A5621C2AA705}"/>
              </a:ext>
            </a:extLst>
          </p:cNvPr>
          <p:cNvSpPr txBox="1"/>
          <p:nvPr/>
        </p:nvSpPr>
        <p:spPr>
          <a:xfrm>
            <a:off x="6947431" y="856584"/>
            <a:ext cx="1347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(0, 2) </a:t>
            </a:r>
            <a:endParaRPr lang="en-GB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9B4D1EC-5B69-96C5-753C-DA2E9B478D92}"/>
                  </a:ext>
                </a:extLst>
              </p:cNvPr>
              <p:cNvSpPr txBox="1"/>
              <p:nvPr/>
            </p:nvSpPr>
            <p:spPr>
              <a:xfrm>
                <a:off x="1164848" y="1873289"/>
                <a:ext cx="220010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9B4D1EC-5B69-96C5-753C-DA2E9B478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848" y="1873289"/>
                <a:ext cx="2200101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001E62-A122-A7F5-8458-1471451B078D}"/>
              </a:ext>
            </a:extLst>
          </p:cNvPr>
          <p:cNvCxnSpPr>
            <a:cxnSpLocks/>
          </p:cNvCxnSpPr>
          <p:nvPr/>
        </p:nvCxnSpPr>
        <p:spPr>
          <a:xfrm flipV="1">
            <a:off x="9994463" y="974882"/>
            <a:ext cx="764771" cy="3713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F300B20-CBA3-3F56-B71A-452563BE5358}"/>
              </a:ext>
            </a:extLst>
          </p:cNvPr>
          <p:cNvSpPr txBox="1"/>
          <p:nvPr/>
        </p:nvSpPr>
        <p:spPr>
          <a:xfrm>
            <a:off x="4724275" y="2828279"/>
            <a:ext cx="1001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3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DE8E9A5-BA9A-5ED9-818F-1308AB2EAAB0}"/>
              </a:ext>
            </a:extLst>
          </p:cNvPr>
          <p:cNvSpPr txBox="1"/>
          <p:nvPr/>
        </p:nvSpPr>
        <p:spPr>
          <a:xfrm>
            <a:off x="6889242" y="2815026"/>
            <a:ext cx="1347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(0, 2) </a:t>
            </a:r>
            <a:endParaRPr lang="en-GB" sz="4000" dirty="0">
              <a:solidFill>
                <a:srgbClr val="FF0000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4F343C2-CEF6-3FA1-00D6-57306442C67F}"/>
              </a:ext>
            </a:extLst>
          </p:cNvPr>
          <p:cNvCxnSpPr>
            <a:cxnSpLocks/>
          </p:cNvCxnSpPr>
          <p:nvPr/>
        </p:nvCxnSpPr>
        <p:spPr>
          <a:xfrm flipV="1">
            <a:off x="9921035" y="1940470"/>
            <a:ext cx="911628" cy="4897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24A7898-A8C2-4CB8-0751-78751EC507D3}"/>
              </a:ext>
            </a:extLst>
          </p:cNvPr>
          <p:cNvCxnSpPr>
            <a:cxnSpLocks/>
          </p:cNvCxnSpPr>
          <p:nvPr/>
        </p:nvCxnSpPr>
        <p:spPr>
          <a:xfrm flipV="1">
            <a:off x="9931453" y="2947723"/>
            <a:ext cx="911628" cy="4897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0B37378-6B6E-5B1A-8F52-E60F8B90874C}"/>
                  </a:ext>
                </a:extLst>
              </p:cNvPr>
              <p:cNvSpPr txBox="1"/>
              <p:nvPr/>
            </p:nvSpPr>
            <p:spPr>
              <a:xfrm rot="5400000">
                <a:off x="4724274" y="3872167"/>
                <a:ext cx="10016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0B37378-6B6E-5B1A-8F52-E60F8B908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4724274" y="3872167"/>
                <a:ext cx="1001639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A05A7678-8F60-58B5-7620-FB05BC56F58A}"/>
              </a:ext>
            </a:extLst>
          </p:cNvPr>
          <p:cNvSpPr txBox="1"/>
          <p:nvPr/>
        </p:nvSpPr>
        <p:spPr>
          <a:xfrm>
            <a:off x="6881287" y="3794149"/>
            <a:ext cx="1494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None</a:t>
            </a:r>
            <a:endParaRPr lang="en-GB" sz="40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2C89DB4-AA17-4D5B-125A-E948A744F4E0}"/>
              </a:ext>
            </a:extLst>
          </p:cNvPr>
          <p:cNvCxnSpPr>
            <a:cxnSpLocks/>
          </p:cNvCxnSpPr>
          <p:nvPr/>
        </p:nvCxnSpPr>
        <p:spPr>
          <a:xfrm flipV="1">
            <a:off x="10718287" y="3872210"/>
            <a:ext cx="0" cy="68052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7F6B068-CD47-913F-5FF0-E479299DD3B0}"/>
                  </a:ext>
                </a:extLst>
              </p:cNvPr>
              <p:cNvSpPr txBox="1"/>
              <p:nvPr/>
            </p:nvSpPr>
            <p:spPr>
              <a:xfrm>
                <a:off x="1123284" y="4813289"/>
                <a:ext cx="220010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7F6B068-CD47-913F-5FF0-E479299DD3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284" y="4813289"/>
                <a:ext cx="220010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BDD0C98-4C01-6DE4-DA34-EBCC532C9ECF}"/>
              </a:ext>
            </a:extLst>
          </p:cNvPr>
          <p:cNvCxnSpPr>
            <a:cxnSpLocks/>
          </p:cNvCxnSpPr>
          <p:nvPr/>
        </p:nvCxnSpPr>
        <p:spPr>
          <a:xfrm flipV="1">
            <a:off x="9926322" y="4896618"/>
            <a:ext cx="911627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802D8C9-C9DF-AF16-6AEC-16B1BBE8CAC2}"/>
                  </a:ext>
                </a:extLst>
              </p:cNvPr>
              <p:cNvSpPr txBox="1"/>
              <p:nvPr/>
            </p:nvSpPr>
            <p:spPr>
              <a:xfrm>
                <a:off x="1164848" y="5779105"/>
                <a:ext cx="220010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802D8C9-C9DF-AF16-6AEC-16B1BBE8C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848" y="5779105"/>
                <a:ext cx="220010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957E8AC-8AE0-7DA7-1ABF-BF0A7EF34C4B}"/>
              </a:ext>
            </a:extLst>
          </p:cNvPr>
          <p:cNvCxnSpPr>
            <a:cxnSpLocks/>
          </p:cNvCxnSpPr>
          <p:nvPr/>
        </p:nvCxnSpPr>
        <p:spPr>
          <a:xfrm flipV="1">
            <a:off x="9931453" y="5803018"/>
            <a:ext cx="858467" cy="6300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54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5" grpId="0"/>
      <p:bldP spid="30" grpId="0"/>
      <p:bldP spid="32" grpId="0"/>
      <p:bldP spid="45" grpId="0"/>
      <p:bldP spid="47" grpId="0"/>
      <p:bldP spid="49" grpId="0"/>
      <p:bldP spid="5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</TotalTime>
  <Words>273</Words>
  <Application>Microsoft Office PowerPoint</Application>
  <PresentationFormat>Widescreen</PresentationFormat>
  <Paragraphs>92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44</cp:revision>
  <dcterms:created xsi:type="dcterms:W3CDTF">2019-03-03T19:40:11Z</dcterms:created>
  <dcterms:modified xsi:type="dcterms:W3CDTF">2024-11-12T09:44:07Z</dcterms:modified>
</cp:coreProperties>
</file>