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41310E-FD53-4D63-A647-4D6C584458F1}" v="37" dt="2022-02-09T10:45:58.6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041310E-FD53-4D63-A647-4D6C584458F1}"/>
    <pc:docChg chg="undo custSel addSld delSld modSld">
      <pc:chgData name="Stewart Gale" userId="3647ddd2-6040-41ae-a96d-232c23482af8" providerId="ADAL" clId="{9041310E-FD53-4D63-A647-4D6C584458F1}" dt="2022-02-09T10:45:58.653" v="296"/>
      <pc:docMkLst>
        <pc:docMk/>
      </pc:docMkLst>
      <pc:sldChg chg="addSp delSp modSp mod modAnim">
        <pc:chgData name="Stewart Gale" userId="3647ddd2-6040-41ae-a96d-232c23482af8" providerId="ADAL" clId="{9041310E-FD53-4D63-A647-4D6C584458F1}" dt="2022-02-09T10:45:09.503" v="278"/>
        <pc:sldMkLst>
          <pc:docMk/>
          <pc:sldMk cId="3908612685" sldId="257"/>
        </pc:sldMkLst>
        <pc:spChg chg="add mod">
          <ac:chgData name="Stewart Gale" userId="3647ddd2-6040-41ae-a96d-232c23482af8" providerId="ADAL" clId="{9041310E-FD53-4D63-A647-4D6C584458F1}" dt="2022-02-09T10:21:36.938" v="190" actId="20577"/>
          <ac:spMkLst>
            <pc:docMk/>
            <pc:sldMk cId="3908612685" sldId="257"/>
            <ac:spMk id="5" creationId="{064DB5B8-5316-4041-B64E-A848D002FFE0}"/>
          </ac:spMkLst>
        </pc:spChg>
        <pc:spChg chg="del">
          <ac:chgData name="Stewart Gale" userId="3647ddd2-6040-41ae-a96d-232c23482af8" providerId="ADAL" clId="{9041310E-FD53-4D63-A647-4D6C584458F1}" dt="2022-02-09T10:15:05.689" v="19" actId="478"/>
          <ac:spMkLst>
            <pc:docMk/>
            <pc:sldMk cId="3908612685" sldId="257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9041310E-FD53-4D63-A647-4D6C584458F1}" dt="2022-02-09T10:18:15.961" v="98" actId="1076"/>
          <ac:picMkLst>
            <pc:docMk/>
            <pc:sldMk cId="3908612685" sldId="257"/>
            <ac:picMk id="2" creationId="{00000000-0000-0000-0000-000000000000}"/>
          </ac:picMkLst>
        </pc:picChg>
        <pc:picChg chg="mod modCrop">
          <ac:chgData name="Stewart Gale" userId="3647ddd2-6040-41ae-a96d-232c23482af8" providerId="ADAL" clId="{9041310E-FD53-4D63-A647-4D6C584458F1}" dt="2022-02-09T10:18:18.235" v="99" actId="14100"/>
          <ac:picMkLst>
            <pc:docMk/>
            <pc:sldMk cId="3908612685" sldId="257"/>
            <ac:picMk id="3" creationId="{00000000-0000-0000-0000-000000000000}"/>
          </ac:picMkLst>
        </pc:picChg>
        <pc:picChg chg="del">
          <ac:chgData name="Stewart Gale" userId="3647ddd2-6040-41ae-a96d-232c23482af8" providerId="ADAL" clId="{9041310E-FD53-4D63-A647-4D6C584458F1}" dt="2022-02-09T10:15:10.989" v="21" actId="478"/>
          <ac:picMkLst>
            <pc:docMk/>
            <pc:sldMk cId="3908612685" sldId="257"/>
            <ac:picMk id="4" creationId="{00000000-0000-0000-0000-000000000000}"/>
          </ac:picMkLst>
        </pc:picChg>
        <pc:picChg chg="add del mod">
          <ac:chgData name="Stewart Gale" userId="3647ddd2-6040-41ae-a96d-232c23482af8" providerId="ADAL" clId="{9041310E-FD53-4D63-A647-4D6C584458F1}" dt="2022-02-09T08:20:38.026" v="11"/>
          <ac:picMkLst>
            <pc:docMk/>
            <pc:sldMk cId="3908612685" sldId="257"/>
            <ac:picMk id="7" creationId="{D865DB3A-94B1-46AD-BB4A-03239FBEBCC5}"/>
          </ac:picMkLst>
        </pc:picChg>
        <pc:picChg chg="del">
          <ac:chgData name="Stewart Gale" userId="3647ddd2-6040-41ae-a96d-232c23482af8" providerId="ADAL" clId="{9041310E-FD53-4D63-A647-4D6C584458F1}" dt="2022-02-09T10:15:09.659" v="20" actId="478"/>
          <ac:picMkLst>
            <pc:docMk/>
            <pc:sldMk cId="3908612685" sldId="257"/>
            <ac:picMk id="12" creationId="{00000000-0000-0000-0000-000000000000}"/>
          </ac:picMkLst>
        </pc:picChg>
      </pc:sldChg>
      <pc:sldChg chg="modSp mod">
        <pc:chgData name="Stewart Gale" userId="3647ddd2-6040-41ae-a96d-232c23482af8" providerId="ADAL" clId="{9041310E-FD53-4D63-A647-4D6C584458F1}" dt="2022-02-01T05:19:17.620" v="9" actId="1076"/>
        <pc:sldMkLst>
          <pc:docMk/>
          <pc:sldMk cId="2209042336" sldId="258"/>
        </pc:sldMkLst>
        <pc:spChg chg="mod">
          <ac:chgData name="Stewart Gale" userId="3647ddd2-6040-41ae-a96d-232c23482af8" providerId="ADAL" clId="{9041310E-FD53-4D63-A647-4D6C584458F1}" dt="2022-02-01T05:19:17.620" v="9" actId="1076"/>
          <ac:spMkLst>
            <pc:docMk/>
            <pc:sldMk cId="2209042336" sldId="258"/>
            <ac:spMk id="4" creationId="{00000000-0000-0000-0000-000000000000}"/>
          </ac:spMkLst>
        </pc:spChg>
      </pc:sldChg>
      <pc:sldChg chg="addSp delSp modSp add mod modAnim">
        <pc:chgData name="Stewart Gale" userId="3647ddd2-6040-41ae-a96d-232c23482af8" providerId="ADAL" clId="{9041310E-FD53-4D63-A647-4D6C584458F1}" dt="2022-02-09T10:45:15.190" v="280"/>
        <pc:sldMkLst>
          <pc:docMk/>
          <pc:sldMk cId="1978015273" sldId="259"/>
        </pc:sldMkLst>
        <pc:spChg chg="add mod">
          <ac:chgData name="Stewart Gale" userId="3647ddd2-6040-41ae-a96d-232c23482af8" providerId="ADAL" clId="{9041310E-FD53-4D63-A647-4D6C584458F1}" dt="2022-02-09T10:20:53.690" v="166" actId="20577"/>
          <ac:spMkLst>
            <pc:docMk/>
            <pc:sldMk cId="1978015273" sldId="259"/>
            <ac:spMk id="7" creationId="{E666BAEF-D158-439C-B0F4-26B128EE1C93}"/>
          </ac:spMkLst>
        </pc:spChg>
        <pc:spChg chg="del">
          <ac:chgData name="Stewart Gale" userId="3647ddd2-6040-41ae-a96d-232c23482af8" providerId="ADAL" clId="{9041310E-FD53-4D63-A647-4D6C584458F1}" dt="2022-02-09T10:18:24.196" v="100" actId="478"/>
          <ac:spMkLst>
            <pc:docMk/>
            <pc:sldMk cId="1978015273" sldId="259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9041310E-FD53-4D63-A647-4D6C584458F1}" dt="2022-02-09T10:18:28.450" v="102" actId="14100"/>
          <ac:picMkLst>
            <pc:docMk/>
            <pc:sldMk cId="1978015273" sldId="259"/>
            <ac:picMk id="2" creationId="{00000000-0000-0000-0000-000000000000}"/>
          </ac:picMkLst>
        </pc:picChg>
        <pc:picChg chg="add del mod modCrop">
          <ac:chgData name="Stewart Gale" userId="3647ddd2-6040-41ae-a96d-232c23482af8" providerId="ADAL" clId="{9041310E-FD53-4D63-A647-4D6C584458F1}" dt="2022-02-09T10:19:53.122" v="121" actId="478"/>
          <ac:picMkLst>
            <pc:docMk/>
            <pc:sldMk cId="1978015273" sldId="259"/>
            <ac:picMk id="3" creationId="{00000000-0000-0000-0000-000000000000}"/>
          </ac:picMkLst>
        </pc:picChg>
        <pc:picChg chg="del">
          <ac:chgData name="Stewart Gale" userId="3647ddd2-6040-41ae-a96d-232c23482af8" providerId="ADAL" clId="{9041310E-FD53-4D63-A647-4D6C584458F1}" dt="2022-02-09T10:15:36.879" v="30" actId="478"/>
          <ac:picMkLst>
            <pc:docMk/>
            <pc:sldMk cId="1978015273" sldId="259"/>
            <ac:picMk id="4" creationId="{00000000-0000-0000-0000-000000000000}"/>
          </ac:picMkLst>
        </pc:picChg>
        <pc:picChg chg="add del mod">
          <ac:chgData name="Stewart Gale" userId="3647ddd2-6040-41ae-a96d-232c23482af8" providerId="ADAL" clId="{9041310E-FD53-4D63-A647-4D6C584458F1}" dt="2022-02-09T10:19:52.422" v="120"/>
          <ac:picMkLst>
            <pc:docMk/>
            <pc:sldMk cId="1978015273" sldId="259"/>
            <ac:picMk id="8" creationId="{FE4817C3-810F-4208-A843-DAAAD63B850E}"/>
          </ac:picMkLst>
        </pc:picChg>
        <pc:picChg chg="del">
          <ac:chgData name="Stewart Gale" userId="3647ddd2-6040-41ae-a96d-232c23482af8" providerId="ADAL" clId="{9041310E-FD53-4D63-A647-4D6C584458F1}" dt="2022-02-09T10:15:36.879" v="30" actId="478"/>
          <ac:picMkLst>
            <pc:docMk/>
            <pc:sldMk cId="1978015273" sldId="259"/>
            <ac:picMk id="12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9041310E-FD53-4D63-A647-4D6C584458F1}" dt="2022-02-09T10:45:27.186" v="285" actId="1076"/>
        <pc:sldMkLst>
          <pc:docMk/>
          <pc:sldMk cId="3923613328" sldId="260"/>
        </pc:sldMkLst>
        <pc:spChg chg="add mod">
          <ac:chgData name="Stewart Gale" userId="3647ddd2-6040-41ae-a96d-232c23482af8" providerId="ADAL" clId="{9041310E-FD53-4D63-A647-4D6C584458F1}" dt="2022-02-09T10:45:27.186" v="285" actId="1076"/>
          <ac:spMkLst>
            <pc:docMk/>
            <pc:sldMk cId="3923613328" sldId="260"/>
            <ac:spMk id="7" creationId="{63B375FF-5839-4833-BD15-BBD4881DC359}"/>
          </ac:spMkLst>
        </pc:spChg>
        <pc:spChg chg="del">
          <ac:chgData name="Stewart Gale" userId="3647ddd2-6040-41ae-a96d-232c23482af8" providerId="ADAL" clId="{9041310E-FD53-4D63-A647-4D6C584458F1}" dt="2022-02-09T10:31:57.456" v="193" actId="478"/>
          <ac:spMkLst>
            <pc:docMk/>
            <pc:sldMk cId="3923613328" sldId="260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9041310E-FD53-4D63-A647-4D6C584458F1}" dt="2022-02-09T10:32:06.949" v="196" actId="732"/>
          <ac:picMkLst>
            <pc:docMk/>
            <pc:sldMk cId="3923613328" sldId="260"/>
            <ac:picMk id="2" creationId="{00000000-0000-0000-0000-000000000000}"/>
          </ac:picMkLst>
        </pc:picChg>
        <pc:picChg chg="mod modCrop">
          <ac:chgData name="Stewart Gale" userId="3647ddd2-6040-41ae-a96d-232c23482af8" providerId="ADAL" clId="{9041310E-FD53-4D63-A647-4D6C584458F1}" dt="2022-02-09T10:32:42.206" v="206" actId="14100"/>
          <ac:picMkLst>
            <pc:docMk/>
            <pc:sldMk cId="3923613328" sldId="260"/>
            <ac:picMk id="3" creationId="{00000000-0000-0000-0000-000000000000}"/>
          </ac:picMkLst>
        </pc:picChg>
        <pc:picChg chg="del">
          <ac:chgData name="Stewart Gale" userId="3647ddd2-6040-41ae-a96d-232c23482af8" providerId="ADAL" clId="{9041310E-FD53-4D63-A647-4D6C584458F1}" dt="2022-02-09T10:15:47.029" v="32" actId="478"/>
          <ac:picMkLst>
            <pc:docMk/>
            <pc:sldMk cId="3923613328" sldId="260"/>
            <ac:picMk id="4" creationId="{00000000-0000-0000-0000-000000000000}"/>
          </ac:picMkLst>
        </pc:picChg>
        <pc:picChg chg="del">
          <ac:chgData name="Stewart Gale" userId="3647ddd2-6040-41ae-a96d-232c23482af8" providerId="ADAL" clId="{9041310E-FD53-4D63-A647-4D6C584458F1}" dt="2022-02-09T10:15:47.029" v="32" actId="478"/>
          <ac:picMkLst>
            <pc:docMk/>
            <pc:sldMk cId="3923613328" sldId="260"/>
            <ac:picMk id="12" creationId="{00000000-0000-0000-0000-000000000000}"/>
          </ac:picMkLst>
        </pc:picChg>
      </pc:sldChg>
      <pc:sldChg chg="add del">
        <pc:chgData name="Stewart Gale" userId="3647ddd2-6040-41ae-a96d-232c23482af8" providerId="ADAL" clId="{9041310E-FD53-4D63-A647-4D6C584458F1}" dt="2022-02-09T10:16:13.009" v="42" actId="47"/>
        <pc:sldMkLst>
          <pc:docMk/>
          <pc:sldMk cId="3566369133" sldId="261"/>
        </pc:sldMkLst>
      </pc:sldChg>
      <pc:sldChg chg="addSp delSp modSp add mod modAnim">
        <pc:chgData name="Stewart Gale" userId="3647ddd2-6040-41ae-a96d-232c23482af8" providerId="ADAL" clId="{9041310E-FD53-4D63-A647-4D6C584458F1}" dt="2022-02-09T10:45:40.285" v="290"/>
        <pc:sldMkLst>
          <pc:docMk/>
          <pc:sldMk cId="810141784" sldId="262"/>
        </pc:sldMkLst>
        <pc:spChg chg="add mod">
          <ac:chgData name="Stewart Gale" userId="3647ddd2-6040-41ae-a96d-232c23482af8" providerId="ADAL" clId="{9041310E-FD53-4D63-A647-4D6C584458F1}" dt="2022-02-09T10:45:34.314" v="288" actId="1076"/>
          <ac:spMkLst>
            <pc:docMk/>
            <pc:sldMk cId="810141784" sldId="262"/>
            <ac:spMk id="7" creationId="{C6EFB95A-22D4-48CF-B1B3-60E1CBAB4165}"/>
          </ac:spMkLst>
        </pc:spChg>
        <pc:spChg chg="del">
          <ac:chgData name="Stewart Gale" userId="3647ddd2-6040-41ae-a96d-232c23482af8" providerId="ADAL" clId="{9041310E-FD53-4D63-A647-4D6C584458F1}" dt="2022-02-09T10:33:08.306" v="218" actId="478"/>
          <ac:spMkLst>
            <pc:docMk/>
            <pc:sldMk cId="810141784" sldId="262"/>
            <ac:spMk id="11" creationId="{00000000-0000-0000-0000-000000000000}"/>
          </ac:spMkLst>
        </pc:spChg>
        <pc:picChg chg="mod modCrop">
          <ac:chgData name="Stewart Gale" userId="3647ddd2-6040-41ae-a96d-232c23482af8" providerId="ADAL" clId="{9041310E-FD53-4D63-A647-4D6C584458F1}" dt="2022-02-09T10:33:12.916" v="221" actId="1076"/>
          <ac:picMkLst>
            <pc:docMk/>
            <pc:sldMk cId="810141784" sldId="262"/>
            <ac:picMk id="2" creationId="{00000000-0000-0000-0000-000000000000}"/>
          </ac:picMkLst>
        </pc:picChg>
        <pc:picChg chg="add del mod modCrop">
          <ac:chgData name="Stewart Gale" userId="3647ddd2-6040-41ae-a96d-232c23482af8" providerId="ADAL" clId="{9041310E-FD53-4D63-A647-4D6C584458F1}" dt="2022-02-09T10:34:15.719" v="229" actId="478"/>
          <ac:picMkLst>
            <pc:docMk/>
            <pc:sldMk cId="810141784" sldId="262"/>
            <ac:picMk id="3" creationId="{00000000-0000-0000-0000-000000000000}"/>
          </ac:picMkLst>
        </pc:picChg>
        <pc:picChg chg="del">
          <ac:chgData name="Stewart Gale" userId="3647ddd2-6040-41ae-a96d-232c23482af8" providerId="ADAL" clId="{9041310E-FD53-4D63-A647-4D6C584458F1}" dt="2022-02-09T10:16:01.930" v="37" actId="478"/>
          <ac:picMkLst>
            <pc:docMk/>
            <pc:sldMk cId="810141784" sldId="262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9041310E-FD53-4D63-A647-4D6C584458F1}" dt="2022-02-09T10:45:31.393" v="287" actId="1076"/>
          <ac:picMkLst>
            <pc:docMk/>
            <pc:sldMk cId="810141784" sldId="262"/>
            <ac:picMk id="5" creationId="{582B514E-CAB7-4181-BE84-B53B44F555BC}"/>
          </ac:picMkLst>
        </pc:picChg>
        <pc:picChg chg="del mod">
          <ac:chgData name="Stewart Gale" userId="3647ddd2-6040-41ae-a96d-232c23482af8" providerId="ADAL" clId="{9041310E-FD53-4D63-A647-4D6C584458F1}" dt="2022-02-09T10:16:01.460" v="36" actId="478"/>
          <ac:picMkLst>
            <pc:docMk/>
            <pc:sldMk cId="810141784" sldId="262"/>
            <ac:picMk id="12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9041310E-FD53-4D63-A647-4D6C584458F1}" dt="2022-02-09T10:45:47.602" v="292"/>
        <pc:sldMkLst>
          <pc:docMk/>
          <pc:sldMk cId="3971986745" sldId="263"/>
        </pc:sldMkLst>
        <pc:spChg chg="add mod">
          <ac:chgData name="Stewart Gale" userId="3647ddd2-6040-41ae-a96d-232c23482af8" providerId="ADAL" clId="{9041310E-FD53-4D63-A647-4D6C584458F1}" dt="2022-02-09T10:36:48.077" v="260" actId="20577"/>
          <ac:spMkLst>
            <pc:docMk/>
            <pc:sldMk cId="3971986745" sldId="263"/>
            <ac:spMk id="7" creationId="{1AACD06A-B17F-4993-A2B1-32FEC0A36853}"/>
          </ac:spMkLst>
        </pc:spChg>
        <pc:spChg chg="del">
          <ac:chgData name="Stewart Gale" userId="3647ddd2-6040-41ae-a96d-232c23482af8" providerId="ADAL" clId="{9041310E-FD53-4D63-A647-4D6C584458F1}" dt="2022-02-09T10:35:43.577" v="239" actId="478"/>
          <ac:spMkLst>
            <pc:docMk/>
            <pc:sldMk cId="3971986745" sldId="263"/>
            <ac:spMk id="11" creationId="{00000000-0000-0000-0000-000000000000}"/>
          </ac:spMkLst>
        </pc:spChg>
        <pc:picChg chg="del">
          <ac:chgData name="Stewart Gale" userId="3647ddd2-6040-41ae-a96d-232c23482af8" providerId="ADAL" clId="{9041310E-FD53-4D63-A647-4D6C584458F1}" dt="2022-02-09T10:16:07.499" v="38" actId="478"/>
          <ac:picMkLst>
            <pc:docMk/>
            <pc:sldMk cId="3971986745" sldId="263"/>
            <ac:picMk id="2" creationId="{00000000-0000-0000-0000-000000000000}"/>
          </ac:picMkLst>
        </pc:picChg>
        <pc:picChg chg="mod modCrop">
          <ac:chgData name="Stewart Gale" userId="3647ddd2-6040-41ae-a96d-232c23482af8" providerId="ADAL" clId="{9041310E-FD53-4D63-A647-4D6C584458F1}" dt="2022-02-09T10:36:26.377" v="250" actId="1076"/>
          <ac:picMkLst>
            <pc:docMk/>
            <pc:sldMk cId="3971986745" sldId="263"/>
            <ac:picMk id="3" creationId="{00000000-0000-0000-0000-000000000000}"/>
          </ac:picMkLst>
        </pc:picChg>
        <pc:picChg chg="mod">
          <ac:chgData name="Stewart Gale" userId="3647ddd2-6040-41ae-a96d-232c23482af8" providerId="ADAL" clId="{9041310E-FD53-4D63-A647-4D6C584458F1}" dt="2022-02-09T10:36:25.178" v="249" actId="1076"/>
          <ac:picMkLst>
            <pc:docMk/>
            <pc:sldMk cId="3971986745" sldId="263"/>
            <ac:picMk id="4" creationId="{00000000-0000-0000-0000-000000000000}"/>
          </ac:picMkLst>
        </pc:picChg>
        <pc:picChg chg="del">
          <ac:chgData name="Stewart Gale" userId="3647ddd2-6040-41ae-a96d-232c23482af8" providerId="ADAL" clId="{9041310E-FD53-4D63-A647-4D6C584458F1}" dt="2022-02-09T10:16:08.054" v="39" actId="478"/>
          <ac:picMkLst>
            <pc:docMk/>
            <pc:sldMk cId="3971986745" sldId="263"/>
            <ac:picMk id="12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9041310E-FD53-4D63-A647-4D6C584458F1}" dt="2022-02-09T10:45:58.653" v="296"/>
        <pc:sldMkLst>
          <pc:docMk/>
          <pc:sldMk cId="282598450" sldId="264"/>
        </pc:sldMkLst>
        <pc:spChg chg="add mod">
          <ac:chgData name="Stewart Gale" userId="3647ddd2-6040-41ae-a96d-232c23482af8" providerId="ADAL" clId="{9041310E-FD53-4D63-A647-4D6C584458F1}" dt="2022-02-09T10:45:53.835" v="294" actId="1076"/>
          <ac:spMkLst>
            <pc:docMk/>
            <pc:sldMk cId="282598450" sldId="264"/>
            <ac:spMk id="7" creationId="{0ECA23BD-937B-48F8-BE8B-ED8C51661CF1}"/>
          </ac:spMkLst>
        </pc:spChg>
        <pc:spChg chg="del">
          <ac:chgData name="Stewart Gale" userId="3647ddd2-6040-41ae-a96d-232c23482af8" providerId="ADAL" clId="{9041310E-FD53-4D63-A647-4D6C584458F1}" dt="2022-02-09T10:36:51.604" v="261" actId="478"/>
          <ac:spMkLst>
            <pc:docMk/>
            <pc:sldMk cId="282598450" sldId="264"/>
            <ac:spMk id="11" creationId="{00000000-0000-0000-0000-000000000000}"/>
          </ac:spMkLst>
        </pc:spChg>
        <pc:picChg chg="del">
          <ac:chgData name="Stewart Gale" userId="3647ddd2-6040-41ae-a96d-232c23482af8" providerId="ADAL" clId="{9041310E-FD53-4D63-A647-4D6C584458F1}" dt="2022-02-09T10:16:11.191" v="40" actId="478"/>
          <ac:picMkLst>
            <pc:docMk/>
            <pc:sldMk cId="282598450" sldId="264"/>
            <ac:picMk id="2" creationId="{00000000-0000-0000-0000-000000000000}"/>
          </ac:picMkLst>
        </pc:picChg>
        <pc:picChg chg="mod modCrop">
          <ac:chgData name="Stewart Gale" userId="3647ddd2-6040-41ae-a96d-232c23482af8" providerId="ADAL" clId="{9041310E-FD53-4D63-A647-4D6C584458F1}" dt="2022-02-09T10:45:52.026" v="293" actId="14100"/>
          <ac:picMkLst>
            <pc:docMk/>
            <pc:sldMk cId="282598450" sldId="264"/>
            <ac:picMk id="3" creationId="{00000000-0000-0000-0000-000000000000}"/>
          </ac:picMkLst>
        </pc:picChg>
        <pc:picChg chg="del">
          <ac:chgData name="Stewart Gale" userId="3647ddd2-6040-41ae-a96d-232c23482af8" providerId="ADAL" clId="{9041310E-FD53-4D63-A647-4D6C584458F1}" dt="2022-02-09T10:16:11.699" v="41" actId="478"/>
          <ac:picMkLst>
            <pc:docMk/>
            <pc:sldMk cId="282598450" sldId="264"/>
            <ac:picMk id="4" creationId="{00000000-0000-0000-0000-000000000000}"/>
          </ac:picMkLst>
        </pc:picChg>
        <pc:picChg chg="mod">
          <ac:chgData name="Stewart Gale" userId="3647ddd2-6040-41ae-a96d-232c23482af8" providerId="ADAL" clId="{9041310E-FD53-4D63-A647-4D6C584458F1}" dt="2022-02-09T10:36:57.599" v="263" actId="14100"/>
          <ac:picMkLst>
            <pc:docMk/>
            <pc:sldMk cId="282598450" sldId="264"/>
            <ac:picMk id="1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159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81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7390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398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1253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0728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053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152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356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943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721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1EEC43-6F29-482C-9C16-9906D845F4FB}" type="datetimeFigureOut">
              <a:rPr lang="en-GB" smtClean="0"/>
              <a:t>09/02/2022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AD6E4E-0A72-4286-9B1E-AC68B51F6EE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797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4061" y="25052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Find the story that matches the graph.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Put the story in the right order to match what happens in the graph.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Label the graph with the correct letter for the matching part of the story.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33272"/>
          <a:stretch/>
        </p:blipFill>
        <p:spPr>
          <a:xfrm>
            <a:off x="479906" y="1295352"/>
            <a:ext cx="4251167" cy="34894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5045" y="1443163"/>
            <a:ext cx="6693260" cy="51228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/>
          <a:srcRect l="66611" t="48867"/>
          <a:stretch/>
        </p:blipFill>
        <p:spPr>
          <a:xfrm>
            <a:off x="2551839" y="4781816"/>
            <a:ext cx="2127156" cy="178423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b="50800"/>
          <a:stretch/>
        </p:blipFill>
        <p:spPr>
          <a:xfrm>
            <a:off x="424151" y="4850323"/>
            <a:ext cx="2127688" cy="171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206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78430" y="2163912"/>
            <a:ext cx="84845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09042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r="67693" b="52387"/>
          <a:stretch/>
        </p:blipFill>
        <p:spPr>
          <a:xfrm>
            <a:off x="424418" y="353436"/>
            <a:ext cx="6469818" cy="5222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66701" b="49850"/>
          <a:stretch/>
        </p:blipFill>
        <p:spPr>
          <a:xfrm>
            <a:off x="6999383" y="353436"/>
            <a:ext cx="4530607" cy="5222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4DB5B8-5316-4041-B64E-A848D002FFE0}"/>
              </a:ext>
            </a:extLst>
          </p:cNvPr>
          <p:cNvSpPr txBox="1"/>
          <p:nvPr/>
        </p:nvSpPr>
        <p:spPr>
          <a:xfrm>
            <a:off x="7309659" y="5669280"/>
            <a:ext cx="4167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B – A – C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908612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1785" r="33272" b="52472"/>
          <a:stretch/>
        </p:blipFill>
        <p:spPr>
          <a:xfrm>
            <a:off x="160713" y="181446"/>
            <a:ext cx="6414302" cy="477848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50150" r="67494"/>
          <a:stretch/>
        </p:blipFill>
        <p:spPr>
          <a:xfrm>
            <a:off x="6990471" y="181446"/>
            <a:ext cx="4553137" cy="534435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66BAEF-D158-439C-B0F4-26B128EE1C93}"/>
              </a:ext>
            </a:extLst>
          </p:cNvPr>
          <p:cNvSpPr txBox="1"/>
          <p:nvPr/>
        </p:nvSpPr>
        <p:spPr>
          <a:xfrm>
            <a:off x="7121237" y="5724698"/>
            <a:ext cx="41674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B – C – A – D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1978015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49937" r="68476" b="-1"/>
          <a:stretch/>
        </p:blipFill>
        <p:spPr>
          <a:xfrm>
            <a:off x="164022" y="382385"/>
            <a:ext cx="6039990" cy="52536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r="67825" b="49756"/>
          <a:stretch/>
        </p:blipFill>
        <p:spPr>
          <a:xfrm>
            <a:off x="6912883" y="343592"/>
            <a:ext cx="4428051" cy="529243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B375FF-5839-4833-BD15-BBD4881DC359}"/>
              </a:ext>
            </a:extLst>
          </p:cNvPr>
          <p:cNvSpPr txBox="1"/>
          <p:nvPr/>
        </p:nvSpPr>
        <p:spPr>
          <a:xfrm>
            <a:off x="7043184" y="5636029"/>
            <a:ext cx="416744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C – A – B</a:t>
            </a:r>
            <a:endParaRPr lang="en-GB" sz="6000" b="1" dirty="0"/>
          </a:p>
        </p:txBody>
      </p:sp>
    </p:spTree>
    <p:extLst>
      <p:ext uri="{BB962C8B-B14F-4D97-AF65-F5344CB8AC3E}">
        <p14:creationId xmlns:p14="http://schemas.microsoft.com/office/powerpoint/2010/main" val="392361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2522" t="48866" r="33271"/>
          <a:stretch/>
        </p:blipFill>
        <p:spPr>
          <a:xfrm>
            <a:off x="244055" y="168680"/>
            <a:ext cx="5851945" cy="479124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6EFB95A-22D4-48CF-B1B3-60E1CBAB4165}"/>
              </a:ext>
            </a:extLst>
          </p:cNvPr>
          <p:cNvSpPr txBox="1"/>
          <p:nvPr/>
        </p:nvSpPr>
        <p:spPr>
          <a:xfrm>
            <a:off x="6899202" y="5532423"/>
            <a:ext cx="4167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C – A – B</a:t>
            </a:r>
            <a:endParaRPr lang="en-GB" sz="6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B514E-CAB7-4181-BE84-B53B44F55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111" t="50489" r="32697"/>
          <a:stretch/>
        </p:blipFill>
        <p:spPr>
          <a:xfrm>
            <a:off x="6648616" y="217581"/>
            <a:ext cx="4794637" cy="5311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14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7777" t="49933" b="-1642"/>
          <a:stretch/>
        </p:blipFill>
        <p:spPr>
          <a:xfrm>
            <a:off x="6882937" y="177338"/>
            <a:ext cx="4455623" cy="54725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50800"/>
          <a:stretch/>
        </p:blipFill>
        <p:spPr>
          <a:xfrm>
            <a:off x="152601" y="272782"/>
            <a:ext cx="6273017" cy="50584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ACD06A-B17F-4993-A2B1-32FEC0A36853}"/>
              </a:ext>
            </a:extLst>
          </p:cNvPr>
          <p:cNvSpPr txBox="1"/>
          <p:nvPr/>
        </p:nvSpPr>
        <p:spPr>
          <a:xfrm>
            <a:off x="7079672" y="5572666"/>
            <a:ext cx="4167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B – C – A</a:t>
            </a:r>
            <a:endParaRPr lang="en-GB" sz="6600" b="1" dirty="0"/>
          </a:p>
        </p:txBody>
      </p:sp>
    </p:spTree>
    <p:extLst>
      <p:ext uri="{BB962C8B-B14F-4D97-AF65-F5344CB8AC3E}">
        <p14:creationId xmlns:p14="http://schemas.microsoft.com/office/powerpoint/2010/main" val="397198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3085" r="32554" b="49634"/>
          <a:stretch/>
        </p:blipFill>
        <p:spPr>
          <a:xfrm>
            <a:off x="6977149" y="378298"/>
            <a:ext cx="4682836" cy="52536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l="66611" t="48867"/>
          <a:stretch/>
        </p:blipFill>
        <p:spPr>
          <a:xfrm>
            <a:off x="268609" y="248608"/>
            <a:ext cx="5904975" cy="49530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CA23BD-937B-48F8-BE8B-ED8C51661CF1}"/>
              </a:ext>
            </a:extLst>
          </p:cNvPr>
          <p:cNvSpPr txBox="1"/>
          <p:nvPr/>
        </p:nvSpPr>
        <p:spPr>
          <a:xfrm>
            <a:off x="7135090" y="5631948"/>
            <a:ext cx="41674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/>
              <a:t>A – B – C</a:t>
            </a:r>
            <a:endParaRPr lang="en-GB" sz="6600" b="1" dirty="0"/>
          </a:p>
        </p:txBody>
      </p:sp>
    </p:spTree>
    <p:extLst>
      <p:ext uri="{BB962C8B-B14F-4D97-AF65-F5344CB8AC3E}">
        <p14:creationId xmlns:p14="http://schemas.microsoft.com/office/powerpoint/2010/main" val="28259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72</Words>
  <Application>Microsoft Office PowerPoint</Application>
  <PresentationFormat>Widescreen</PresentationFormat>
  <Paragraphs>10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2016-02-29T11:38:30Z</dcterms:created>
  <dcterms:modified xsi:type="dcterms:W3CDTF">2022-02-09T10:46:01Z</dcterms:modified>
</cp:coreProperties>
</file>